
<file path=[Content_Types].xml><?xml version="1.0" encoding="utf-8"?>
<Types xmlns="http://schemas.openxmlformats.org/package/2006/content-types">
  <Default Extension="jpg" ContentType="image/jpeg"/>
  <Default Extension="fntdata" ContentType="application/x-fontdata"/>
  <Default Extension="xml" ContentType="application/xml"/>
  <Default Extension="png" ContentType="image/png"/>
  <Default Extension="rels" ContentType="application/vnd.openxmlformats-package.relationships+xml"/>
  <Default Extension="xlsx" ContentType="application/vnd.openxmlformats-officedocument.spreadsheetml.sheet"/>
  <Override PartName="/ppt/tableStyles.xml" ContentType="application/vnd.openxmlformats-officedocument.presentationml.tableStyl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slideMasters/slideMaster3.xml" ContentType="application/vnd.openxmlformats-officedocument.presentationml.slideMaster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theme/theme4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2.xml" ContentType="application/vnd.openxmlformats-officedocument.presentationml.slide+xml"/>
  <Override PartName="/ppt/notesSlides/notesSlide12.xml" ContentType="application/vnd.openxmlformats-officedocument.presentationml.notesSlide+xml"/>
  <Override PartName="/ppt/slides/slide13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14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416" r:id="rId74"/>
    <p:sldMasterId id="2147484417" r:id="rId76"/>
    <p:sldMasterId id="2147484418" r:id="rId78"/>
  </p:sldMasterIdLst>
  <p:notesMasterIdLst>
    <p:notesMasterId r:id="rId80"/>
  </p:notesMasterIdLst>
  <p:sldIdLst>
    <p:sldId id="256" r:id="rId82"/>
    <p:sldId id="258" r:id="rId83"/>
    <p:sldId id="260" r:id="rId84"/>
    <p:sldId id="259" r:id="rId86"/>
    <p:sldId id="266" r:id="rId87"/>
    <p:sldId id="263" r:id="rId89"/>
    <p:sldId id="291" r:id="rId91"/>
    <p:sldId id="272" r:id="rId92"/>
    <p:sldId id="274" r:id="rId94"/>
    <p:sldId id="299" r:id="rId96"/>
    <p:sldId id="283" r:id="rId97"/>
    <p:sldId id="284" r:id="rId99"/>
    <p:sldId id="312" r:id="rId101"/>
    <p:sldId id="293" r:id="rId103"/>
  </p:sldIdLst>
  <p:sldSz cx="9144000" cy="51435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489" userDrawn="0">
          <p15:clr>
            <a:srgbClr val="9AA0A6"/>
          </p15:clr>
        </p15:guide>
      </p15:sldGuideLst>
    </p:ext>
  </p:extLst>
  <p:embeddedFontLst>
    <p:embeddedFont>
      <p:font typeface="Roboto" panose="" pitchFamily="657408" charset="9766912">
        <p:regular r:id="rId20"/>
        <p:bold r:id="rId22"/>
        <p:italic r:id="rId21"/>
        <p:boldItalic r:id="rId24"/>
      </p:font>
    </p:embeddedFont>
    <p:embeddedFont>
      <p:font typeface="Proxima Nova" panose="" pitchFamily="5440276" charset="3540480">
        <p:regular r:id="rId23"/>
        <p:bold r:id="rId25"/>
        <p:italic r:id="rId17"/>
        <p:boldItalic r:id="rId16"/>
      </p:font>
    </p:embeddedFont>
    <p:embeddedFont>
      <p:font typeface="Roboto Medium" panose="" pitchFamily="0" charset="0">
        <p:regular r:id="rId19"/>
        <p:bold r:id="rId18"/>
        <p:italic r:id="rId11"/>
        <p:boldItalic r:id="rId10"/>
      </p:font>
    </p:embeddedFont>
    <p:embeddedFont>
      <p:font typeface="Amatic SC" panose="" pitchFamily="196609" charset="524294">
        <p:regular r:id="rId13"/>
        <p:bold r:id="rId12"/>
      </p:font>
    </p:embeddedFont>
    <p:embeddedFont>
      <p:font typeface="Roboto Condensed" panose="" pitchFamily="7537940" charset="657680">
        <p:regular r:id="rId15"/>
        <p:bold r:id="rId14"/>
        <p:italic r:id="rId9"/>
        <p:boldItalic r:id="rId8"/>
      </p:font>
    </p:embeddedFont>
    <p:embeddedFont>
      <p:font typeface="Proxima Nova Semibold" panose="" pitchFamily="6424576" charset="16320512">
        <p:regular r:id="rId7"/>
        <p:bold r:id="rId6"/>
        <p:boldItalic r:id="rId4"/>
      </p:font>
    </p:embeddedFont>
    <p:embeddedFont>
      <p:font typeface="Roboto Light" panose="" pitchFamily="0" charset="0">
        <p:regular r:id="rId3"/>
        <p:bold r:id="rId2"/>
        <p:italic r:id="rId1"/>
        <p:boldItalic r:id="rId5"/>
      </p:font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xmlns:r="http://schemas.openxmlformats.org/officeDocument/2006/relationships" def="{90188318-7571-429F-87A3-3571264BD90E}">
  <a:tblStyle styleId="{90188318-7571-429F-87A3-3571264BD90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 lastView="sldView"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pos="5489"/>
      </p:guideLst>
    </p:cSldViewPr>
  </p:slideViewPr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font" Target="fonts/RobotoLight-italic.fntdata"></Relationship><Relationship Id="rId2" Type="http://schemas.openxmlformats.org/officeDocument/2006/relationships/font" Target="fonts/RobotoLight-bold.fntdata"></Relationship><Relationship Id="rId3" Type="http://schemas.openxmlformats.org/officeDocument/2006/relationships/font" Target="fonts/RobotoLight-regular.fntdata"></Relationship><Relationship Id="rId4" Type="http://schemas.openxmlformats.org/officeDocument/2006/relationships/font" Target="fonts/ProximaNovaSemibold-boldItalic.fntdata"></Relationship><Relationship Id="rId5" Type="http://schemas.openxmlformats.org/officeDocument/2006/relationships/font" Target="fonts/RobotoLight-boldItalic.fntdata"></Relationship><Relationship Id="rId6" Type="http://schemas.openxmlformats.org/officeDocument/2006/relationships/font" Target="fonts/ProximaNovaSemibold-bold.fntdata"></Relationship><Relationship Id="rId7" Type="http://schemas.openxmlformats.org/officeDocument/2006/relationships/font" Target="fonts/ProximaNovaSemibold-regular.fntdata"></Relationship><Relationship Id="rId8" Type="http://schemas.openxmlformats.org/officeDocument/2006/relationships/font" Target="fonts/RobotoCondensed-boldItalic.fntdata"></Relationship><Relationship Id="rId9" Type="http://schemas.openxmlformats.org/officeDocument/2006/relationships/font" Target="fonts/RobotoCondensed-italic.fntdata"></Relationship><Relationship Id="rId10" Type="http://schemas.openxmlformats.org/officeDocument/2006/relationships/font" Target="fonts/RobotoMedium-boldItalic.fntdata"></Relationship><Relationship Id="rId11" Type="http://schemas.openxmlformats.org/officeDocument/2006/relationships/font" Target="fonts/RobotoMedium-italic.fntdata"></Relationship><Relationship Id="rId12" Type="http://schemas.openxmlformats.org/officeDocument/2006/relationships/font" Target="fonts/AmaticSC-bold.fntdata"></Relationship><Relationship Id="rId13" Type="http://schemas.openxmlformats.org/officeDocument/2006/relationships/font" Target="fonts/AmaticSC-regular.fntdata"></Relationship><Relationship Id="rId14" Type="http://schemas.openxmlformats.org/officeDocument/2006/relationships/font" Target="fonts/RobotoCondensed-bold.fntdata"></Relationship><Relationship Id="rId15" Type="http://schemas.openxmlformats.org/officeDocument/2006/relationships/font" Target="fonts/RobotoCondensed-regular.fntdata"></Relationship><Relationship Id="rId16" Type="http://schemas.openxmlformats.org/officeDocument/2006/relationships/font" Target="fonts/ProximaNova-boldItalic.fntdata"></Relationship><Relationship Id="rId17" Type="http://schemas.openxmlformats.org/officeDocument/2006/relationships/font" Target="fonts/ProximaNova-italic.fntdata"></Relationship><Relationship Id="rId18" Type="http://schemas.openxmlformats.org/officeDocument/2006/relationships/font" Target="fonts/RobotoMedium-bold.fntdata"></Relationship><Relationship Id="rId19" Type="http://schemas.openxmlformats.org/officeDocument/2006/relationships/font" Target="fonts/RobotoMedium-regular.fntdata"></Relationship><Relationship Id="rId20" Type="http://schemas.openxmlformats.org/officeDocument/2006/relationships/font" Target="fonts/Roboto-regular.fntdata"></Relationship><Relationship Id="rId21" Type="http://schemas.openxmlformats.org/officeDocument/2006/relationships/font" Target="fonts/Roboto-italic.fntdata"></Relationship><Relationship Id="rId22" Type="http://schemas.openxmlformats.org/officeDocument/2006/relationships/font" Target="fonts/Roboto-bold.fntdata"></Relationship><Relationship Id="rId23" Type="http://schemas.openxmlformats.org/officeDocument/2006/relationships/font" Target="fonts/ProximaNova-regular.fntdata"></Relationship><Relationship Id="rId24" Type="http://schemas.openxmlformats.org/officeDocument/2006/relationships/font" Target="fonts/Roboto-boldItalic.fntdata"></Relationship><Relationship Id="rId25" Type="http://schemas.openxmlformats.org/officeDocument/2006/relationships/font" Target="fonts/ProximaNova-bold.fntdata"></Relationship><Relationship Id="rId26" Type="http://schemas.openxmlformats.org/officeDocument/2006/relationships/tableStyles" Target="tableStyles.xml"></Relationship><Relationship Id="rId74" Type="http://schemas.openxmlformats.org/officeDocument/2006/relationships/slideMaster" Target="slideMasters/slideMaster1.xml"></Relationship><Relationship Id="rId75" Type="http://schemas.openxmlformats.org/officeDocument/2006/relationships/theme" Target="theme/theme1.xml"></Relationship><Relationship Id="rId76" Type="http://schemas.openxmlformats.org/officeDocument/2006/relationships/slideMaster" Target="slideMasters/slideMaster2.xml"></Relationship><Relationship Id="rId78" Type="http://schemas.openxmlformats.org/officeDocument/2006/relationships/slideMaster" Target="slideMasters/slideMaster3.xml"></Relationship><Relationship Id="rId80" Type="http://schemas.openxmlformats.org/officeDocument/2006/relationships/notesMaster" Target="notesMasters/notesMaster1.xml"></Relationship><Relationship Id="rId82" Type="http://schemas.openxmlformats.org/officeDocument/2006/relationships/slide" Target="slides/slide1.xml"></Relationship><Relationship Id="rId83" Type="http://schemas.openxmlformats.org/officeDocument/2006/relationships/slide" Target="slides/slide2.xml"></Relationship><Relationship Id="rId84" Type="http://schemas.openxmlformats.org/officeDocument/2006/relationships/slide" Target="slides/slide3.xml"></Relationship><Relationship Id="rId86" Type="http://schemas.openxmlformats.org/officeDocument/2006/relationships/slide" Target="slides/slide4.xml"></Relationship><Relationship Id="rId87" Type="http://schemas.openxmlformats.org/officeDocument/2006/relationships/slide" Target="slides/slide5.xml"></Relationship><Relationship Id="rId89" Type="http://schemas.openxmlformats.org/officeDocument/2006/relationships/slide" Target="slides/slide6.xml"></Relationship><Relationship Id="rId91" Type="http://schemas.openxmlformats.org/officeDocument/2006/relationships/slide" Target="slides/slide7.xml"></Relationship><Relationship Id="rId92" Type="http://schemas.openxmlformats.org/officeDocument/2006/relationships/slide" Target="slides/slide8.xml"></Relationship><Relationship Id="rId94" Type="http://schemas.openxmlformats.org/officeDocument/2006/relationships/slide" Target="slides/slide9.xml"></Relationship><Relationship Id="rId96" Type="http://schemas.openxmlformats.org/officeDocument/2006/relationships/slide" Target="slides/slide10.xml"></Relationship><Relationship Id="rId97" Type="http://schemas.openxmlformats.org/officeDocument/2006/relationships/slide" Target="slides/slide11.xml"></Relationship><Relationship Id="rId99" Type="http://schemas.openxmlformats.org/officeDocument/2006/relationships/slide" Target="slides/slide12.xml"></Relationship><Relationship Id="rId101" Type="http://schemas.openxmlformats.org/officeDocument/2006/relationships/slide" Target="slides/slide13.xml"></Relationship><Relationship Id="rId103" Type="http://schemas.openxmlformats.org/officeDocument/2006/relationships/slide" Target="slides/slide14.xml"></Relationship><Relationship Id="rId110" Type="http://schemas.openxmlformats.org/officeDocument/2006/relationships/viewProps" Target="viewProps.xml"></Relationship><Relationship Id="rId111" Type="http://schemas.openxmlformats.org/officeDocument/2006/relationships/presProps" Target="presProps.xml"></Relationship></Relationships>
</file>

<file path=ppt/media/fImage1338170148706334.png>
</file>

<file path=ppt/media/fImage14464148966500.png>
</file>

<file path=ppt/media/fImage1623526148698467.png>
</file>

<file path=ppt/media/fImage213111486541.png>
</file>

<file path=ppt/media/fImage6609148979169.png>
</file>

<file path=ppt/media/image1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4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_rels/notesSlide10.xml.rels><?xml version="1.0" encoding="UTF-8"?>
<Relationships xmlns="http://schemas.openxmlformats.org/package/2006/relationships"><Relationship Id="rId1" Type="http://schemas.openxmlformats.org/officeDocument/2006/relationships/slide" Target="../slides/slide10.xml"></Relationship><Relationship Id="rId2" Type="http://schemas.openxmlformats.org/officeDocument/2006/relationships/notesMaster" Target="../notesMasters/notesMaster1.xml"></Relationship></Relationships>
</file>

<file path=ppt/notesSlides/_rels/notesSlide11.xml.rels><?xml version="1.0" encoding="UTF-8"?>
<Relationships xmlns="http://schemas.openxmlformats.org/package/2006/relationships"><Relationship Id="rId1" Type="http://schemas.openxmlformats.org/officeDocument/2006/relationships/slide" Target="../slides/slide11.xml"></Relationship><Relationship Id="rId2" Type="http://schemas.openxmlformats.org/officeDocument/2006/relationships/notesMaster" Target="../notesMasters/notesMaster1.xml"></Relationship></Relationships>
</file>

<file path=ppt/notesSlides/_rels/notesSlide12.xml.rels><?xml version="1.0" encoding="UTF-8"?>
<Relationships xmlns="http://schemas.openxmlformats.org/package/2006/relationships"><Relationship Id="rId1" Type="http://schemas.openxmlformats.org/officeDocument/2006/relationships/slide" Target="../slides/slide12.xml"></Relationship><Relationship Id="rId2" Type="http://schemas.openxmlformats.org/officeDocument/2006/relationships/notesMaster" Target="../notesMasters/notesMaster1.xml"></Relationship></Relationships>
</file>

<file path=ppt/notesSlides/_rels/notesSlide13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3.xml"></Relationship></Relationships>
</file>

<file path=ppt/notesSlides/_rels/notesSlide14.xml.rels><?xml version="1.0" encoding="UTF-8"?>
<Relationships xmlns="http://schemas.openxmlformats.org/package/2006/relationships"><Relationship Id="rId1" Type="http://schemas.openxmlformats.org/officeDocument/2006/relationships/slide" Target="../slides/slide14.xml"></Relationship><Relationship Id="rId2" Type="http://schemas.openxmlformats.org/officeDocument/2006/relationships/notesMaster" Target="../notesMasters/notesMaster1.xml"></Relationship></Relationships>
</file>

<file path=ppt/notesSlides/_rels/notesSlide2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2.xml"></Relationship></Relationships>
</file>

<file path=ppt/notesSlides/_rels/notesSlide3.xml.rels><?xml version="1.0" encoding="UTF-8"?>
<Relationships xmlns="http://schemas.openxmlformats.org/package/2006/relationships"><Relationship Id="rId1" Type="http://schemas.openxmlformats.org/officeDocument/2006/relationships/slide" Target="../slides/slide3.xml"></Relationship><Relationship Id="rId2" Type="http://schemas.openxmlformats.org/officeDocument/2006/relationships/notesMaster" Target="../notesMasters/notesMaster1.xml"></Relationship></Relationships>
</file>

<file path=ppt/notesSlides/_rels/notesSlide4.xml.rels><?xml version="1.0" encoding="UTF-8"?>
<Relationships xmlns="http://schemas.openxmlformats.org/package/2006/relationships"><Relationship Id="rId1" Type="http://schemas.openxmlformats.org/officeDocument/2006/relationships/slide" Target="../slides/slide4.xml"></Relationship><Relationship Id="rId2" Type="http://schemas.openxmlformats.org/officeDocument/2006/relationships/notesMaster" Target="../notesMasters/notesMaster1.xml"></Relationship></Relationships>
</file>

<file path=ppt/notesSlides/_rels/notesSlide5.xml.rels><?xml version="1.0" encoding="UTF-8"?>
<Relationships xmlns="http://schemas.openxmlformats.org/package/2006/relationships"><Relationship Id="rId1" Type="http://schemas.openxmlformats.org/officeDocument/2006/relationships/slide" Target="../slides/slide5.xml"></Relationship><Relationship Id="rId2" Type="http://schemas.openxmlformats.org/officeDocument/2006/relationships/notesMaster" Target="../notesMasters/notesMaster1.xml"></Relationship></Relationships>
</file>

<file path=ppt/notesSlides/_rels/notesSlide6.xml.rels><?xml version="1.0" encoding="UTF-8"?>
<Relationships xmlns="http://schemas.openxmlformats.org/package/2006/relationships"><Relationship Id="rId1" Type="http://schemas.openxmlformats.org/officeDocument/2006/relationships/slide" Target="../slides/slide6.xml"></Relationship><Relationship Id="rId2" Type="http://schemas.openxmlformats.org/officeDocument/2006/relationships/notesMaster" Target="../notesMasters/notesMaster1.xml"></Relationship></Relationships>
</file>

<file path=ppt/notesSlides/_rels/notesSlide7.xml.rels><?xml version="1.0" encoding="UTF-8"?>
<Relationships xmlns="http://schemas.openxmlformats.org/package/2006/relationships"><Relationship Id="rId1" Type="http://schemas.openxmlformats.org/officeDocument/2006/relationships/slide" Target="../slides/slide7.xml"></Relationship><Relationship Id="rId2" Type="http://schemas.openxmlformats.org/officeDocument/2006/relationships/notesMaster" Target="../notesMasters/notesMaster1.xml"></Relationship></Relationships>
</file>

<file path=ppt/notesSlides/_rels/notesSlide8.xml.rels><?xml version="1.0" encoding="UTF-8"?>
<Relationships xmlns="http://schemas.openxmlformats.org/package/2006/relationships"><Relationship Id="rId1" Type="http://schemas.openxmlformats.org/officeDocument/2006/relationships/slide" Target="../slides/slide8.xml"></Relationship><Relationship Id="rId2" Type="http://schemas.openxmlformats.org/officeDocument/2006/relationships/notesMaster" Target="../notesMasters/notesMaster1.xml"></Relationship></Relationships>
</file>

<file path=ppt/notesSlides/_rels/notesSlide9.xml.rels><?xml version="1.0" encoding="UTF-8"?>
<Relationships xmlns="http://schemas.openxmlformats.org/package/2006/relationships"><Relationship Id="rId1" Type="http://schemas.openxmlformats.org/officeDocument/2006/relationships/slide" Target="../slides/slide9.xml"></Relationship><Relationship Id="rId2" Type="http://schemas.openxmlformats.org/officeDocument/2006/relationships/notesMaster" Target="../notesMasters/notesMaster1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e1f18fb453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e1f18fb453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4;n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1pPr>
            <a:lvl2pPr marL="914400" indent="-29845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2pPr>
            <a:lvl3pPr marL="1371600" indent="-29845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3pPr>
            <a:lvl4pPr marL="1828800" indent="-29845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4pPr>
            <a:lvl5pPr marL="2286000" indent="-29845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5pPr>
            <a:lvl6pPr marL="2743200" indent="-29845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6pPr>
            <a:lvl7pPr marL="3200400" indent="-29845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7pPr>
            <a:lvl8pPr marL="3657600" indent="-29845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8pPr>
            <a:lvl9pPr marL="4114800" indent="-29845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9pPr>
          </a:lstStyle>
          <a:p>
            <a:pPr marL="457200" indent="-2984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4;n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1pPr>
            <a:lvl2pPr marL="914400" indent="-29845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2pPr>
            <a:lvl3pPr marL="1371600" indent="-29845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3pPr>
            <a:lvl4pPr marL="1828800" indent="-29845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4pPr>
            <a:lvl5pPr marL="2286000" indent="-29845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5pPr>
            <a:lvl6pPr marL="2743200" indent="-29845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6pPr>
            <a:lvl7pPr marL="3200400" indent="-29845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7pPr>
            <a:lvl8pPr marL="3657600" indent="-29845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8pPr>
            <a:lvl9pPr marL="4114800" indent="-29845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9pPr>
          </a:lstStyle>
          <a:p>
            <a:pPr marL="457200" indent="-2984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4;n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1pPr>
            <a:lvl2pPr marL="914400" indent="-29845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2pPr>
            <a:lvl3pPr marL="1371600" indent="-29845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3pPr>
            <a:lvl4pPr marL="1828800" indent="-29845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4pPr>
            <a:lvl5pPr marL="2286000" indent="-29845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5pPr>
            <a:lvl6pPr marL="2743200" indent="-29845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6pPr>
            <a:lvl7pPr marL="3200400" indent="-29845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7pPr>
            <a:lvl8pPr marL="3657600" indent="-29845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8pPr>
            <a:lvl9pPr marL="4114800" indent="-29845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9pPr>
          </a:lstStyle>
          <a:p>
            <a:pPr marL="457200" indent="-2984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g125ab39b25a_2_170:notes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  <p:sp>
        <p:nvSpPr>
          <p:cNvPr id="2072" name="Google Shape;2072;g125ab39b25a_2_170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4;n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1pPr>
            <a:lvl2pPr marL="914400" indent="-29845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2pPr>
            <a:lvl3pPr marL="1371600" indent="-29845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3pPr>
            <a:lvl4pPr marL="1828800" indent="-29845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4pPr>
            <a:lvl5pPr marL="2286000" indent="-29845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5pPr>
            <a:lvl6pPr marL="2743200" indent="-29845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6pPr>
            <a:lvl7pPr marL="3200400" indent="-29845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7pPr>
            <a:lvl8pPr marL="3657600" indent="-29845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8pPr>
            <a:lvl9pPr marL="4114800" indent="-29845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9pPr>
          </a:lstStyle>
          <a:p>
            <a:pPr marL="457200" indent="-2984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79569c981964552f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79569c981964552f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4;n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1pPr>
            <a:lvl2pPr marL="914400" indent="-29845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2pPr>
            <a:lvl3pPr marL="1371600" indent="-29845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3pPr>
            <a:lvl4pPr marL="1828800" indent="-29845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4pPr>
            <a:lvl5pPr marL="2286000" indent="-29845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5pPr>
            <a:lvl6pPr marL="2743200" indent="-29845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6pPr>
            <a:lvl7pPr marL="3200400" indent="-29845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7pPr>
            <a:lvl8pPr marL="3657600" indent="-29845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8pPr>
            <a:lvl9pPr marL="4114800" indent="-29845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9pPr>
          </a:lstStyle>
          <a:p>
            <a:pPr marL="457200" indent="-2984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4;n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1pPr>
            <a:lvl2pPr marL="914400" indent="-29845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2pPr>
            <a:lvl3pPr marL="1371600" indent="-29845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3pPr>
            <a:lvl4pPr marL="1828800" indent="-29845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4pPr>
            <a:lvl5pPr marL="2286000" indent="-29845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5pPr>
            <a:lvl6pPr marL="2743200" indent="-29845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6pPr>
            <a:lvl7pPr marL="3200400" indent="-29845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7pPr>
            <a:lvl8pPr marL="3657600" indent="-29845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8pPr>
            <a:lvl9pPr marL="4114800" indent="-29845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9pPr>
          </a:lstStyle>
          <a:p>
            <a:pPr marL="457200" indent="-2984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4;n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1pPr>
            <a:lvl2pPr marL="914400" indent="-29845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2pPr>
            <a:lvl3pPr marL="1371600" indent="-29845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3pPr>
            <a:lvl4pPr marL="1828800" indent="-29845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4pPr>
            <a:lvl5pPr marL="2286000" indent="-29845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5pPr>
            <a:lvl6pPr marL="2743200" indent="-29845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6pPr>
            <a:lvl7pPr marL="3200400" indent="-29845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7pPr>
            <a:lvl8pPr marL="3657600" indent="-29845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8pPr>
            <a:lvl9pPr marL="4114800" indent="-29845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9pPr>
          </a:lstStyle>
          <a:p>
            <a:pPr marL="457200" indent="-2984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4;n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1pPr>
            <a:lvl2pPr marL="914400" indent="-29845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2pPr>
            <a:lvl3pPr marL="1371600" indent="-29845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3pPr>
            <a:lvl4pPr marL="1828800" indent="-29845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4pPr>
            <a:lvl5pPr marL="2286000" indent="-29845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5pPr>
            <a:lvl6pPr marL="2743200" indent="-29845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6pPr>
            <a:lvl7pPr marL="3200400" indent="-29845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7pPr>
            <a:lvl8pPr marL="3657600" indent="-29845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8pPr>
            <a:lvl9pPr marL="4114800" indent="-29845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9pPr>
          </a:lstStyle>
          <a:p>
            <a:pPr marL="457200" indent="-2984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4;n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1pPr>
            <a:lvl2pPr marL="914400" indent="-29845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2pPr>
            <a:lvl3pPr marL="1371600" indent="-29845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3pPr>
            <a:lvl4pPr marL="1828800" indent="-29845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4pPr>
            <a:lvl5pPr marL="2286000" indent="-29845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5pPr>
            <a:lvl6pPr marL="2743200" indent="-29845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6pPr>
            <a:lvl7pPr marL="3200400" indent="-29845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7pPr>
            <a:lvl8pPr marL="3657600" indent="-29845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8pPr>
            <a:lvl9pPr marL="4114800" indent="-29845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9pPr>
          </a:lstStyle>
          <a:p>
            <a:pPr marL="457200" indent="-2984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4;n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1pPr>
            <a:lvl2pPr marL="914400" indent="-29845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2pPr>
            <a:lvl3pPr marL="1371600" indent="-29845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3pPr>
            <a:lvl4pPr marL="1828800" indent="-29845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4pPr>
            <a:lvl5pPr marL="2286000" indent="-29845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5pPr>
            <a:lvl6pPr marL="2743200" indent="-29845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6pPr>
            <a:lvl7pPr marL="3200400" indent="-29845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7pPr>
            <a:lvl8pPr marL="3657600" indent="-29845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8pPr>
            <a:lvl9pPr marL="4114800" indent="-29845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9pPr>
          </a:lstStyle>
          <a:p>
            <a:pPr marL="457200" indent="-2984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4;n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1pPr>
            <a:lvl2pPr marL="914400" indent="-29845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2pPr>
            <a:lvl3pPr marL="1371600" indent="-29845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3pPr>
            <a:lvl4pPr marL="1828800" indent="-29845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4pPr>
            <a:lvl5pPr marL="2286000" indent="-29845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5pPr>
            <a:lvl6pPr marL="2743200" indent="-29845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6pPr>
            <a:lvl7pPr marL="3200400" indent="-29845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7pPr>
            <a:lvl8pPr marL="3657600" indent="-29845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8pPr>
            <a:lvl9pPr marL="4114800" indent="-29845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9pPr>
          </a:lstStyle>
          <a:p>
            <a:pPr marL="457200" indent="-2984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slideLayouts/_rels/slideLayout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1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1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1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1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1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Relationship Id="rId3" Type="http://schemas.openxmlformats.org/officeDocument/2006/relationships/slide" Target="../slides/slide5.xml"></Relationship><Relationship Id="rId4" Type="http://schemas.openxmlformats.org/officeDocument/2006/relationships/slide" Target="../slides/slide11.xml"></Relationship><Relationship Id="rId5" Type="http://schemas.openxmlformats.org/officeDocument/2006/relationships/slide" Target="../slides/slide28.xml"></Relationship><Relationship Id="rId6" Type="http://schemas.openxmlformats.org/officeDocument/2006/relationships/slide" Target="../slides/slide41.xml"></Relationship><Relationship Id="rId7" Type="http://schemas.openxmlformats.org/officeDocument/2006/relationships/slide" Target="../slides/slide17.xml"></Relationship><Relationship Id="rId8" Type="http://schemas.openxmlformats.org/officeDocument/2006/relationships/slide" Target="../slides/slide45.xml"></Relationship><Relationship Id="rId9" Type="http://schemas.openxmlformats.org/officeDocument/2006/relationships/slide" Target="../slides/slide3.xml"></Relationship><Relationship Id="rId10" Type="http://schemas.openxmlformats.org/officeDocument/2006/relationships/slide" Target="../slides/slide6.xml"></Relationship><Relationship Id="rId11" Type="http://schemas.openxmlformats.org/officeDocument/2006/relationships/slide" Target="../slides/slide14.xml"></Relationship><Relationship Id="rId12" Type="http://schemas.openxmlformats.org/officeDocument/2006/relationships/slide" Target="../slides/slide4.xml"></Relationship><Relationship Id="rId13" Type="http://schemas.openxmlformats.org/officeDocument/2006/relationships/slide" Target="../slides/slide9.xml"></Relationship><Relationship Id="rId14" Type="http://schemas.openxmlformats.org/officeDocument/2006/relationships/slide" Target="../slides/slide4.xml"></Relationship></Relationships>
</file>

<file path=ppt/slideLayouts/_rels/slideLayout1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1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1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1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2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2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2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2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2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2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2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2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2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2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3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3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3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3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3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3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3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3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3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3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4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4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4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4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4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4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4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Relationship Id="rId3" Type="http://schemas.openxmlformats.org/officeDocument/2006/relationships/hyperlink" Target="http://bit.ly/2Tynxth" TargetMode="External"></Relationship><Relationship Id="rId4" Type="http://schemas.openxmlformats.org/officeDocument/2006/relationships/hyperlink" Target="http://bit.ly/2TyoMsr" TargetMode="External"></Relationship><Relationship Id="rId5" Type="http://schemas.openxmlformats.org/officeDocument/2006/relationships/hyperlink" Target="http://bit.ly/2TtBDfr" TargetMode="External"></Relationship><Relationship Id="rId6" Type="http://schemas.openxmlformats.org/officeDocument/2006/relationships/hyperlink" Target="http://bit.ly/2Tynxth" TargetMode="External"></Relationship><Relationship Id="rId7" Type="http://schemas.openxmlformats.org/officeDocument/2006/relationships/hyperlink" Target="http://bit.ly/2TyoMsr" TargetMode="External"></Relationship><Relationship Id="rId8" Type="http://schemas.openxmlformats.org/officeDocument/2006/relationships/hyperlink" Target="http://bit.ly/2TtBDfr" TargetMode="External"></Relationship></Relationships>
</file>

<file path=ppt/slideLayouts/_rels/slideLayout4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9" name="Google Shape;39;p8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3025775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0" name="Google Shape;40;p8"/>
          <p:cNvSpPr txBox="1">
            <a:spLocks/>
          </p:cNvSpPr>
          <p:nvPr>
            <p:ph type="subTitle" idx="1"/>
          </p:nvPr>
        </p:nvSpPr>
        <p:spPr>
          <a:xfrm rot="0">
            <a:off x="602615" y="2174875"/>
            <a:ext cx="2908300" cy="16167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1" name="Google Shape;41;p8"/>
          <p:cNvSpPr txBox="1">
            <a:spLocks/>
          </p:cNvSpPr>
          <p:nvPr>
            <p:ph type="title" idx="2"/>
          </p:nvPr>
        </p:nvSpPr>
        <p:spPr>
          <a:xfrm rot="0">
            <a:off x="602615" y="1647190"/>
            <a:ext cx="2908300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2" name="Google Shape;42;p8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>
            <a:spLocks/>
          </p:cNvSpPr>
          <p:nvPr/>
        </p:nvSpPr>
        <p:spPr>
          <a:xfrm rot="0">
            <a:off x="-16510" y="-40005"/>
            <a:ext cx="9177020" cy="5224145"/>
          </a:xfrm>
          <a:prstGeom prst="rect"/>
          <a:solidFill>
            <a:schemeClr val="dk1">
              <a:alpha val="45922"/>
            </a:schemeClr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5" name="Google Shape;45;p9"/>
          <p:cNvSpPr txBox="1">
            <a:spLocks/>
          </p:cNvSpPr>
          <p:nvPr>
            <p:ph type="title"/>
          </p:nvPr>
        </p:nvSpPr>
        <p:spPr>
          <a:xfrm rot="0">
            <a:off x="720090" y="4105275"/>
            <a:ext cx="7704455" cy="4991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6" name="Google Shape;46;p9"/>
          <p:cNvCxnSpPr/>
          <p:nvPr/>
        </p:nvCxnSpPr>
        <p:spPr>
          <a:xfrm rot="0">
            <a:off x="518160" y="421894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9" name="Google Shape;49;p10"/>
          <p:cNvSpPr txBox="1">
            <a:spLocks/>
          </p:cNvSpPr>
          <p:nvPr>
            <p:ph type="title" hasCustomPrompt="1"/>
          </p:nvPr>
        </p:nvSpPr>
        <p:spPr>
          <a:xfrm rot="0">
            <a:off x="1258570" y="1170940"/>
            <a:ext cx="6627495" cy="17443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50" name="Google Shape;50;p10"/>
          <p:cNvSpPr txBox="1">
            <a:spLocks/>
          </p:cNvSpPr>
          <p:nvPr>
            <p:ph type="subTitle" idx="1"/>
          </p:nvPr>
        </p:nvSpPr>
        <p:spPr>
          <a:xfrm rot="0">
            <a:off x="1258570" y="3076575"/>
            <a:ext cx="6627495" cy="51752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4" name="Google Shape;54;p12"/>
          <p:cNvSpPr txBox="1">
            <a:spLocks/>
          </p:cNvSpPr>
          <p:nvPr>
            <p:ph type="title"/>
          </p:nvPr>
        </p:nvSpPr>
        <p:spPr>
          <a:xfrm rot="0">
            <a:off x="2357120" y="1336675"/>
            <a:ext cx="189166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5" name="Google Shape;55;p12"/>
          <p:cNvSpPr txBox="1">
            <a:spLocks/>
          </p:cNvSpPr>
          <p:nvPr>
            <p:ph type="subTitle" idx="1"/>
          </p:nvPr>
        </p:nvSpPr>
        <p:spPr>
          <a:xfrm rot="0">
            <a:off x="2357120" y="1771015"/>
            <a:ext cx="1665605" cy="6731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6" name="Google Shape;56;p12"/>
          <p:cNvSpPr txBox="1">
            <a:spLocks/>
          </p:cNvSpPr>
          <p:nvPr>
            <p:ph type="title" idx="2"/>
          </p:nvPr>
        </p:nvSpPr>
        <p:spPr>
          <a:xfrm rot="0">
            <a:off x="602615" y="379730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7" name="Google Shape;57;p12"/>
          <p:cNvSpPr txBox="1">
            <a:spLocks/>
          </p:cNvSpPr>
          <p:nvPr>
            <p:ph type="title" idx="3"/>
          </p:nvPr>
        </p:nvSpPr>
        <p:spPr>
          <a:xfrm rot="0">
            <a:off x="6260465" y="1336675"/>
            <a:ext cx="189166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8" name="Google Shape;58;p12"/>
          <p:cNvSpPr txBox="1">
            <a:spLocks/>
          </p:cNvSpPr>
          <p:nvPr>
            <p:ph type="subTitle" idx="4"/>
          </p:nvPr>
        </p:nvSpPr>
        <p:spPr>
          <a:xfrm rot="0">
            <a:off x="6260465" y="1771015"/>
            <a:ext cx="1665605" cy="67310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9" name="Google Shape;59;p12"/>
          <p:cNvSpPr txBox="1">
            <a:spLocks/>
          </p:cNvSpPr>
          <p:nvPr>
            <p:ph type="title" idx="5"/>
          </p:nvPr>
        </p:nvSpPr>
        <p:spPr>
          <a:xfrm rot="0">
            <a:off x="2357120" y="2653030"/>
            <a:ext cx="189166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0" name="Google Shape;60;p12"/>
          <p:cNvSpPr txBox="1">
            <a:spLocks/>
          </p:cNvSpPr>
          <p:nvPr>
            <p:ph type="subTitle" idx="6"/>
          </p:nvPr>
        </p:nvSpPr>
        <p:spPr>
          <a:xfrm rot="0">
            <a:off x="2357120" y="3087370"/>
            <a:ext cx="1665605" cy="67310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1" name="Google Shape;61;p12"/>
          <p:cNvSpPr txBox="1">
            <a:spLocks/>
          </p:cNvSpPr>
          <p:nvPr>
            <p:ph type="title" idx="7"/>
          </p:nvPr>
        </p:nvSpPr>
        <p:spPr>
          <a:xfrm rot="0">
            <a:off x="6260465" y="2653030"/>
            <a:ext cx="189166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2" name="Google Shape;62;p12"/>
          <p:cNvSpPr txBox="1">
            <a:spLocks/>
          </p:cNvSpPr>
          <p:nvPr>
            <p:ph type="subTitle" idx="8"/>
          </p:nvPr>
        </p:nvSpPr>
        <p:spPr>
          <a:xfrm rot="0">
            <a:off x="6260465" y="3087370"/>
            <a:ext cx="1665605" cy="67310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63" name="Google Shape;63;p12"/>
          <p:cNvCxnSpPr/>
          <p:nvPr/>
        </p:nvCxnSpPr>
        <p:spPr>
          <a:xfrm rot="0">
            <a:off x="518160" y="530225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Google Shape;64;p12"/>
          <p:cNvSpPr txBox="1">
            <a:spLocks/>
          </p:cNvSpPr>
          <p:nvPr>
            <p:ph type="title" idx="9" hasCustomPrompt="1"/>
          </p:nvPr>
        </p:nvSpPr>
        <p:spPr>
          <a:xfrm rot="0">
            <a:off x="667385" y="1337310"/>
            <a:ext cx="171894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800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65" name="Google Shape;65;p12"/>
          <p:cNvSpPr txBox="1">
            <a:spLocks/>
          </p:cNvSpPr>
          <p:nvPr>
            <p:ph type="title" idx="13" hasCustomPrompt="1"/>
          </p:nvPr>
        </p:nvSpPr>
        <p:spPr>
          <a:xfrm rot="0">
            <a:off x="4570730" y="1337310"/>
            <a:ext cx="171894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800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66" name="Google Shape;66;p12"/>
          <p:cNvSpPr txBox="1">
            <a:spLocks/>
          </p:cNvSpPr>
          <p:nvPr>
            <p:ph type="title" idx="14" hasCustomPrompt="1"/>
          </p:nvPr>
        </p:nvSpPr>
        <p:spPr>
          <a:xfrm rot="0">
            <a:off x="667385" y="2653665"/>
            <a:ext cx="171894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800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67" name="Google Shape;67;p12"/>
          <p:cNvSpPr txBox="1">
            <a:spLocks/>
          </p:cNvSpPr>
          <p:nvPr>
            <p:ph type="title" idx="15" hasCustomPrompt="1"/>
          </p:nvPr>
        </p:nvSpPr>
        <p:spPr>
          <a:xfrm rot="0">
            <a:off x="4570730" y="2653665"/>
            <a:ext cx="171894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800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BLANK_1_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0" name="Google Shape;70;p13">
            <a:hlinkClick r:id="rId9" action="ppaction://hlinksldjump"/>
          </p:cNvPr>
          <p:cNvSpPr txBox="1">
            <a:spLocks/>
          </p:cNvSpPr>
          <p:nvPr>
            <p:ph type="title"/>
          </p:nvPr>
        </p:nvSpPr>
        <p:spPr>
          <a:xfrm rot="0">
            <a:off x="1355090" y="1457325"/>
            <a:ext cx="1891665" cy="2870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1" name="Google Shape;71;p13"/>
          <p:cNvSpPr txBox="1">
            <a:spLocks/>
          </p:cNvSpPr>
          <p:nvPr>
            <p:ph type="subTitle" idx="1"/>
          </p:nvPr>
        </p:nvSpPr>
        <p:spPr>
          <a:xfrm rot="0">
            <a:off x="1355090" y="1771015"/>
            <a:ext cx="1665605" cy="6731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2" name="Google Shape;72;p13"/>
          <p:cNvSpPr txBox="1">
            <a:spLocks/>
          </p:cNvSpPr>
          <p:nvPr>
            <p:ph type="title" idx="2"/>
          </p:nvPr>
        </p:nvSpPr>
        <p:spPr>
          <a:xfrm rot="0">
            <a:off x="602615" y="379730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3" name="Google Shape;73;p13">
            <a:hlinkClick r:id="rId10" action="ppaction://hlinksldjump"/>
          </p:cNvPr>
          <p:cNvSpPr txBox="1">
            <a:spLocks/>
          </p:cNvSpPr>
          <p:nvPr>
            <p:ph type="title" idx="3"/>
          </p:nvPr>
        </p:nvSpPr>
        <p:spPr>
          <a:xfrm rot="0">
            <a:off x="3945255" y="1457325"/>
            <a:ext cx="1891665" cy="2870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4" name="Google Shape;74;p13"/>
          <p:cNvSpPr txBox="1">
            <a:spLocks/>
          </p:cNvSpPr>
          <p:nvPr>
            <p:ph type="subTitle" idx="4"/>
          </p:nvPr>
        </p:nvSpPr>
        <p:spPr>
          <a:xfrm rot="0">
            <a:off x="3945255" y="1771015"/>
            <a:ext cx="1665605" cy="67310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5" name="Google Shape;75;p13">
            <a:hlinkClick r:id="rId11" action="ppaction://hlinksldjump"/>
          </p:cNvPr>
          <p:cNvSpPr txBox="1">
            <a:spLocks/>
          </p:cNvSpPr>
          <p:nvPr>
            <p:ph type="title" idx="5"/>
          </p:nvPr>
        </p:nvSpPr>
        <p:spPr>
          <a:xfrm rot="0">
            <a:off x="1355090" y="2849880"/>
            <a:ext cx="1891665" cy="2870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6" name="Google Shape;76;p13"/>
          <p:cNvSpPr txBox="1">
            <a:spLocks/>
          </p:cNvSpPr>
          <p:nvPr>
            <p:ph type="subTitle" idx="6"/>
          </p:nvPr>
        </p:nvSpPr>
        <p:spPr>
          <a:xfrm rot="0">
            <a:off x="1355090" y="3163570"/>
            <a:ext cx="1665605" cy="67310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7" name="Google Shape;77;p13">
            <a:hlinkClick r:id="rId12" action="ppaction://hlinksldjump"/>
          </p:cNvPr>
          <p:cNvSpPr txBox="1">
            <a:spLocks/>
          </p:cNvSpPr>
          <p:nvPr>
            <p:ph type="title" idx="7"/>
          </p:nvPr>
        </p:nvSpPr>
        <p:spPr>
          <a:xfrm rot="0">
            <a:off x="3945255" y="2849880"/>
            <a:ext cx="1891665" cy="2870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8" name="Google Shape;78;p13"/>
          <p:cNvSpPr txBox="1">
            <a:spLocks/>
          </p:cNvSpPr>
          <p:nvPr>
            <p:ph type="subTitle" idx="8"/>
          </p:nvPr>
        </p:nvSpPr>
        <p:spPr>
          <a:xfrm rot="0">
            <a:off x="3945255" y="3163570"/>
            <a:ext cx="1665605" cy="67310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79" name="Google Shape;79;p13"/>
          <p:cNvCxnSpPr/>
          <p:nvPr/>
        </p:nvCxnSpPr>
        <p:spPr>
          <a:xfrm rot="0">
            <a:off x="518160" y="530225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Google Shape;80;p13"/>
          <p:cNvSpPr txBox="1">
            <a:spLocks/>
          </p:cNvSpPr>
          <p:nvPr>
            <p:ph type="title" idx="9" hasCustomPrompt="1"/>
          </p:nvPr>
        </p:nvSpPr>
        <p:spPr>
          <a:xfrm rot="0">
            <a:off x="718820" y="1337310"/>
            <a:ext cx="76009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81" name="Google Shape;81;p13"/>
          <p:cNvSpPr txBox="1">
            <a:spLocks/>
          </p:cNvSpPr>
          <p:nvPr>
            <p:ph type="title" idx="13" hasCustomPrompt="1"/>
          </p:nvPr>
        </p:nvSpPr>
        <p:spPr>
          <a:xfrm rot="0">
            <a:off x="3340100" y="1337310"/>
            <a:ext cx="76009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82" name="Google Shape;82;p13"/>
          <p:cNvSpPr txBox="1">
            <a:spLocks/>
          </p:cNvSpPr>
          <p:nvPr>
            <p:ph type="title" idx="14" hasCustomPrompt="1"/>
          </p:nvPr>
        </p:nvSpPr>
        <p:spPr>
          <a:xfrm rot="0">
            <a:off x="718820" y="2653665"/>
            <a:ext cx="76009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83" name="Google Shape;83;p13"/>
          <p:cNvSpPr txBox="1">
            <a:spLocks/>
          </p:cNvSpPr>
          <p:nvPr>
            <p:ph type="title" idx="15" hasCustomPrompt="1"/>
          </p:nvPr>
        </p:nvSpPr>
        <p:spPr>
          <a:xfrm rot="0">
            <a:off x="3340100" y="2653665"/>
            <a:ext cx="76009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84" name="Google Shape;84;p13">
            <a:hlinkClick r:id="rId13" action="ppaction://hlinksldjump"/>
          </p:cNvPr>
          <p:cNvSpPr txBox="1">
            <a:spLocks/>
          </p:cNvSpPr>
          <p:nvPr>
            <p:ph type="title" idx="16"/>
          </p:nvPr>
        </p:nvSpPr>
        <p:spPr>
          <a:xfrm rot="0">
            <a:off x="6536055" y="1457325"/>
            <a:ext cx="1891665" cy="2870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5" name="Google Shape;85;p13"/>
          <p:cNvSpPr txBox="1">
            <a:spLocks/>
          </p:cNvSpPr>
          <p:nvPr>
            <p:ph type="subTitle" idx="17"/>
          </p:nvPr>
        </p:nvSpPr>
        <p:spPr>
          <a:xfrm rot="0">
            <a:off x="6535420" y="1771015"/>
            <a:ext cx="1665605" cy="67310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6" name="Google Shape;86;p13">
            <a:hlinkClick r:id="rId14" action="ppaction://hlinksldjump"/>
          </p:cNvPr>
          <p:cNvSpPr txBox="1">
            <a:spLocks/>
          </p:cNvSpPr>
          <p:nvPr>
            <p:ph type="title" idx="18"/>
          </p:nvPr>
        </p:nvSpPr>
        <p:spPr>
          <a:xfrm rot="0">
            <a:off x="6536055" y="2849880"/>
            <a:ext cx="1891665" cy="2870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7" name="Google Shape;87;p13"/>
          <p:cNvSpPr txBox="1">
            <a:spLocks/>
          </p:cNvSpPr>
          <p:nvPr>
            <p:ph type="subTitle" idx="19"/>
          </p:nvPr>
        </p:nvSpPr>
        <p:spPr>
          <a:xfrm rot="0">
            <a:off x="6535420" y="3163570"/>
            <a:ext cx="1665605" cy="67310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8" name="Google Shape;88;p13"/>
          <p:cNvSpPr txBox="1">
            <a:spLocks/>
          </p:cNvSpPr>
          <p:nvPr>
            <p:ph type="title" idx="20" hasCustomPrompt="1"/>
          </p:nvPr>
        </p:nvSpPr>
        <p:spPr>
          <a:xfrm rot="0">
            <a:off x="5962015" y="1337310"/>
            <a:ext cx="76009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89" name="Google Shape;89;p13"/>
          <p:cNvSpPr txBox="1">
            <a:spLocks/>
          </p:cNvSpPr>
          <p:nvPr>
            <p:ph type="title" idx="21" hasCustomPrompt="1"/>
          </p:nvPr>
        </p:nvSpPr>
        <p:spPr>
          <a:xfrm rot="0">
            <a:off x="5962015" y="2653665"/>
            <a:ext cx="76009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2" name="Google Shape;92;p14"/>
          <p:cNvSpPr txBox="1">
            <a:spLocks/>
          </p:cNvSpPr>
          <p:nvPr>
            <p:ph type="title"/>
          </p:nvPr>
        </p:nvSpPr>
        <p:spPr>
          <a:xfrm rot="0" flipH="1">
            <a:off x="1067435" y="1917065"/>
            <a:ext cx="4226560" cy="8426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900"/>
            </a:lvl1pPr>
            <a:lvl2pPr marL="0" indent="0" rtl="0" algn="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2pPr>
            <a:lvl3pPr marL="0" indent="0" rtl="0" algn="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3pPr>
            <a:lvl4pPr marL="0" indent="0" rtl="0" algn="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4pPr>
            <a:lvl5pPr marL="0" indent="0" rtl="0" algn="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5pPr>
            <a:lvl6pPr marL="0" indent="0" rtl="0" algn="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6pPr>
            <a:lvl7pPr marL="0" indent="0" rtl="0" algn="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7pPr>
            <a:lvl8pPr marL="0" indent="0" rtl="0" algn="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8pPr>
            <a:lvl9pPr marL="0" indent="0" rtl="0" algn="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3" name="Google Shape;93;p14"/>
          <p:cNvSpPr txBox="1">
            <a:spLocks/>
          </p:cNvSpPr>
          <p:nvPr>
            <p:ph type="subTitle" idx="1"/>
          </p:nvPr>
        </p:nvSpPr>
        <p:spPr>
          <a:xfrm rot="0" flipH="1">
            <a:off x="1067435" y="2758440"/>
            <a:ext cx="4226560" cy="448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algn="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2pPr>
            <a:lvl3pPr marL="0" indent="0" rtl="0" algn="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3pPr>
            <a:lvl4pPr marL="0" indent="0" rtl="0" algn="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4pPr>
            <a:lvl5pPr marL="0" indent="0" rtl="0" algn="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5pPr>
            <a:lvl6pPr marL="0" indent="0" rtl="0" algn="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6pPr>
            <a:lvl7pPr marL="0" indent="0" rtl="0" algn="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7pPr>
            <a:lvl8pPr marL="0" indent="0" rtl="0" algn="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8pPr>
            <a:lvl9pPr marL="0" indent="0" rtl="0" algn="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4" name="Google Shape;94;p14"/>
          <p:cNvSpPr txBox="1">
            <a:spLocks/>
          </p:cNvSpPr>
          <p:nvPr>
            <p:ph type="title" idx="2" hasCustomPrompt="1"/>
          </p:nvPr>
        </p:nvSpPr>
        <p:spPr>
          <a:xfrm rot="0" flipH="1">
            <a:off x="5060950" y="1127760"/>
            <a:ext cx="3133090" cy="27247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900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5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7" name="Google Shape;97;p15"/>
          <p:cNvSpPr txBox="1">
            <a:spLocks/>
          </p:cNvSpPr>
          <p:nvPr>
            <p:ph type="title"/>
          </p:nvPr>
        </p:nvSpPr>
        <p:spPr>
          <a:xfrm rot="0">
            <a:off x="891540" y="2865755"/>
            <a:ext cx="7361555" cy="8426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9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8" name="Google Shape;98;p15"/>
          <p:cNvSpPr txBox="1">
            <a:spLocks/>
          </p:cNvSpPr>
          <p:nvPr>
            <p:ph type="subTitle" idx="1"/>
          </p:nvPr>
        </p:nvSpPr>
        <p:spPr>
          <a:xfrm rot="0">
            <a:off x="891540" y="3707765"/>
            <a:ext cx="7361555" cy="448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9" name="Google Shape;99;p15"/>
          <p:cNvSpPr txBox="1">
            <a:spLocks/>
          </p:cNvSpPr>
          <p:nvPr>
            <p:ph type="title" idx="2" hasCustomPrompt="1"/>
          </p:nvPr>
        </p:nvSpPr>
        <p:spPr>
          <a:xfrm rot="0">
            <a:off x="3006090" y="937895"/>
            <a:ext cx="3133090" cy="188912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900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4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2" name="Google Shape;102;p16"/>
          <p:cNvSpPr txBox="1">
            <a:spLocks/>
          </p:cNvSpPr>
          <p:nvPr>
            <p:ph type="title"/>
          </p:nvPr>
        </p:nvSpPr>
        <p:spPr>
          <a:xfrm rot="0">
            <a:off x="4686300" y="1188720"/>
            <a:ext cx="2672080" cy="20237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9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3" name="Google Shape;103;p16"/>
          <p:cNvSpPr txBox="1">
            <a:spLocks/>
          </p:cNvSpPr>
          <p:nvPr>
            <p:ph type="subTitle" idx="1"/>
          </p:nvPr>
        </p:nvSpPr>
        <p:spPr>
          <a:xfrm rot="0">
            <a:off x="4686300" y="3230880"/>
            <a:ext cx="2672080" cy="448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4" name="Google Shape;104;p16"/>
          <p:cNvSpPr txBox="1">
            <a:spLocks/>
          </p:cNvSpPr>
          <p:nvPr>
            <p:ph type="title" idx="2" hasCustomPrompt="1"/>
          </p:nvPr>
        </p:nvSpPr>
        <p:spPr>
          <a:xfrm rot="0">
            <a:off x="834390" y="1127760"/>
            <a:ext cx="3133090" cy="27247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900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4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7" name="Google Shape;107;p17"/>
          <p:cNvSpPr txBox="1">
            <a:spLocks/>
          </p:cNvSpPr>
          <p:nvPr>
            <p:ph type="title"/>
          </p:nvPr>
        </p:nvSpPr>
        <p:spPr>
          <a:xfrm rot="0" flipH="1">
            <a:off x="1551305" y="1188720"/>
            <a:ext cx="2792730" cy="20237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9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8" name="Google Shape;108;p17"/>
          <p:cNvSpPr txBox="1">
            <a:spLocks/>
          </p:cNvSpPr>
          <p:nvPr>
            <p:ph type="subTitle" idx="1"/>
          </p:nvPr>
        </p:nvSpPr>
        <p:spPr>
          <a:xfrm rot="0" flipH="1">
            <a:off x="1551305" y="3230880"/>
            <a:ext cx="2792730" cy="448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9" name="Google Shape;109;p17"/>
          <p:cNvSpPr txBox="1">
            <a:spLocks/>
          </p:cNvSpPr>
          <p:nvPr>
            <p:ph type="title" idx="2" hasCustomPrompt="1"/>
          </p:nvPr>
        </p:nvSpPr>
        <p:spPr>
          <a:xfrm rot="0" flipH="1">
            <a:off x="4225290" y="1127760"/>
            <a:ext cx="3133090" cy="27247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900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8"/>
          <p:cNvSpPr txBox="1"/>
          <p:nvPr>
            <p:ph type="title"/>
          </p:nvPr>
        </p:nvSpPr>
        <p:spPr>
          <a:xfrm>
            <a:off x="1048385" y="323850"/>
            <a:ext cx="7047230" cy="4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13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2" name="Google Shape;112;p18"/>
          <p:cNvSpPr txBox="1">
            <a:spLocks/>
          </p:cNvSpPr>
          <p:nvPr>
            <p:ph type="title"/>
          </p:nvPr>
        </p:nvSpPr>
        <p:spPr>
          <a:xfrm rot="0">
            <a:off x="891540" y="2865755"/>
            <a:ext cx="4320540" cy="8426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9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3" name="Google Shape;113;p18"/>
          <p:cNvSpPr txBox="1">
            <a:spLocks/>
          </p:cNvSpPr>
          <p:nvPr>
            <p:ph type="subTitle" idx="1"/>
          </p:nvPr>
        </p:nvSpPr>
        <p:spPr>
          <a:xfrm rot="0">
            <a:off x="891540" y="3707765"/>
            <a:ext cx="4320540" cy="448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4" name="Google Shape;114;p18"/>
          <p:cNvSpPr txBox="1">
            <a:spLocks/>
          </p:cNvSpPr>
          <p:nvPr>
            <p:ph type="title" idx="2" hasCustomPrompt="1"/>
          </p:nvPr>
        </p:nvSpPr>
        <p:spPr>
          <a:xfrm rot="0">
            <a:off x="891540" y="937895"/>
            <a:ext cx="3133090" cy="188912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900">
                <a:solidFill>
                  <a:schemeClr val="lt1"/>
                </a:solidFill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7" name="Google Shape;117;p19"/>
          <p:cNvSpPr txBox="1">
            <a:spLocks/>
          </p:cNvSpPr>
          <p:nvPr>
            <p:ph type="title"/>
          </p:nvPr>
        </p:nvSpPr>
        <p:spPr>
          <a:xfrm rot="0">
            <a:off x="720090" y="3213100"/>
            <a:ext cx="4314825" cy="5327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8" name="Google Shape;118;p19"/>
          <p:cNvSpPr txBox="1">
            <a:spLocks/>
          </p:cNvSpPr>
          <p:nvPr>
            <p:ph type="subTitle" idx="1"/>
          </p:nvPr>
        </p:nvSpPr>
        <p:spPr>
          <a:xfrm rot="0">
            <a:off x="720090" y="1208405"/>
            <a:ext cx="4314825" cy="21024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>
                <a:solidFill>
                  <a:schemeClr val="lt1"/>
                </a:solidFill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>
                <a:solidFill>
                  <a:schemeClr val="lt1"/>
                </a:solidFill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>
                <a:solidFill>
                  <a:schemeClr val="lt1"/>
                </a:solidFill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>
                <a:solidFill>
                  <a:schemeClr val="lt1"/>
                </a:solidFill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>
                <a:solidFill>
                  <a:schemeClr val="lt1"/>
                </a:solidFill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>
                <a:solidFill>
                  <a:schemeClr val="lt1"/>
                </a:solidFill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>
                <a:solidFill>
                  <a:schemeClr val="lt1"/>
                </a:solidFill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9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>
            <a:spLocks/>
          </p:cNvSpPr>
          <p:nvPr/>
        </p:nvSpPr>
        <p:spPr>
          <a:xfrm rot="0">
            <a:off x="-16510" y="-40005"/>
            <a:ext cx="9177020" cy="5224145"/>
          </a:xfrm>
          <a:prstGeom prst="rect"/>
          <a:solidFill>
            <a:schemeClr val="dk1">
              <a:alpha val="1962"/>
            </a:schemeClr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21" name="Google Shape;121;p20"/>
          <p:cNvSpPr txBox="1">
            <a:spLocks/>
          </p:cNvSpPr>
          <p:nvPr>
            <p:ph type="title"/>
          </p:nvPr>
        </p:nvSpPr>
        <p:spPr>
          <a:xfrm rot="0">
            <a:off x="602615" y="3604895"/>
            <a:ext cx="3794760" cy="9658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22" name="Google Shape;122;p20"/>
          <p:cNvCxnSpPr/>
          <p:nvPr/>
        </p:nvCxnSpPr>
        <p:spPr>
          <a:xfrm rot="0">
            <a:off x="518160" y="3738245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6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5" name="Google Shape;125;p21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26" name="Google Shape;126;p21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BLANK_1_1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9" name="Google Shape;129;p22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3025775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0" name="Google Shape;130;p22"/>
          <p:cNvSpPr txBox="1">
            <a:spLocks/>
          </p:cNvSpPr>
          <p:nvPr>
            <p:ph type="subTitle" idx="1"/>
          </p:nvPr>
        </p:nvSpPr>
        <p:spPr>
          <a:xfrm rot="0">
            <a:off x="602615" y="2174875"/>
            <a:ext cx="2908300" cy="16167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1" name="Google Shape;131;p22"/>
          <p:cNvSpPr txBox="1">
            <a:spLocks/>
          </p:cNvSpPr>
          <p:nvPr>
            <p:ph type="title" idx="2"/>
          </p:nvPr>
        </p:nvSpPr>
        <p:spPr>
          <a:xfrm rot="0">
            <a:off x="602615" y="1647190"/>
            <a:ext cx="2908300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32" name="Google Shape;132;p22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BLANK_1_1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5" name="Google Shape;135;p23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6016625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6" name="Google Shape;136;p23"/>
          <p:cNvSpPr txBox="1">
            <a:spLocks/>
          </p:cNvSpPr>
          <p:nvPr>
            <p:ph type="body" idx="1"/>
          </p:nvPr>
        </p:nvSpPr>
        <p:spPr>
          <a:xfrm rot="0">
            <a:off x="602615" y="1410335"/>
            <a:ext cx="7821930" cy="32270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50"/>
            </a:lvl1pPr>
            <a:lvl2pPr marL="914400" indent="-304800" rtl="0"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1371600" indent="-304800" rtl="0"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1828800" indent="-304800" rtl="0"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2286000" indent="-304800" rtl="0"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2743200" indent="-304800" rtl="0"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3200400" indent="-304800" rtl="0"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3657600" indent="-304800" rtl="0"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4114800" indent="-304800" rtl="0"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457200" indent="-304800">
              <a:buFont typeface="+mj-lt"/>
              <a:buAutoNum type="arabicPeriod"/>
            </a:pPr>
          </a:p>
        </p:txBody>
      </p:sp>
      <p:cxnSp>
        <p:nvCxnSpPr>
          <p:cNvPr id="137" name="Google Shape;137;p23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0" name="Google Shape;140;p24"/>
          <p:cNvSpPr txBox="1">
            <a:spLocks/>
          </p:cNvSpPr>
          <p:nvPr>
            <p:ph type="title"/>
          </p:nvPr>
        </p:nvSpPr>
        <p:spPr>
          <a:xfrm rot="0">
            <a:off x="2033905" y="1385570"/>
            <a:ext cx="5076825" cy="122872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1" name="Google Shape;141;p24"/>
          <p:cNvSpPr txBox="1">
            <a:spLocks/>
          </p:cNvSpPr>
          <p:nvPr>
            <p:ph type="subTitle" idx="1"/>
          </p:nvPr>
        </p:nvSpPr>
        <p:spPr>
          <a:xfrm rot="0">
            <a:off x="2941955" y="2825750"/>
            <a:ext cx="3260725" cy="103822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4" name="Google Shape;144;p25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6016625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45" name="Google Shape;145;p25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Google Shape;146;p25"/>
          <p:cNvSpPr txBox="1">
            <a:spLocks/>
          </p:cNvSpPr>
          <p:nvPr>
            <p:ph type="subTitle" idx="1"/>
          </p:nvPr>
        </p:nvSpPr>
        <p:spPr>
          <a:xfrm rot="0">
            <a:off x="602615" y="2030730"/>
            <a:ext cx="3901440" cy="8242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7" name="Google Shape;147;p25"/>
          <p:cNvSpPr txBox="1">
            <a:spLocks/>
          </p:cNvSpPr>
          <p:nvPr>
            <p:ph type="title" idx="2"/>
          </p:nvPr>
        </p:nvSpPr>
        <p:spPr>
          <a:xfrm rot="0">
            <a:off x="602615" y="1503045"/>
            <a:ext cx="2908300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8" name="Google Shape;148;p25"/>
          <p:cNvSpPr txBox="1">
            <a:spLocks/>
          </p:cNvSpPr>
          <p:nvPr>
            <p:ph type="subTitle" idx="3"/>
          </p:nvPr>
        </p:nvSpPr>
        <p:spPr>
          <a:xfrm rot="0">
            <a:off x="1962785" y="3016885"/>
            <a:ext cx="2540635" cy="3930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9" name="Google Shape;149;p25"/>
          <p:cNvSpPr txBox="1">
            <a:spLocks/>
          </p:cNvSpPr>
          <p:nvPr>
            <p:ph type="title" idx="4"/>
          </p:nvPr>
        </p:nvSpPr>
        <p:spPr>
          <a:xfrm rot="0">
            <a:off x="602615" y="2948940"/>
            <a:ext cx="1361440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0" name="Google Shape;150;p25"/>
          <p:cNvSpPr txBox="1">
            <a:spLocks/>
          </p:cNvSpPr>
          <p:nvPr>
            <p:ph type="subTitle" idx="5"/>
          </p:nvPr>
        </p:nvSpPr>
        <p:spPr>
          <a:xfrm rot="0">
            <a:off x="1962785" y="3544570"/>
            <a:ext cx="2540635" cy="3930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1" name="Google Shape;151;p25"/>
          <p:cNvSpPr txBox="1">
            <a:spLocks/>
          </p:cNvSpPr>
          <p:nvPr>
            <p:ph type="title" idx="6"/>
          </p:nvPr>
        </p:nvSpPr>
        <p:spPr>
          <a:xfrm rot="0">
            <a:off x="602615" y="3476625"/>
            <a:ext cx="1361440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3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4" name="Google Shape;154;p26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6016625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55" name="Google Shape;155;p26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Google Shape;156;p26"/>
          <p:cNvSpPr txBox="1">
            <a:spLocks/>
          </p:cNvSpPr>
          <p:nvPr>
            <p:ph type="subTitle" idx="1"/>
          </p:nvPr>
        </p:nvSpPr>
        <p:spPr>
          <a:xfrm rot="0">
            <a:off x="613410" y="2030730"/>
            <a:ext cx="3477895" cy="8242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7" name="Google Shape;157;p26"/>
          <p:cNvSpPr txBox="1">
            <a:spLocks/>
          </p:cNvSpPr>
          <p:nvPr>
            <p:ph type="title" idx="2"/>
          </p:nvPr>
        </p:nvSpPr>
        <p:spPr>
          <a:xfrm rot="0">
            <a:off x="613410" y="1503045"/>
            <a:ext cx="2908300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8" name="Google Shape;158;p26"/>
          <p:cNvSpPr txBox="1">
            <a:spLocks/>
          </p:cNvSpPr>
          <p:nvPr>
            <p:ph type="subTitle" idx="3"/>
          </p:nvPr>
        </p:nvSpPr>
        <p:spPr>
          <a:xfrm rot="0">
            <a:off x="2073910" y="3016885"/>
            <a:ext cx="1350645" cy="3930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9" name="Google Shape;159;p26"/>
          <p:cNvSpPr txBox="1">
            <a:spLocks/>
          </p:cNvSpPr>
          <p:nvPr>
            <p:ph type="title" idx="4"/>
          </p:nvPr>
        </p:nvSpPr>
        <p:spPr>
          <a:xfrm rot="0">
            <a:off x="713105" y="3016885"/>
            <a:ext cx="1361440" cy="3930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0" name="Google Shape;160;p26"/>
          <p:cNvSpPr txBox="1">
            <a:spLocks/>
          </p:cNvSpPr>
          <p:nvPr>
            <p:ph type="subTitle" idx="5"/>
          </p:nvPr>
        </p:nvSpPr>
        <p:spPr>
          <a:xfrm rot="0">
            <a:off x="2073910" y="3801745"/>
            <a:ext cx="2083435" cy="3930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1" name="Google Shape;161;p26"/>
          <p:cNvSpPr txBox="1">
            <a:spLocks/>
          </p:cNvSpPr>
          <p:nvPr>
            <p:ph type="title" idx="6"/>
          </p:nvPr>
        </p:nvSpPr>
        <p:spPr>
          <a:xfrm rot="0">
            <a:off x="713105" y="3801745"/>
            <a:ext cx="1361440" cy="3930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2" name="Google Shape;162;p26"/>
          <p:cNvSpPr txBox="1">
            <a:spLocks/>
          </p:cNvSpPr>
          <p:nvPr>
            <p:ph type="subTitle" idx="7"/>
          </p:nvPr>
        </p:nvSpPr>
        <p:spPr>
          <a:xfrm rot="0">
            <a:off x="2073910" y="3409315"/>
            <a:ext cx="2083435" cy="3930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3" name="Google Shape;163;p26"/>
          <p:cNvSpPr txBox="1">
            <a:spLocks/>
          </p:cNvSpPr>
          <p:nvPr>
            <p:ph type="title" idx="8"/>
          </p:nvPr>
        </p:nvSpPr>
        <p:spPr>
          <a:xfrm rot="0">
            <a:off x="713105" y="3409315"/>
            <a:ext cx="1361440" cy="3930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0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6" name="Google Shape;166;p27"/>
          <p:cNvSpPr txBox="1">
            <a:spLocks/>
          </p:cNvSpPr>
          <p:nvPr>
            <p:ph type="title"/>
          </p:nvPr>
        </p:nvSpPr>
        <p:spPr>
          <a:xfrm rot="0">
            <a:off x="602615" y="1306830"/>
            <a:ext cx="3292475" cy="14014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7" name="Google Shape;167;p27"/>
          <p:cNvSpPr txBox="1">
            <a:spLocks/>
          </p:cNvSpPr>
          <p:nvPr>
            <p:ph type="subTitle" idx="1"/>
          </p:nvPr>
        </p:nvSpPr>
        <p:spPr>
          <a:xfrm rot="0">
            <a:off x="602615" y="2708275"/>
            <a:ext cx="3025775" cy="10566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68" name="Google Shape;168;p27"/>
          <p:cNvCxnSpPr/>
          <p:nvPr/>
        </p:nvCxnSpPr>
        <p:spPr>
          <a:xfrm rot="0">
            <a:off x="518160" y="14185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6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1" name="Google Shape;171;p28"/>
          <p:cNvSpPr txBox="1">
            <a:spLocks/>
          </p:cNvSpPr>
          <p:nvPr>
            <p:ph type="title"/>
          </p:nvPr>
        </p:nvSpPr>
        <p:spPr>
          <a:xfrm rot="0">
            <a:off x="613410" y="1184275"/>
            <a:ext cx="4251325" cy="14592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5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2" name="Google Shape;172;p28"/>
          <p:cNvSpPr txBox="1">
            <a:spLocks/>
          </p:cNvSpPr>
          <p:nvPr>
            <p:ph type="subTitle" idx="1"/>
          </p:nvPr>
        </p:nvSpPr>
        <p:spPr>
          <a:xfrm rot="0">
            <a:off x="613410" y="2661285"/>
            <a:ext cx="4251325" cy="122872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5" name="Google Shape;175;p29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6" name="Google Shape;176;p29"/>
          <p:cNvSpPr txBox="1">
            <a:spLocks/>
          </p:cNvSpPr>
          <p:nvPr>
            <p:ph type="subTitle" idx="1"/>
          </p:nvPr>
        </p:nvSpPr>
        <p:spPr>
          <a:xfrm rot="0">
            <a:off x="720090" y="2193290"/>
            <a:ext cx="4829175" cy="4597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7" name="Google Shape;177;p29"/>
          <p:cNvSpPr txBox="1">
            <a:spLocks/>
          </p:cNvSpPr>
          <p:nvPr>
            <p:ph type="subTitle" idx="2"/>
          </p:nvPr>
        </p:nvSpPr>
        <p:spPr>
          <a:xfrm rot="0">
            <a:off x="6012180" y="2193290"/>
            <a:ext cx="2412365" cy="4597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8" name="Google Shape;178;p29"/>
          <p:cNvSpPr txBox="1">
            <a:spLocks/>
          </p:cNvSpPr>
          <p:nvPr>
            <p:ph type="subTitle" idx="3"/>
          </p:nvPr>
        </p:nvSpPr>
        <p:spPr>
          <a:xfrm rot="0">
            <a:off x="720090" y="2651125"/>
            <a:ext cx="4829175" cy="178244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9pPr>
          </a:lstStyle>
          <a:p>
            <a:pPr marL="0" indent="0">
              <a:buFont typeface="Roboto"/>
              <a:buChar char="●"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9" name="Google Shape;179;p29"/>
          <p:cNvSpPr txBox="1">
            <a:spLocks/>
          </p:cNvSpPr>
          <p:nvPr>
            <p:ph type="subTitle" idx="4"/>
          </p:nvPr>
        </p:nvSpPr>
        <p:spPr>
          <a:xfrm rot="0">
            <a:off x="6012180" y="2651125"/>
            <a:ext cx="2412365" cy="178244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9pPr>
          </a:lstStyle>
          <a:p>
            <a:pPr marL="0" indent="0">
              <a:buFont typeface="Roboto"/>
              <a:buChar char="●"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80" name="Google Shape;180;p29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3" name="Google Shape;183;p30"/>
          <p:cNvSpPr txBox="1">
            <a:spLocks/>
          </p:cNvSpPr>
          <p:nvPr>
            <p:ph type="title"/>
          </p:nvPr>
        </p:nvSpPr>
        <p:spPr>
          <a:xfrm rot="0">
            <a:off x="1525270" y="1686560"/>
            <a:ext cx="3599180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4" name="Google Shape;184;p30"/>
          <p:cNvSpPr txBox="1">
            <a:spLocks/>
          </p:cNvSpPr>
          <p:nvPr>
            <p:ph type="subTitle" idx="1"/>
          </p:nvPr>
        </p:nvSpPr>
        <p:spPr>
          <a:xfrm rot="0">
            <a:off x="1525270" y="2061845"/>
            <a:ext cx="3599180" cy="7169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5" name="Google Shape;185;p30"/>
          <p:cNvSpPr txBox="1">
            <a:spLocks/>
          </p:cNvSpPr>
          <p:nvPr>
            <p:ph type="title" idx="2"/>
          </p:nvPr>
        </p:nvSpPr>
        <p:spPr>
          <a:xfrm rot="0">
            <a:off x="1525270" y="2934335"/>
            <a:ext cx="3599180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6" name="Google Shape;186;p30"/>
          <p:cNvSpPr txBox="1">
            <a:spLocks/>
          </p:cNvSpPr>
          <p:nvPr>
            <p:ph type="subTitle" idx="3"/>
          </p:nvPr>
        </p:nvSpPr>
        <p:spPr>
          <a:xfrm rot="0">
            <a:off x="1525270" y="3309620"/>
            <a:ext cx="3599180" cy="71691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7" name="Google Shape;187;p30"/>
          <p:cNvSpPr txBox="1">
            <a:spLocks/>
          </p:cNvSpPr>
          <p:nvPr>
            <p:ph type="title" idx="4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88" name="Google Shape;188;p30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1_1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1" name="Google Shape;191;p31"/>
          <p:cNvSpPr txBox="1">
            <a:spLocks/>
          </p:cNvSpPr>
          <p:nvPr>
            <p:ph type="title"/>
          </p:nvPr>
        </p:nvSpPr>
        <p:spPr>
          <a:xfrm rot="0">
            <a:off x="720090" y="2390140"/>
            <a:ext cx="2336800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2" name="Google Shape;192;p31"/>
          <p:cNvSpPr txBox="1">
            <a:spLocks/>
          </p:cNvSpPr>
          <p:nvPr>
            <p:ph type="subTitle" idx="1"/>
          </p:nvPr>
        </p:nvSpPr>
        <p:spPr>
          <a:xfrm rot="0">
            <a:off x="720090" y="2765425"/>
            <a:ext cx="2336800" cy="9182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3" name="Google Shape;193;p31"/>
          <p:cNvSpPr txBox="1">
            <a:spLocks/>
          </p:cNvSpPr>
          <p:nvPr>
            <p:ph type="title" idx="2"/>
          </p:nvPr>
        </p:nvSpPr>
        <p:spPr>
          <a:xfrm rot="0">
            <a:off x="3403600" y="2390140"/>
            <a:ext cx="2336800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4" name="Google Shape;194;p31"/>
          <p:cNvSpPr txBox="1">
            <a:spLocks/>
          </p:cNvSpPr>
          <p:nvPr>
            <p:ph type="subTitle" idx="3"/>
          </p:nvPr>
        </p:nvSpPr>
        <p:spPr>
          <a:xfrm rot="0">
            <a:off x="3403600" y="2765425"/>
            <a:ext cx="2336800" cy="91821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5" name="Google Shape;195;p31"/>
          <p:cNvSpPr txBox="1">
            <a:spLocks/>
          </p:cNvSpPr>
          <p:nvPr>
            <p:ph type="title" idx="4"/>
          </p:nvPr>
        </p:nvSpPr>
        <p:spPr>
          <a:xfrm rot="0">
            <a:off x="6087745" y="2390140"/>
            <a:ext cx="2336800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6" name="Google Shape;196;p31"/>
          <p:cNvSpPr txBox="1">
            <a:spLocks/>
          </p:cNvSpPr>
          <p:nvPr>
            <p:ph type="subTitle" idx="5"/>
          </p:nvPr>
        </p:nvSpPr>
        <p:spPr>
          <a:xfrm rot="0">
            <a:off x="6087745" y="2765425"/>
            <a:ext cx="2336800" cy="91821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7" name="Google Shape;197;p31"/>
          <p:cNvSpPr txBox="1">
            <a:spLocks/>
          </p:cNvSpPr>
          <p:nvPr>
            <p:ph type="title" idx="6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98" name="Google Shape;198;p31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8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01" name="Google Shape;201;p32"/>
          <p:cNvSpPr txBox="1">
            <a:spLocks/>
          </p:cNvSpPr>
          <p:nvPr>
            <p:ph type="title"/>
          </p:nvPr>
        </p:nvSpPr>
        <p:spPr>
          <a:xfrm rot="0">
            <a:off x="2150745" y="1466215"/>
            <a:ext cx="610235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2" name="Google Shape;202;p32"/>
          <p:cNvSpPr txBox="1">
            <a:spLocks/>
          </p:cNvSpPr>
          <p:nvPr>
            <p:ph type="subTitle" idx="1"/>
          </p:nvPr>
        </p:nvSpPr>
        <p:spPr>
          <a:xfrm rot="0">
            <a:off x="2150745" y="1814195"/>
            <a:ext cx="6102350" cy="4603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3" name="Google Shape;203;p32"/>
          <p:cNvSpPr txBox="1">
            <a:spLocks/>
          </p:cNvSpPr>
          <p:nvPr>
            <p:ph type="title" idx="2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04" name="Google Shape;204;p32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" name="Google Shape;205;p32"/>
          <p:cNvSpPr txBox="1">
            <a:spLocks/>
          </p:cNvSpPr>
          <p:nvPr>
            <p:ph type="title" idx="3"/>
          </p:nvPr>
        </p:nvSpPr>
        <p:spPr>
          <a:xfrm rot="0">
            <a:off x="2150745" y="2428240"/>
            <a:ext cx="610235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6" name="Google Shape;206;p32"/>
          <p:cNvSpPr txBox="1">
            <a:spLocks/>
          </p:cNvSpPr>
          <p:nvPr>
            <p:ph type="subTitle" idx="4"/>
          </p:nvPr>
        </p:nvSpPr>
        <p:spPr>
          <a:xfrm rot="0">
            <a:off x="2150745" y="2776220"/>
            <a:ext cx="610235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7" name="Google Shape;207;p32"/>
          <p:cNvSpPr txBox="1">
            <a:spLocks/>
          </p:cNvSpPr>
          <p:nvPr>
            <p:ph type="title" idx="5"/>
          </p:nvPr>
        </p:nvSpPr>
        <p:spPr>
          <a:xfrm rot="0">
            <a:off x="2150745" y="3390900"/>
            <a:ext cx="610235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8" name="Google Shape;208;p32"/>
          <p:cNvSpPr txBox="1">
            <a:spLocks/>
          </p:cNvSpPr>
          <p:nvPr>
            <p:ph type="subTitle" idx="6"/>
          </p:nvPr>
        </p:nvSpPr>
        <p:spPr>
          <a:xfrm rot="0">
            <a:off x="2150745" y="3738880"/>
            <a:ext cx="610235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9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1" name="Google Shape;211;p33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2" name="Google Shape;212;p33"/>
          <p:cNvSpPr txBox="1">
            <a:spLocks/>
          </p:cNvSpPr>
          <p:nvPr>
            <p:ph type="subTitle" idx="1"/>
          </p:nvPr>
        </p:nvSpPr>
        <p:spPr>
          <a:xfrm rot="0">
            <a:off x="720090" y="1888490"/>
            <a:ext cx="4829175" cy="4597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3" name="Google Shape;213;p33"/>
          <p:cNvSpPr txBox="1">
            <a:spLocks/>
          </p:cNvSpPr>
          <p:nvPr>
            <p:ph type="subTitle" idx="2"/>
          </p:nvPr>
        </p:nvSpPr>
        <p:spPr>
          <a:xfrm rot="0">
            <a:off x="5548630" y="1888490"/>
            <a:ext cx="2875915" cy="4597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14" name="Google Shape;214;p33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" name="Google Shape;215;p33"/>
          <p:cNvSpPr txBox="1">
            <a:spLocks/>
          </p:cNvSpPr>
          <p:nvPr>
            <p:ph type="body" idx="3"/>
          </p:nvPr>
        </p:nvSpPr>
        <p:spPr>
          <a:xfrm rot="0">
            <a:off x="602615" y="2343150"/>
            <a:ext cx="4946650" cy="13658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914400" indent="-317500" rtl="0" lvl="1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1371600" indent="-317500" rtl="0"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1828800" indent="-317500" rtl="0"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2286000" indent="-317500" rtl="0"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2743200" indent="-317500" rtl="0"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3200400" indent="-317500" rtl="0"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3657600" indent="-317500" rtl="0"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4114800" indent="-317500" rtl="0"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457200" indent="-317500">
              <a:buFont typeface="Arial"/>
              <a:buChar char="●"/>
            </a:pPr>
          </a:p>
        </p:txBody>
      </p:sp>
      <p:sp>
        <p:nvSpPr>
          <p:cNvPr id="216" name="Google Shape;216;p33"/>
          <p:cNvSpPr txBox="1">
            <a:spLocks/>
          </p:cNvSpPr>
          <p:nvPr>
            <p:ph type="body" idx="4"/>
          </p:nvPr>
        </p:nvSpPr>
        <p:spPr>
          <a:xfrm rot="0">
            <a:off x="5548630" y="2343150"/>
            <a:ext cx="2875915" cy="18561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914400" indent="-317500" rtl="0" lvl="1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1371600" indent="-317500" rtl="0"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1828800" indent="-317500" rtl="0"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2286000" indent="-317500" rtl="0"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2743200" indent="-317500" rtl="0"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3200400" indent="-317500" rtl="0"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3657600" indent="-317500" rtl="0"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4114800" indent="-317500" rtl="0"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457200" indent="-317500">
              <a:buFont typeface="Arial"/>
              <a:buChar char="●"/>
            </a:pPr>
          </a:p>
        </p:txBody>
      </p:sp>
      <p:sp>
        <p:nvSpPr>
          <p:cNvPr id="217" name="Google Shape;217;p33"/>
          <p:cNvSpPr txBox="1">
            <a:spLocks/>
          </p:cNvSpPr>
          <p:nvPr>
            <p:ph type="subTitle" idx="5"/>
          </p:nvPr>
        </p:nvSpPr>
        <p:spPr>
          <a:xfrm rot="0">
            <a:off x="720090" y="3708400"/>
            <a:ext cx="4829175" cy="4597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8" name="Google Shape;218;p33"/>
          <p:cNvSpPr txBox="1">
            <a:spLocks/>
          </p:cNvSpPr>
          <p:nvPr>
            <p:ph type="body" idx="6"/>
          </p:nvPr>
        </p:nvSpPr>
        <p:spPr>
          <a:xfrm rot="0">
            <a:off x="661035" y="4163060"/>
            <a:ext cx="4946650" cy="4597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914400" indent="-317500" rtl="0" lvl="1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1371600" indent="-317500" rtl="0"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1828800" indent="-317500" rtl="0"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2286000" indent="-317500" rtl="0"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2743200" indent="-317500" rtl="0"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3200400" indent="-317500" rtl="0"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3657600" indent="-317500" rtl="0"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4114800" indent="-317500" rtl="0"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457200" indent="-317500">
              <a:buFont typeface="Roboto Condensed"/>
              <a:buChar char="●"/>
            </a:pPr>
          </a:p>
        </p:txBody>
      </p:sp>
      <p:sp>
        <p:nvSpPr>
          <p:cNvPr id="219" name="Google Shape;219;p33"/>
          <p:cNvSpPr txBox="1">
            <a:spLocks/>
          </p:cNvSpPr>
          <p:nvPr>
            <p:ph type="subTitle" idx="7"/>
          </p:nvPr>
        </p:nvSpPr>
        <p:spPr>
          <a:xfrm rot="0">
            <a:off x="602615" y="1455420"/>
            <a:ext cx="7821930" cy="39306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2" name="Google Shape;222;p34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3" name="Google Shape;223;p34"/>
          <p:cNvSpPr txBox="1">
            <a:spLocks/>
          </p:cNvSpPr>
          <p:nvPr>
            <p:ph type="title" idx="2"/>
          </p:nvPr>
        </p:nvSpPr>
        <p:spPr>
          <a:xfrm rot="0">
            <a:off x="2054225" y="1602740"/>
            <a:ext cx="245173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4" name="Google Shape;224;p34"/>
          <p:cNvSpPr txBox="1">
            <a:spLocks/>
          </p:cNvSpPr>
          <p:nvPr>
            <p:ph type="subTitle" idx="1"/>
          </p:nvPr>
        </p:nvSpPr>
        <p:spPr>
          <a:xfrm rot="0">
            <a:off x="2054225" y="2112645"/>
            <a:ext cx="2451735" cy="4851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5" name="Google Shape;225;p34"/>
          <p:cNvSpPr txBox="1">
            <a:spLocks/>
          </p:cNvSpPr>
          <p:nvPr>
            <p:ph type="title" idx="3"/>
          </p:nvPr>
        </p:nvSpPr>
        <p:spPr>
          <a:xfrm rot="0">
            <a:off x="2054225" y="2883535"/>
            <a:ext cx="245173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6" name="Google Shape;226;p34"/>
          <p:cNvSpPr txBox="1">
            <a:spLocks/>
          </p:cNvSpPr>
          <p:nvPr>
            <p:ph type="subTitle" idx="4"/>
          </p:nvPr>
        </p:nvSpPr>
        <p:spPr>
          <a:xfrm rot="0">
            <a:off x="2054225" y="3394075"/>
            <a:ext cx="245173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7" name="Google Shape;227;p34"/>
          <p:cNvSpPr txBox="1">
            <a:spLocks/>
          </p:cNvSpPr>
          <p:nvPr>
            <p:ph type="title" idx="5"/>
          </p:nvPr>
        </p:nvSpPr>
        <p:spPr>
          <a:xfrm rot="0">
            <a:off x="5972810" y="1602740"/>
            <a:ext cx="245173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8" name="Google Shape;228;p34"/>
          <p:cNvSpPr txBox="1">
            <a:spLocks/>
          </p:cNvSpPr>
          <p:nvPr>
            <p:ph type="subTitle" idx="6"/>
          </p:nvPr>
        </p:nvSpPr>
        <p:spPr>
          <a:xfrm rot="0">
            <a:off x="5972810" y="2112645"/>
            <a:ext cx="245173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9" name="Google Shape;229;p34"/>
          <p:cNvSpPr txBox="1">
            <a:spLocks/>
          </p:cNvSpPr>
          <p:nvPr>
            <p:ph type="title" idx="7"/>
          </p:nvPr>
        </p:nvSpPr>
        <p:spPr>
          <a:xfrm rot="0">
            <a:off x="5972810" y="2883535"/>
            <a:ext cx="245173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30" name="Google Shape;230;p34"/>
          <p:cNvSpPr txBox="1">
            <a:spLocks/>
          </p:cNvSpPr>
          <p:nvPr>
            <p:ph type="subTitle" idx="8"/>
          </p:nvPr>
        </p:nvSpPr>
        <p:spPr>
          <a:xfrm rot="0">
            <a:off x="5972810" y="3394075"/>
            <a:ext cx="245173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31" name="Google Shape;231;p34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5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4" name="Google Shape;234;p35"/>
          <p:cNvSpPr txBox="1">
            <a:spLocks/>
          </p:cNvSpPr>
          <p:nvPr>
            <p:ph type="title"/>
          </p:nvPr>
        </p:nvSpPr>
        <p:spPr>
          <a:xfrm rot="0">
            <a:off x="602615" y="2009140"/>
            <a:ext cx="344297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35" name="Google Shape;235;p35"/>
          <p:cNvSpPr txBox="1">
            <a:spLocks/>
          </p:cNvSpPr>
          <p:nvPr>
            <p:ph type="subTitle" idx="1"/>
          </p:nvPr>
        </p:nvSpPr>
        <p:spPr>
          <a:xfrm rot="0">
            <a:off x="602615" y="1526540"/>
            <a:ext cx="3442970" cy="4603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36" name="Google Shape;236;p35"/>
          <p:cNvSpPr txBox="1">
            <a:spLocks/>
          </p:cNvSpPr>
          <p:nvPr>
            <p:ph type="title" idx="2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37" name="Google Shape;237;p35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8" name="Google Shape;238;p35"/>
          <p:cNvSpPr txBox="1">
            <a:spLocks/>
          </p:cNvSpPr>
          <p:nvPr>
            <p:ph type="title" idx="3"/>
          </p:nvPr>
        </p:nvSpPr>
        <p:spPr>
          <a:xfrm rot="0">
            <a:off x="602615" y="3352165"/>
            <a:ext cx="344297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39" name="Google Shape;239;p35"/>
          <p:cNvSpPr txBox="1">
            <a:spLocks/>
          </p:cNvSpPr>
          <p:nvPr>
            <p:ph type="subTitle" idx="4"/>
          </p:nvPr>
        </p:nvSpPr>
        <p:spPr>
          <a:xfrm rot="0">
            <a:off x="602615" y="2869565"/>
            <a:ext cx="344297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0" name="Google Shape;240;p35"/>
          <p:cNvSpPr txBox="1">
            <a:spLocks/>
          </p:cNvSpPr>
          <p:nvPr>
            <p:ph type="title" idx="5"/>
          </p:nvPr>
        </p:nvSpPr>
        <p:spPr>
          <a:xfrm rot="0">
            <a:off x="4981575" y="2009140"/>
            <a:ext cx="344297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1" name="Google Shape;241;p35"/>
          <p:cNvSpPr txBox="1">
            <a:spLocks/>
          </p:cNvSpPr>
          <p:nvPr>
            <p:ph type="subTitle" idx="6"/>
          </p:nvPr>
        </p:nvSpPr>
        <p:spPr>
          <a:xfrm rot="0">
            <a:off x="4981575" y="1526540"/>
            <a:ext cx="344297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2" name="Google Shape;242;p35"/>
          <p:cNvSpPr txBox="1">
            <a:spLocks/>
          </p:cNvSpPr>
          <p:nvPr>
            <p:ph type="title" idx="7"/>
          </p:nvPr>
        </p:nvSpPr>
        <p:spPr>
          <a:xfrm rot="0">
            <a:off x="4981575" y="3352165"/>
            <a:ext cx="344297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3" name="Google Shape;243;p35"/>
          <p:cNvSpPr txBox="1">
            <a:spLocks/>
          </p:cNvSpPr>
          <p:nvPr>
            <p:ph type="subTitle" idx="8"/>
          </p:nvPr>
        </p:nvSpPr>
        <p:spPr>
          <a:xfrm rot="0">
            <a:off x="4981575" y="2869565"/>
            <a:ext cx="344297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12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6" name="Google Shape;246;p36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7" name="Google Shape;247;p36"/>
          <p:cNvSpPr txBox="1">
            <a:spLocks/>
          </p:cNvSpPr>
          <p:nvPr>
            <p:ph type="title" idx="2"/>
          </p:nvPr>
        </p:nvSpPr>
        <p:spPr>
          <a:xfrm rot="0">
            <a:off x="2543175" y="1805305"/>
            <a:ext cx="1847215" cy="3632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8" name="Google Shape;248;p36"/>
          <p:cNvSpPr txBox="1">
            <a:spLocks/>
          </p:cNvSpPr>
          <p:nvPr>
            <p:ph type="subTitle" idx="1"/>
          </p:nvPr>
        </p:nvSpPr>
        <p:spPr>
          <a:xfrm rot="0">
            <a:off x="2543175" y="2188845"/>
            <a:ext cx="1847215" cy="4851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9" name="Google Shape;249;p36"/>
          <p:cNvSpPr txBox="1">
            <a:spLocks/>
          </p:cNvSpPr>
          <p:nvPr>
            <p:ph type="title" idx="3"/>
          </p:nvPr>
        </p:nvSpPr>
        <p:spPr>
          <a:xfrm rot="0">
            <a:off x="5242560" y="1805305"/>
            <a:ext cx="1847215" cy="3632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0" name="Google Shape;250;p36"/>
          <p:cNvSpPr txBox="1">
            <a:spLocks/>
          </p:cNvSpPr>
          <p:nvPr>
            <p:ph type="subTitle" idx="4"/>
          </p:nvPr>
        </p:nvSpPr>
        <p:spPr>
          <a:xfrm rot="0">
            <a:off x="5242560" y="2188845"/>
            <a:ext cx="184721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1" name="Google Shape;251;p36"/>
          <p:cNvSpPr txBox="1">
            <a:spLocks/>
          </p:cNvSpPr>
          <p:nvPr>
            <p:ph type="title" idx="5"/>
          </p:nvPr>
        </p:nvSpPr>
        <p:spPr>
          <a:xfrm rot="0">
            <a:off x="1346200" y="3173730"/>
            <a:ext cx="1847215" cy="3632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2" name="Google Shape;252;p36"/>
          <p:cNvSpPr txBox="1">
            <a:spLocks/>
          </p:cNvSpPr>
          <p:nvPr>
            <p:ph type="subTitle" idx="6"/>
          </p:nvPr>
        </p:nvSpPr>
        <p:spPr>
          <a:xfrm rot="0">
            <a:off x="1346200" y="3536315"/>
            <a:ext cx="184721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3" name="Google Shape;253;p36"/>
          <p:cNvSpPr txBox="1">
            <a:spLocks/>
          </p:cNvSpPr>
          <p:nvPr>
            <p:ph type="title" idx="7"/>
          </p:nvPr>
        </p:nvSpPr>
        <p:spPr>
          <a:xfrm rot="0">
            <a:off x="3893185" y="3173730"/>
            <a:ext cx="1847215" cy="3632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4" name="Google Shape;254;p36"/>
          <p:cNvSpPr txBox="1">
            <a:spLocks/>
          </p:cNvSpPr>
          <p:nvPr>
            <p:ph type="subTitle" idx="8"/>
          </p:nvPr>
        </p:nvSpPr>
        <p:spPr>
          <a:xfrm rot="0">
            <a:off x="3893185" y="3536315"/>
            <a:ext cx="184721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5" name="Google Shape;255;p36"/>
          <p:cNvSpPr txBox="1">
            <a:spLocks/>
          </p:cNvSpPr>
          <p:nvPr>
            <p:ph type="title" idx="9"/>
          </p:nvPr>
        </p:nvSpPr>
        <p:spPr>
          <a:xfrm rot="0">
            <a:off x="6439535" y="3173730"/>
            <a:ext cx="1847215" cy="3632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6" name="Google Shape;256;p36"/>
          <p:cNvSpPr txBox="1">
            <a:spLocks/>
          </p:cNvSpPr>
          <p:nvPr>
            <p:ph type="subTitle" idx="13"/>
          </p:nvPr>
        </p:nvSpPr>
        <p:spPr>
          <a:xfrm rot="0">
            <a:off x="6439535" y="3536315"/>
            <a:ext cx="184721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57" name="Google Shape;257;p36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_1_1_1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60" name="Google Shape;260;p37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1" name="Google Shape;261;p37"/>
          <p:cNvSpPr txBox="1">
            <a:spLocks/>
          </p:cNvSpPr>
          <p:nvPr>
            <p:ph type="title" idx="2"/>
          </p:nvPr>
        </p:nvSpPr>
        <p:spPr>
          <a:xfrm rot="0">
            <a:off x="949325" y="1678940"/>
            <a:ext cx="184721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2" name="Google Shape;262;p37"/>
          <p:cNvSpPr txBox="1">
            <a:spLocks/>
          </p:cNvSpPr>
          <p:nvPr>
            <p:ph type="subTitle" idx="1"/>
          </p:nvPr>
        </p:nvSpPr>
        <p:spPr>
          <a:xfrm rot="0">
            <a:off x="949325" y="2188845"/>
            <a:ext cx="1847215" cy="4851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3" name="Google Shape;263;p37"/>
          <p:cNvSpPr txBox="1">
            <a:spLocks/>
          </p:cNvSpPr>
          <p:nvPr>
            <p:ph type="title" idx="3"/>
          </p:nvPr>
        </p:nvSpPr>
        <p:spPr>
          <a:xfrm rot="0">
            <a:off x="3648710" y="1678940"/>
            <a:ext cx="184721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4" name="Google Shape;264;p37"/>
          <p:cNvSpPr txBox="1">
            <a:spLocks/>
          </p:cNvSpPr>
          <p:nvPr>
            <p:ph type="subTitle" idx="4"/>
          </p:nvPr>
        </p:nvSpPr>
        <p:spPr>
          <a:xfrm rot="0">
            <a:off x="3648710" y="2188845"/>
            <a:ext cx="184721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5" name="Google Shape;265;p37"/>
          <p:cNvSpPr txBox="1">
            <a:spLocks/>
          </p:cNvSpPr>
          <p:nvPr>
            <p:ph type="title" idx="5"/>
          </p:nvPr>
        </p:nvSpPr>
        <p:spPr>
          <a:xfrm rot="0">
            <a:off x="949325" y="2959735"/>
            <a:ext cx="184721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6" name="Google Shape;266;p37"/>
          <p:cNvSpPr txBox="1">
            <a:spLocks/>
          </p:cNvSpPr>
          <p:nvPr>
            <p:ph type="subTitle" idx="6"/>
          </p:nvPr>
        </p:nvSpPr>
        <p:spPr>
          <a:xfrm rot="0">
            <a:off x="949325" y="3470275"/>
            <a:ext cx="184721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7" name="Google Shape;267;p37"/>
          <p:cNvSpPr txBox="1">
            <a:spLocks/>
          </p:cNvSpPr>
          <p:nvPr>
            <p:ph type="title" idx="7"/>
          </p:nvPr>
        </p:nvSpPr>
        <p:spPr>
          <a:xfrm rot="0">
            <a:off x="3648710" y="2959735"/>
            <a:ext cx="184721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8" name="Google Shape;268;p37"/>
          <p:cNvSpPr txBox="1">
            <a:spLocks/>
          </p:cNvSpPr>
          <p:nvPr>
            <p:ph type="subTitle" idx="8"/>
          </p:nvPr>
        </p:nvSpPr>
        <p:spPr>
          <a:xfrm rot="0">
            <a:off x="3648710" y="3470275"/>
            <a:ext cx="184721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9" name="Google Shape;269;p37"/>
          <p:cNvSpPr txBox="1">
            <a:spLocks/>
          </p:cNvSpPr>
          <p:nvPr>
            <p:ph type="title" idx="9"/>
          </p:nvPr>
        </p:nvSpPr>
        <p:spPr>
          <a:xfrm rot="0">
            <a:off x="6348095" y="1678940"/>
            <a:ext cx="184721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0" name="Google Shape;270;p37"/>
          <p:cNvSpPr txBox="1">
            <a:spLocks/>
          </p:cNvSpPr>
          <p:nvPr>
            <p:ph type="subTitle" idx="13"/>
          </p:nvPr>
        </p:nvSpPr>
        <p:spPr>
          <a:xfrm rot="0">
            <a:off x="6348095" y="2188845"/>
            <a:ext cx="184721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1" name="Google Shape;271;p37"/>
          <p:cNvSpPr txBox="1">
            <a:spLocks/>
          </p:cNvSpPr>
          <p:nvPr>
            <p:ph type="title" idx="14"/>
          </p:nvPr>
        </p:nvSpPr>
        <p:spPr>
          <a:xfrm rot="0">
            <a:off x="6348095" y="2959735"/>
            <a:ext cx="184721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2" name="Google Shape;272;p37"/>
          <p:cNvSpPr txBox="1">
            <a:spLocks/>
          </p:cNvSpPr>
          <p:nvPr>
            <p:ph type="subTitle" idx="15"/>
          </p:nvPr>
        </p:nvSpPr>
        <p:spPr>
          <a:xfrm rot="0">
            <a:off x="6348095" y="3470275"/>
            <a:ext cx="184721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73" name="Google Shape;273;p37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" name="Google Shape;10;p2"/>
          <p:cNvSpPr txBox="1">
            <a:spLocks/>
          </p:cNvSpPr>
          <p:nvPr>
            <p:ph type="ctrTitle"/>
          </p:nvPr>
        </p:nvSpPr>
        <p:spPr>
          <a:xfrm rot="0">
            <a:off x="744855" y="1050925"/>
            <a:ext cx="4657090" cy="227012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25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chemeClr val="dk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chemeClr val="dk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chemeClr val="dk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chemeClr val="dk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chemeClr val="dk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chemeClr val="dk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chemeClr val="dk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chemeClr val="dk1"/>
                </a:solidFill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1" name="Google Shape;11;p2"/>
          <p:cNvSpPr txBox="1">
            <a:spLocks/>
          </p:cNvSpPr>
          <p:nvPr>
            <p:ph type="subTitle" idx="1"/>
          </p:nvPr>
        </p:nvSpPr>
        <p:spPr>
          <a:xfrm rot="0">
            <a:off x="1457960" y="3496310"/>
            <a:ext cx="2260600" cy="7448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14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76" name="Google Shape;276;p38"/>
          <p:cNvSpPr txBox="1">
            <a:spLocks/>
          </p:cNvSpPr>
          <p:nvPr>
            <p:ph type="title"/>
          </p:nvPr>
        </p:nvSpPr>
        <p:spPr>
          <a:xfrm rot="0">
            <a:off x="725805" y="1932940"/>
            <a:ext cx="344297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7" name="Google Shape;277;p38"/>
          <p:cNvSpPr txBox="1">
            <a:spLocks/>
          </p:cNvSpPr>
          <p:nvPr>
            <p:ph type="subTitle" idx="1"/>
          </p:nvPr>
        </p:nvSpPr>
        <p:spPr>
          <a:xfrm rot="0">
            <a:off x="725805" y="1450340"/>
            <a:ext cx="3442970" cy="4603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8" name="Google Shape;278;p38"/>
          <p:cNvSpPr txBox="1">
            <a:spLocks/>
          </p:cNvSpPr>
          <p:nvPr>
            <p:ph type="title" idx="2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79" name="Google Shape;279;p38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0" name="Google Shape;280;p38"/>
          <p:cNvSpPr txBox="1">
            <a:spLocks/>
          </p:cNvSpPr>
          <p:nvPr>
            <p:ph type="title" idx="3"/>
          </p:nvPr>
        </p:nvSpPr>
        <p:spPr>
          <a:xfrm rot="0">
            <a:off x="725805" y="2894965"/>
            <a:ext cx="344297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1" name="Google Shape;281;p38"/>
          <p:cNvSpPr txBox="1">
            <a:spLocks/>
          </p:cNvSpPr>
          <p:nvPr>
            <p:ph type="subTitle" idx="4"/>
          </p:nvPr>
        </p:nvSpPr>
        <p:spPr>
          <a:xfrm rot="0">
            <a:off x="725805" y="2412365"/>
            <a:ext cx="344297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2" name="Google Shape;282;p38"/>
          <p:cNvSpPr txBox="1">
            <a:spLocks/>
          </p:cNvSpPr>
          <p:nvPr>
            <p:ph type="title" idx="5"/>
          </p:nvPr>
        </p:nvSpPr>
        <p:spPr>
          <a:xfrm rot="0">
            <a:off x="725805" y="3857625"/>
            <a:ext cx="344297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3" name="Google Shape;283;p38"/>
          <p:cNvSpPr txBox="1">
            <a:spLocks/>
          </p:cNvSpPr>
          <p:nvPr>
            <p:ph type="subTitle" idx="6"/>
          </p:nvPr>
        </p:nvSpPr>
        <p:spPr>
          <a:xfrm rot="0">
            <a:off x="725805" y="3375025"/>
            <a:ext cx="344297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4" name="Google Shape;284;p38"/>
          <p:cNvSpPr txBox="1">
            <a:spLocks/>
          </p:cNvSpPr>
          <p:nvPr>
            <p:ph type="title" idx="7"/>
          </p:nvPr>
        </p:nvSpPr>
        <p:spPr>
          <a:xfrm rot="0">
            <a:off x="4981575" y="1932940"/>
            <a:ext cx="344297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5" name="Google Shape;285;p38"/>
          <p:cNvSpPr txBox="1">
            <a:spLocks/>
          </p:cNvSpPr>
          <p:nvPr>
            <p:ph type="subTitle" idx="8"/>
          </p:nvPr>
        </p:nvSpPr>
        <p:spPr>
          <a:xfrm rot="0">
            <a:off x="4981575" y="1450340"/>
            <a:ext cx="344297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6" name="Google Shape;286;p38"/>
          <p:cNvSpPr txBox="1">
            <a:spLocks/>
          </p:cNvSpPr>
          <p:nvPr>
            <p:ph type="title" idx="9"/>
          </p:nvPr>
        </p:nvSpPr>
        <p:spPr>
          <a:xfrm rot="0">
            <a:off x="4981575" y="2894965"/>
            <a:ext cx="344297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7" name="Google Shape;287;p38"/>
          <p:cNvSpPr txBox="1">
            <a:spLocks/>
          </p:cNvSpPr>
          <p:nvPr>
            <p:ph type="subTitle" idx="13"/>
          </p:nvPr>
        </p:nvSpPr>
        <p:spPr>
          <a:xfrm rot="0">
            <a:off x="4981575" y="2412365"/>
            <a:ext cx="344297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8" name="Google Shape;288;p38"/>
          <p:cNvSpPr txBox="1">
            <a:spLocks/>
          </p:cNvSpPr>
          <p:nvPr>
            <p:ph type="title" idx="14"/>
          </p:nvPr>
        </p:nvSpPr>
        <p:spPr>
          <a:xfrm rot="0">
            <a:off x="4981575" y="3857625"/>
            <a:ext cx="344297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9" name="Google Shape;289;p38"/>
          <p:cNvSpPr txBox="1">
            <a:spLocks/>
          </p:cNvSpPr>
          <p:nvPr>
            <p:ph type="subTitle" idx="15"/>
          </p:nvPr>
        </p:nvSpPr>
        <p:spPr>
          <a:xfrm rot="0">
            <a:off x="4981575" y="3375025"/>
            <a:ext cx="344297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2">
  <p:cSld name="CUSTOM_14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92" name="Google Shape;292;p39"/>
          <p:cNvSpPr txBox="1">
            <a:spLocks/>
          </p:cNvSpPr>
          <p:nvPr>
            <p:ph type="title"/>
          </p:nvPr>
        </p:nvSpPr>
        <p:spPr>
          <a:xfrm rot="0">
            <a:off x="1812925" y="1475740"/>
            <a:ext cx="223266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3" name="Google Shape;293;p39"/>
          <p:cNvSpPr txBox="1">
            <a:spLocks/>
          </p:cNvSpPr>
          <p:nvPr>
            <p:ph type="subTitle" idx="1"/>
          </p:nvPr>
        </p:nvSpPr>
        <p:spPr>
          <a:xfrm rot="0">
            <a:off x="1812925" y="1850390"/>
            <a:ext cx="2232660" cy="4603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4" name="Google Shape;294;p39"/>
          <p:cNvSpPr txBox="1">
            <a:spLocks/>
          </p:cNvSpPr>
          <p:nvPr>
            <p:ph type="title" idx="2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95" name="Google Shape;295;p39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6" name="Google Shape;296;p39"/>
          <p:cNvSpPr txBox="1">
            <a:spLocks/>
          </p:cNvSpPr>
          <p:nvPr>
            <p:ph type="title" idx="3"/>
          </p:nvPr>
        </p:nvSpPr>
        <p:spPr>
          <a:xfrm rot="0">
            <a:off x="1812925" y="2437765"/>
            <a:ext cx="223266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7" name="Google Shape;297;p39"/>
          <p:cNvSpPr txBox="1">
            <a:spLocks/>
          </p:cNvSpPr>
          <p:nvPr>
            <p:ph type="subTitle" idx="4"/>
          </p:nvPr>
        </p:nvSpPr>
        <p:spPr>
          <a:xfrm rot="0">
            <a:off x="1812925" y="2812415"/>
            <a:ext cx="223266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8" name="Google Shape;298;p39"/>
          <p:cNvSpPr txBox="1">
            <a:spLocks/>
          </p:cNvSpPr>
          <p:nvPr>
            <p:ph type="title" idx="5"/>
          </p:nvPr>
        </p:nvSpPr>
        <p:spPr>
          <a:xfrm rot="0">
            <a:off x="1812925" y="3400425"/>
            <a:ext cx="223266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9" name="Google Shape;299;p39"/>
          <p:cNvSpPr txBox="1">
            <a:spLocks/>
          </p:cNvSpPr>
          <p:nvPr>
            <p:ph type="subTitle" idx="6"/>
          </p:nvPr>
        </p:nvSpPr>
        <p:spPr>
          <a:xfrm rot="0">
            <a:off x="1812925" y="3775075"/>
            <a:ext cx="223266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0" name="Google Shape;300;p39"/>
          <p:cNvSpPr txBox="1">
            <a:spLocks/>
          </p:cNvSpPr>
          <p:nvPr>
            <p:ph type="title" idx="7"/>
          </p:nvPr>
        </p:nvSpPr>
        <p:spPr>
          <a:xfrm rot="0">
            <a:off x="6191885" y="1475740"/>
            <a:ext cx="223266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1" name="Google Shape;301;p39"/>
          <p:cNvSpPr txBox="1">
            <a:spLocks/>
          </p:cNvSpPr>
          <p:nvPr>
            <p:ph type="subTitle" idx="8"/>
          </p:nvPr>
        </p:nvSpPr>
        <p:spPr>
          <a:xfrm rot="0">
            <a:off x="6191885" y="1850390"/>
            <a:ext cx="223266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2" name="Google Shape;302;p39"/>
          <p:cNvSpPr txBox="1">
            <a:spLocks/>
          </p:cNvSpPr>
          <p:nvPr>
            <p:ph type="title" idx="9"/>
          </p:nvPr>
        </p:nvSpPr>
        <p:spPr>
          <a:xfrm rot="0">
            <a:off x="6191885" y="2437765"/>
            <a:ext cx="223266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3" name="Google Shape;303;p39"/>
          <p:cNvSpPr txBox="1">
            <a:spLocks/>
          </p:cNvSpPr>
          <p:nvPr>
            <p:ph type="subTitle" idx="13"/>
          </p:nvPr>
        </p:nvSpPr>
        <p:spPr>
          <a:xfrm rot="0">
            <a:off x="6191885" y="2812415"/>
            <a:ext cx="223266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4" name="Google Shape;304;p39"/>
          <p:cNvSpPr txBox="1">
            <a:spLocks/>
          </p:cNvSpPr>
          <p:nvPr>
            <p:ph type="title" idx="14"/>
          </p:nvPr>
        </p:nvSpPr>
        <p:spPr>
          <a:xfrm rot="0">
            <a:off x="6191885" y="3400425"/>
            <a:ext cx="223266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5" name="Google Shape;305;p39"/>
          <p:cNvSpPr txBox="1">
            <a:spLocks/>
          </p:cNvSpPr>
          <p:nvPr>
            <p:ph type="subTitle" idx="15"/>
          </p:nvPr>
        </p:nvSpPr>
        <p:spPr>
          <a:xfrm rot="0">
            <a:off x="6191885" y="3775075"/>
            <a:ext cx="223266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_1_1_1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08" name="Google Shape;308;p40"/>
          <p:cNvSpPr txBox="1">
            <a:spLocks/>
          </p:cNvSpPr>
          <p:nvPr>
            <p:ph type="title" hasCustomPrompt="1"/>
          </p:nvPr>
        </p:nvSpPr>
        <p:spPr>
          <a:xfrm rot="0">
            <a:off x="1111250" y="1860550"/>
            <a:ext cx="2211070" cy="8286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95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09" name="Google Shape;309;p40"/>
          <p:cNvSpPr txBox="1">
            <a:spLocks/>
          </p:cNvSpPr>
          <p:nvPr>
            <p:ph type="subTitle" idx="1"/>
          </p:nvPr>
        </p:nvSpPr>
        <p:spPr>
          <a:xfrm rot="0">
            <a:off x="1450975" y="3074035"/>
            <a:ext cx="1531620" cy="6464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0" name="Google Shape;310;p40"/>
          <p:cNvSpPr txBox="1">
            <a:spLocks/>
          </p:cNvSpPr>
          <p:nvPr>
            <p:ph type="title" idx="2" hasCustomPrompt="1"/>
          </p:nvPr>
        </p:nvSpPr>
        <p:spPr>
          <a:xfrm rot="0">
            <a:off x="3467100" y="1860550"/>
            <a:ext cx="2211070" cy="8286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95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11" name="Google Shape;311;p40"/>
          <p:cNvSpPr txBox="1">
            <a:spLocks/>
          </p:cNvSpPr>
          <p:nvPr>
            <p:ph type="subTitle" idx="3"/>
          </p:nvPr>
        </p:nvSpPr>
        <p:spPr>
          <a:xfrm rot="0">
            <a:off x="3806190" y="3074035"/>
            <a:ext cx="1531620" cy="646430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2" name="Google Shape;312;p40"/>
          <p:cNvSpPr txBox="1">
            <a:spLocks/>
          </p:cNvSpPr>
          <p:nvPr>
            <p:ph type="title" idx="4" hasCustomPrompt="1"/>
          </p:nvPr>
        </p:nvSpPr>
        <p:spPr>
          <a:xfrm rot="0">
            <a:off x="5822315" y="1860550"/>
            <a:ext cx="2211070" cy="8286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95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13" name="Google Shape;313;p40"/>
          <p:cNvSpPr txBox="1">
            <a:spLocks/>
          </p:cNvSpPr>
          <p:nvPr>
            <p:ph type="subTitle" idx="5"/>
          </p:nvPr>
        </p:nvSpPr>
        <p:spPr>
          <a:xfrm rot="0">
            <a:off x="6161405" y="3074035"/>
            <a:ext cx="1531620" cy="646430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4" name="Google Shape;314;p40"/>
          <p:cNvSpPr txBox="1">
            <a:spLocks/>
          </p:cNvSpPr>
          <p:nvPr>
            <p:ph type="title" idx="6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15" name="Google Shape;315;p40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1_1_1_2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18" name="Google Shape;318;p41"/>
          <p:cNvSpPr txBox="1">
            <a:spLocks/>
          </p:cNvSpPr>
          <p:nvPr>
            <p:ph type="title" hasCustomPrompt="1"/>
          </p:nvPr>
        </p:nvSpPr>
        <p:spPr>
          <a:xfrm rot="0">
            <a:off x="948055" y="1996440"/>
            <a:ext cx="1531620" cy="8286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5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19" name="Google Shape;319;p41"/>
          <p:cNvSpPr txBox="1">
            <a:spLocks/>
          </p:cNvSpPr>
          <p:nvPr>
            <p:ph type="subTitle" idx="1"/>
          </p:nvPr>
        </p:nvSpPr>
        <p:spPr>
          <a:xfrm rot="0">
            <a:off x="948055" y="3649345"/>
            <a:ext cx="1531620" cy="6464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0" name="Google Shape;320;p41"/>
          <p:cNvSpPr txBox="1">
            <a:spLocks/>
          </p:cNvSpPr>
          <p:nvPr>
            <p:ph type="title" idx="2" hasCustomPrompt="1"/>
          </p:nvPr>
        </p:nvSpPr>
        <p:spPr>
          <a:xfrm rot="0">
            <a:off x="2853690" y="1996440"/>
            <a:ext cx="1531620" cy="8286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5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21" name="Google Shape;321;p41"/>
          <p:cNvSpPr txBox="1">
            <a:spLocks/>
          </p:cNvSpPr>
          <p:nvPr>
            <p:ph type="subTitle" idx="3"/>
          </p:nvPr>
        </p:nvSpPr>
        <p:spPr>
          <a:xfrm rot="0">
            <a:off x="2853690" y="3649345"/>
            <a:ext cx="1531620" cy="646430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2" name="Google Shape;322;p41"/>
          <p:cNvSpPr txBox="1">
            <a:spLocks/>
          </p:cNvSpPr>
          <p:nvPr>
            <p:ph type="title" idx="4" hasCustomPrompt="1"/>
          </p:nvPr>
        </p:nvSpPr>
        <p:spPr>
          <a:xfrm rot="0">
            <a:off x="4759325" y="1996440"/>
            <a:ext cx="1531620" cy="8286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5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23" name="Google Shape;323;p41"/>
          <p:cNvSpPr txBox="1">
            <a:spLocks/>
          </p:cNvSpPr>
          <p:nvPr>
            <p:ph type="subTitle" idx="5"/>
          </p:nvPr>
        </p:nvSpPr>
        <p:spPr>
          <a:xfrm rot="0">
            <a:off x="4759325" y="3649345"/>
            <a:ext cx="1531620" cy="646430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4" name="Google Shape;324;p41"/>
          <p:cNvSpPr txBox="1">
            <a:spLocks/>
          </p:cNvSpPr>
          <p:nvPr>
            <p:ph type="title" idx="6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25" name="Google Shape;325;p41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6" name="Google Shape;326;p41"/>
          <p:cNvSpPr txBox="1">
            <a:spLocks/>
          </p:cNvSpPr>
          <p:nvPr>
            <p:ph type="subTitle" idx="7"/>
          </p:nvPr>
        </p:nvSpPr>
        <p:spPr>
          <a:xfrm rot="0">
            <a:off x="948055" y="3196590"/>
            <a:ext cx="1531620" cy="3930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7" name="Google Shape;327;p41"/>
          <p:cNvSpPr txBox="1">
            <a:spLocks/>
          </p:cNvSpPr>
          <p:nvPr>
            <p:ph type="subTitle" idx="8"/>
          </p:nvPr>
        </p:nvSpPr>
        <p:spPr>
          <a:xfrm rot="0">
            <a:off x="2853690" y="3196590"/>
            <a:ext cx="1531620" cy="3930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8" name="Google Shape;328;p41"/>
          <p:cNvSpPr txBox="1">
            <a:spLocks/>
          </p:cNvSpPr>
          <p:nvPr>
            <p:ph type="subTitle" idx="9"/>
          </p:nvPr>
        </p:nvSpPr>
        <p:spPr>
          <a:xfrm rot="0">
            <a:off x="4759325" y="3196590"/>
            <a:ext cx="1531620" cy="3930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9" name="Google Shape;329;p41"/>
          <p:cNvSpPr txBox="1">
            <a:spLocks/>
          </p:cNvSpPr>
          <p:nvPr>
            <p:ph type="title" idx="13" hasCustomPrompt="1"/>
          </p:nvPr>
        </p:nvSpPr>
        <p:spPr>
          <a:xfrm rot="0">
            <a:off x="6664960" y="1996440"/>
            <a:ext cx="1531620" cy="8286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5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30" name="Google Shape;330;p41"/>
          <p:cNvSpPr txBox="1">
            <a:spLocks/>
          </p:cNvSpPr>
          <p:nvPr>
            <p:ph type="subTitle" idx="14"/>
          </p:nvPr>
        </p:nvSpPr>
        <p:spPr>
          <a:xfrm rot="0">
            <a:off x="6664960" y="3649345"/>
            <a:ext cx="1531620" cy="646430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31" name="Google Shape;331;p41"/>
          <p:cNvSpPr txBox="1">
            <a:spLocks/>
          </p:cNvSpPr>
          <p:nvPr>
            <p:ph type="subTitle" idx="15"/>
          </p:nvPr>
        </p:nvSpPr>
        <p:spPr>
          <a:xfrm rot="0">
            <a:off x="6664960" y="3196590"/>
            <a:ext cx="1531620" cy="3930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7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635" y="-635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34" name="Google Shape;334;p42"/>
          <p:cNvSpPr txBox="1">
            <a:spLocks/>
          </p:cNvSpPr>
          <p:nvPr>
            <p:ph type="title" hasCustomPrompt="1"/>
          </p:nvPr>
        </p:nvSpPr>
        <p:spPr>
          <a:xfrm rot="0">
            <a:off x="786765" y="2662555"/>
            <a:ext cx="7466330" cy="10858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75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35" name="Google Shape;335;p42"/>
          <p:cNvSpPr txBox="1">
            <a:spLocks/>
          </p:cNvSpPr>
          <p:nvPr>
            <p:ph type="subTitle" idx="1"/>
          </p:nvPr>
        </p:nvSpPr>
        <p:spPr>
          <a:xfrm rot="0">
            <a:off x="786765" y="3771900"/>
            <a:ext cx="7466330" cy="39179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36" name="Google Shape;336;p42"/>
          <p:cNvSpPr txBox="1">
            <a:spLocks/>
          </p:cNvSpPr>
          <p:nvPr>
            <p:ph type="title" idx="2" hasCustomPrompt="1"/>
          </p:nvPr>
        </p:nvSpPr>
        <p:spPr>
          <a:xfrm rot="0">
            <a:off x="786765" y="877570"/>
            <a:ext cx="7466330" cy="10858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75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37" name="Google Shape;337;p42"/>
          <p:cNvSpPr txBox="1">
            <a:spLocks/>
          </p:cNvSpPr>
          <p:nvPr>
            <p:ph type="subTitle" idx="3"/>
          </p:nvPr>
        </p:nvSpPr>
        <p:spPr>
          <a:xfrm rot="0">
            <a:off x="786765" y="1986915"/>
            <a:ext cx="7466330" cy="39179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3">
  <p:cSld name="CUSTOM_7_1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635" y="-635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40" name="Google Shape;340;p43"/>
          <p:cNvSpPr txBox="1">
            <a:spLocks/>
          </p:cNvSpPr>
          <p:nvPr>
            <p:ph type="title" hasCustomPrompt="1"/>
          </p:nvPr>
        </p:nvSpPr>
        <p:spPr>
          <a:xfrm rot="0">
            <a:off x="786765" y="2910205"/>
            <a:ext cx="3555365" cy="8959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75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41" name="Google Shape;341;p43"/>
          <p:cNvSpPr txBox="1">
            <a:spLocks/>
          </p:cNvSpPr>
          <p:nvPr>
            <p:ph type="subTitle" idx="1"/>
          </p:nvPr>
        </p:nvSpPr>
        <p:spPr>
          <a:xfrm rot="0">
            <a:off x="786765" y="3771900"/>
            <a:ext cx="3555365" cy="39179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42" name="Google Shape;342;p43"/>
          <p:cNvSpPr txBox="1">
            <a:spLocks/>
          </p:cNvSpPr>
          <p:nvPr>
            <p:ph type="title" idx="2" hasCustomPrompt="1"/>
          </p:nvPr>
        </p:nvSpPr>
        <p:spPr>
          <a:xfrm rot="0">
            <a:off x="786765" y="1429385"/>
            <a:ext cx="3555365" cy="8959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75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43" name="Google Shape;343;p43"/>
          <p:cNvSpPr txBox="1">
            <a:spLocks/>
          </p:cNvSpPr>
          <p:nvPr>
            <p:ph type="subTitle" idx="3"/>
          </p:nvPr>
        </p:nvSpPr>
        <p:spPr>
          <a:xfrm rot="0">
            <a:off x="786765" y="2291715"/>
            <a:ext cx="3555365" cy="39179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44" name="Google Shape;344;p43"/>
          <p:cNvSpPr txBox="1">
            <a:spLocks/>
          </p:cNvSpPr>
          <p:nvPr>
            <p:ph type="title" idx="4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45" name="Google Shape;345;p43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6" name="Google Shape;346;p43"/>
          <p:cNvSpPr txBox="1">
            <a:spLocks/>
          </p:cNvSpPr>
          <p:nvPr>
            <p:ph type="title" idx="5" hasCustomPrompt="1"/>
          </p:nvPr>
        </p:nvSpPr>
        <p:spPr>
          <a:xfrm rot="0">
            <a:off x="4869180" y="2910205"/>
            <a:ext cx="3555365" cy="8959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75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47" name="Google Shape;347;p43"/>
          <p:cNvSpPr txBox="1">
            <a:spLocks/>
          </p:cNvSpPr>
          <p:nvPr>
            <p:ph type="subTitle" idx="6"/>
          </p:nvPr>
        </p:nvSpPr>
        <p:spPr>
          <a:xfrm rot="0">
            <a:off x="4869180" y="3771900"/>
            <a:ext cx="3555365" cy="39179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48" name="Google Shape;348;p43"/>
          <p:cNvSpPr txBox="1">
            <a:spLocks/>
          </p:cNvSpPr>
          <p:nvPr>
            <p:ph type="title" idx="7" hasCustomPrompt="1"/>
          </p:nvPr>
        </p:nvSpPr>
        <p:spPr>
          <a:xfrm rot="0">
            <a:off x="4869180" y="1429385"/>
            <a:ext cx="3555365" cy="8959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75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49" name="Google Shape;349;p43"/>
          <p:cNvSpPr txBox="1">
            <a:spLocks/>
          </p:cNvSpPr>
          <p:nvPr>
            <p:ph type="subTitle" idx="8"/>
          </p:nvPr>
        </p:nvSpPr>
        <p:spPr>
          <a:xfrm rot="0">
            <a:off x="4869180" y="2291715"/>
            <a:ext cx="3555365" cy="39179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1_1_1_1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52" name="Google Shape;352;p44"/>
          <p:cNvSpPr txBox="1">
            <a:spLocks/>
          </p:cNvSpPr>
          <p:nvPr>
            <p:ph type="ctrTitle"/>
          </p:nvPr>
        </p:nvSpPr>
        <p:spPr>
          <a:xfrm rot="0">
            <a:off x="720090" y="841375"/>
            <a:ext cx="4284345" cy="9982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15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353" name="Google Shape;353;p44"/>
          <p:cNvSpPr txBox="1">
            <a:spLocks/>
          </p:cNvSpPr>
          <p:nvPr>
            <p:ph type="subTitle" idx="1"/>
          </p:nvPr>
        </p:nvSpPr>
        <p:spPr>
          <a:xfrm rot="0">
            <a:off x="720090" y="1753235"/>
            <a:ext cx="4294505" cy="130619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54" name="Google Shape;354;p44"/>
          <p:cNvSpPr txBox="1">
            <a:spLocks/>
          </p:cNvSpPr>
          <p:nvPr>
            <p:ph type="subTitle" idx="2"/>
          </p:nvPr>
        </p:nvSpPr>
        <p:spPr>
          <a:xfrm rot="0">
            <a:off x="720090" y="4315460"/>
            <a:ext cx="4294505" cy="31623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55" name="Google Shape;355;p44"/>
          <p:cNvSpPr txBox="1">
            <a:spLocks/>
          </p:cNvSpPr>
          <p:nvPr/>
        </p:nvSpPr>
        <p:spPr>
          <a:xfrm rot="0">
            <a:off x="720090" y="3746500"/>
            <a:ext cx="4612005" cy="493395"/>
          </a:xfrm>
          <a:prstGeom prst="rect"/>
          <a:noFill/>
          <a:ln>
            <a:noFill/>
            <a:prstDash/>
          </a:ln>
        </p:spPr>
        <p:txBody>
          <a:bodyPr wrap="square" lIns="0" tIns="91440" rIns="91440" bIns="91440" numCol="1" vert="horz" anchor="t">
            <a:noAutofit/>
          </a:bodyPr>
          <a:lstStyle/>
          <a:p>
            <a:pPr marL="0" indent="0" rtl="0" algn="l">
              <a:spcBef>
                <a:spcPts val="300"/>
              </a:spcBef>
              <a:spcAft>
                <a:spcPts val="0"/>
              </a:spcAft>
              <a:buFontTx/>
              <a:buNone/>
            </a:pPr>
            <a:r>
              <a:rPr sz="12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rPr>
              <a:t>CREDITS: This presentation template was created by </a:t>
            </a:r>
            <a:r>
              <a:rPr sz="12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  <a:hlinkClick r:id="rId6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Slidesgo</a:t>
            </a:r>
            <a:r>
              <a:rPr sz="12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rPr>
              <a:t>, and includes icons by </a:t>
            </a:r>
            <a:r>
              <a:rPr sz="12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  <a:hlinkClick r:id="rId7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Flaticon</a:t>
            </a:r>
            <a:r>
              <a:rPr sz="12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rPr>
              <a:t> and infographics &amp; images by </a:t>
            </a:r>
            <a:r>
              <a:rPr sz="12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  <a:hlinkClick r:id="rId8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Freepik</a:t>
            </a:r>
            <a:endParaRPr lang="ko-KR" altLang="en-US" sz="1200">
              <a:solidFill>
                <a:schemeClr val="lt1"/>
              </a:solidFill>
              <a:latin typeface="Roboto" charset="0"/>
              <a:ea typeface="Roboto" charset="0"/>
              <a:cs typeface="Roboto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_1_1_1_1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" name="Google Shape;14;p3"/>
          <p:cNvSpPr txBox="1">
            <a:spLocks/>
          </p:cNvSpPr>
          <p:nvPr>
            <p:ph type="title"/>
          </p:nvPr>
        </p:nvSpPr>
        <p:spPr>
          <a:xfrm rot="0">
            <a:off x="3733800" y="1917065"/>
            <a:ext cx="4038600" cy="8426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9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Google Shape;15;p3"/>
          <p:cNvSpPr txBox="1">
            <a:spLocks/>
          </p:cNvSpPr>
          <p:nvPr>
            <p:ph type="subTitle" idx="1"/>
          </p:nvPr>
        </p:nvSpPr>
        <p:spPr>
          <a:xfrm rot="0">
            <a:off x="3733800" y="2758440"/>
            <a:ext cx="3971925" cy="448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" name="Google Shape;16;p3"/>
          <p:cNvSpPr txBox="1">
            <a:spLocks/>
          </p:cNvSpPr>
          <p:nvPr>
            <p:ph type="title" idx="2" hasCustomPrompt="1"/>
          </p:nvPr>
        </p:nvSpPr>
        <p:spPr>
          <a:xfrm rot="0">
            <a:off x="834390" y="1127760"/>
            <a:ext cx="3133090" cy="27247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900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" name="Google Shape;19;p4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" name="Google Shape;20;p4"/>
          <p:cNvSpPr txBox="1">
            <a:spLocks/>
          </p:cNvSpPr>
          <p:nvPr>
            <p:ph type="body" idx="1"/>
          </p:nvPr>
        </p:nvSpPr>
        <p:spPr>
          <a:xfrm rot="0">
            <a:off x="720090" y="1410335"/>
            <a:ext cx="3890645" cy="19304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914400" indent="-317500" rtl="0"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1371600" indent="-317500" rtl="0"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1828800" indent="-317500" rtl="0"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2286000" indent="-317500" rtl="0"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2743200" indent="-317500" rtl="0"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3200400" indent="-317500" rtl="0"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3657600" indent="-317500" rtl="0"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4114800" indent="-317500" rtl="0"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457200" indent="-317500">
              <a:buFont typeface="Arial"/>
              <a:buChar char="●"/>
            </a:pPr>
          </a:p>
        </p:txBody>
      </p:sp>
      <p:cxnSp>
        <p:nvCxnSpPr>
          <p:cNvPr id="21" name="Google Shape;21;p4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" name="Google Shape;24;p5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" name="Google Shape;25;p5"/>
          <p:cNvSpPr txBox="1">
            <a:spLocks/>
          </p:cNvSpPr>
          <p:nvPr>
            <p:ph type="subTitle" idx="1"/>
          </p:nvPr>
        </p:nvSpPr>
        <p:spPr>
          <a:xfrm rot="0">
            <a:off x="2858770" y="1824355"/>
            <a:ext cx="1875155" cy="4597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" name="Google Shape;26;p5"/>
          <p:cNvSpPr txBox="1">
            <a:spLocks/>
          </p:cNvSpPr>
          <p:nvPr>
            <p:ph type="subTitle" idx="2"/>
          </p:nvPr>
        </p:nvSpPr>
        <p:spPr>
          <a:xfrm rot="0">
            <a:off x="4927600" y="1824355"/>
            <a:ext cx="1875155" cy="4597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" name="Google Shape;27;p5"/>
          <p:cNvSpPr txBox="1">
            <a:spLocks/>
          </p:cNvSpPr>
          <p:nvPr>
            <p:ph type="subTitle" idx="3"/>
          </p:nvPr>
        </p:nvSpPr>
        <p:spPr>
          <a:xfrm rot="0">
            <a:off x="2858770" y="2219960"/>
            <a:ext cx="1875155" cy="112776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" name="Google Shape;28;p5"/>
          <p:cNvSpPr txBox="1">
            <a:spLocks/>
          </p:cNvSpPr>
          <p:nvPr>
            <p:ph type="subTitle" idx="4"/>
          </p:nvPr>
        </p:nvSpPr>
        <p:spPr>
          <a:xfrm rot="0">
            <a:off x="4927600" y="2219960"/>
            <a:ext cx="1875155" cy="112776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9" name="Google Shape;29;p5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2" name="Google Shape;32;p6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3" name="Google Shape;33;p6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6" name="Google Shape;36;p7"/>
          <p:cNvSpPr txBox="1">
            <a:spLocks/>
          </p:cNvSpPr>
          <p:nvPr>
            <p:ph type="title"/>
          </p:nvPr>
        </p:nvSpPr>
        <p:spPr>
          <a:xfrm rot="0">
            <a:off x="1388110" y="904875"/>
            <a:ext cx="6368415" cy="25298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8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theme" Target="../theme/theme1.xml"></Relationship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.xml"></Relationship><Relationship Id="rId2" Type="http://schemas.openxmlformats.org/officeDocument/2006/relationships/theme" Target="../theme/theme2.xml"></Relationship></Relationships>
</file>

<file path=ppt/slideMasters/_rels/slideMaster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.xml"></Relationship><Relationship Id="rId2" Type="http://schemas.openxmlformats.org/officeDocument/2006/relationships/slideLayout" Target="../slideLayouts/slideLayout5.xml"></Relationship><Relationship Id="rId3" Type="http://schemas.openxmlformats.org/officeDocument/2006/relationships/slideLayout" Target="../slideLayouts/slideLayout6.xml"></Relationship><Relationship Id="rId4" Type="http://schemas.openxmlformats.org/officeDocument/2006/relationships/slideLayout" Target="../slideLayouts/slideLayout7.xml"></Relationship><Relationship Id="rId5" Type="http://schemas.openxmlformats.org/officeDocument/2006/relationships/slideLayout" Target="../slideLayouts/slideLayout8.xml"></Relationship><Relationship Id="rId6" Type="http://schemas.openxmlformats.org/officeDocument/2006/relationships/slideLayout" Target="../slideLayouts/slideLayout9.xml"></Relationship><Relationship Id="rId7" Type="http://schemas.openxmlformats.org/officeDocument/2006/relationships/slideLayout" Target="../slideLayouts/slideLayout10.xml"></Relationship><Relationship Id="rId8" Type="http://schemas.openxmlformats.org/officeDocument/2006/relationships/slideLayout" Target="../slideLayouts/slideLayout11.xml"></Relationship><Relationship Id="rId9" Type="http://schemas.openxmlformats.org/officeDocument/2006/relationships/slideLayout" Target="../slideLayouts/slideLayout12.xml"></Relationship><Relationship Id="rId10" Type="http://schemas.openxmlformats.org/officeDocument/2006/relationships/slideLayout" Target="../slideLayouts/slideLayout13.xml"></Relationship><Relationship Id="rId11" Type="http://schemas.openxmlformats.org/officeDocument/2006/relationships/slideLayout" Target="../slideLayouts/slideLayout14.xml"></Relationship><Relationship Id="rId12" Type="http://schemas.openxmlformats.org/officeDocument/2006/relationships/slideLayout" Target="../slideLayouts/slideLayout15.xml"></Relationship><Relationship Id="rId13" Type="http://schemas.openxmlformats.org/officeDocument/2006/relationships/slideLayout" Target="../slideLayouts/slideLayout16.xml"></Relationship><Relationship Id="rId14" Type="http://schemas.openxmlformats.org/officeDocument/2006/relationships/slideLayout" Target="../slideLayouts/slideLayout17.xml"></Relationship><Relationship Id="rId15" Type="http://schemas.openxmlformats.org/officeDocument/2006/relationships/slideLayout" Target="../slideLayouts/slideLayout18.xml"></Relationship><Relationship Id="rId16" Type="http://schemas.openxmlformats.org/officeDocument/2006/relationships/slideLayout" Target="../slideLayouts/slideLayout19.xml"></Relationship><Relationship Id="rId17" Type="http://schemas.openxmlformats.org/officeDocument/2006/relationships/slideLayout" Target="../slideLayouts/slideLayout20.xml"></Relationship><Relationship Id="rId18" Type="http://schemas.openxmlformats.org/officeDocument/2006/relationships/slideLayout" Target="../slideLayouts/slideLayout21.xml"></Relationship><Relationship Id="rId19" Type="http://schemas.openxmlformats.org/officeDocument/2006/relationships/slideLayout" Target="../slideLayouts/slideLayout22.xml"></Relationship><Relationship Id="rId20" Type="http://schemas.openxmlformats.org/officeDocument/2006/relationships/slideLayout" Target="../slideLayouts/slideLayout23.xml"></Relationship><Relationship Id="rId21" Type="http://schemas.openxmlformats.org/officeDocument/2006/relationships/slideLayout" Target="../slideLayouts/slideLayout24.xml"></Relationship><Relationship Id="rId22" Type="http://schemas.openxmlformats.org/officeDocument/2006/relationships/slideLayout" Target="../slideLayouts/slideLayout25.xml"></Relationship><Relationship Id="rId23" Type="http://schemas.openxmlformats.org/officeDocument/2006/relationships/slideLayout" Target="../slideLayouts/slideLayout26.xml"></Relationship><Relationship Id="rId24" Type="http://schemas.openxmlformats.org/officeDocument/2006/relationships/slideLayout" Target="../slideLayouts/slideLayout27.xml"></Relationship><Relationship Id="rId25" Type="http://schemas.openxmlformats.org/officeDocument/2006/relationships/slideLayout" Target="../slideLayouts/slideLayout28.xml"></Relationship><Relationship Id="rId26" Type="http://schemas.openxmlformats.org/officeDocument/2006/relationships/slideLayout" Target="../slideLayouts/slideLayout29.xml"></Relationship><Relationship Id="rId27" Type="http://schemas.openxmlformats.org/officeDocument/2006/relationships/slideLayout" Target="../slideLayouts/slideLayout30.xml"></Relationship><Relationship Id="rId28" Type="http://schemas.openxmlformats.org/officeDocument/2006/relationships/slideLayout" Target="../slideLayouts/slideLayout31.xml"></Relationship><Relationship Id="rId29" Type="http://schemas.openxmlformats.org/officeDocument/2006/relationships/slideLayout" Target="../slideLayouts/slideLayout32.xml"></Relationship><Relationship Id="rId30" Type="http://schemas.openxmlformats.org/officeDocument/2006/relationships/slideLayout" Target="../slideLayouts/slideLayout33.xml"></Relationship><Relationship Id="rId31" Type="http://schemas.openxmlformats.org/officeDocument/2006/relationships/slideLayout" Target="../slideLayouts/slideLayout34.xml"></Relationship><Relationship Id="rId32" Type="http://schemas.openxmlformats.org/officeDocument/2006/relationships/slideLayout" Target="../slideLayouts/slideLayout35.xml"></Relationship><Relationship Id="rId33" Type="http://schemas.openxmlformats.org/officeDocument/2006/relationships/slideLayout" Target="../slideLayouts/slideLayout36.xml"></Relationship><Relationship Id="rId34" Type="http://schemas.openxmlformats.org/officeDocument/2006/relationships/slideLayout" Target="../slideLayouts/slideLayout37.xml"></Relationship><Relationship Id="rId35" Type="http://schemas.openxmlformats.org/officeDocument/2006/relationships/slideLayout" Target="../slideLayouts/slideLayout38.xml"></Relationship><Relationship Id="rId36" Type="http://schemas.openxmlformats.org/officeDocument/2006/relationships/slideLayout" Target="../slideLayouts/slideLayout39.xml"></Relationship><Relationship Id="rId37" Type="http://schemas.openxmlformats.org/officeDocument/2006/relationships/slideLayout" Target="../slideLayouts/slideLayout40.xml"></Relationship><Relationship Id="rId38" Type="http://schemas.openxmlformats.org/officeDocument/2006/relationships/slideLayout" Target="../slideLayouts/slideLayout41.xml"></Relationship><Relationship Id="rId39" Type="http://schemas.openxmlformats.org/officeDocument/2006/relationships/slideLayout" Target="../slideLayouts/slideLayout42.xml"></Relationship><Relationship Id="rId40" Type="http://schemas.openxmlformats.org/officeDocument/2006/relationships/slideLayout" Target="../slideLayouts/slideLayout43.xml"></Relationship><Relationship Id="rId41" Type="http://schemas.openxmlformats.org/officeDocument/2006/relationships/slideLayout" Target="../slideLayouts/slideLayout44.xml"></Relationship><Relationship Id="rId42" Type="http://schemas.openxmlformats.org/officeDocument/2006/relationships/slideLayout" Target="../slideLayouts/slideLayout45.xml"></Relationship><Relationship Id="rId43" Type="http://schemas.openxmlformats.org/officeDocument/2006/relationships/slideLayout" Target="../slideLayouts/slideLayout46.xml"></Relationship><Relationship Id="rId44" Type="http://schemas.openxmlformats.org/officeDocument/2006/relationships/slideLayout" Target="../slideLayouts/slideLayout47.xml"></Relationship><Relationship Id="rId45" Type="http://schemas.openxmlformats.org/officeDocument/2006/relationships/theme" Target="../theme/theme3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6"/>
          <p:cNvSpPr txBox="1"/>
          <p:nvPr>
            <p:ph type="title"/>
          </p:nvPr>
        </p:nvSpPr>
        <p:spPr>
          <a:xfrm>
            <a:off x="1068070" y="933450"/>
            <a:ext cx="7047230" cy="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60" name="Google Shape;360;p46"/>
          <p:cNvSpPr txBox="1"/>
          <p:nvPr>
            <p:ph idx="1" type="body"/>
          </p:nvPr>
        </p:nvSpPr>
        <p:spPr>
          <a:xfrm>
            <a:off x="1068070" y="1695450"/>
            <a:ext cx="7047230" cy="25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4351" r:id="rId1"/>
    <p:sldLayoutId id="2147484352" r:id="rId2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9"/>
          <p:cNvSpPr txBox="1"/>
          <p:nvPr>
            <p:ph type="title"/>
          </p:nvPr>
        </p:nvSpPr>
        <p:spPr>
          <a:xfrm>
            <a:off x="1068070" y="933450"/>
            <a:ext cx="7047230" cy="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366" name="Google Shape;366;p49"/>
          <p:cNvSpPr txBox="1"/>
          <p:nvPr>
            <p:ph idx="1" type="body"/>
          </p:nvPr>
        </p:nvSpPr>
        <p:spPr>
          <a:xfrm>
            <a:off x="1068070" y="1695450"/>
            <a:ext cx="7047230" cy="25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4353" r:id="rId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02615" y="379730"/>
            <a:ext cx="7821295" cy="57277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sz="3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sz="3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sz="3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sz="3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sz="3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sz="3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sz="3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sz="3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sz="3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02615" y="1152525"/>
            <a:ext cx="7821295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4354" r:id="rId1"/>
    <p:sldLayoutId id="2147484355" r:id="rId2"/>
    <p:sldLayoutId id="2147484356" r:id="rId3"/>
    <p:sldLayoutId id="2147484357" r:id="rId4"/>
    <p:sldLayoutId id="2147484358" r:id="rId5"/>
    <p:sldLayoutId id="2147484359" r:id="rId6"/>
    <p:sldLayoutId id="2147484360" r:id="rId7"/>
    <p:sldLayoutId id="2147484361" r:id="rId8"/>
    <p:sldLayoutId id="2147484362" r:id="rId9"/>
    <p:sldLayoutId id="2147484363" r:id="rId10"/>
    <p:sldLayoutId id="2147484364" r:id="rId11"/>
    <p:sldLayoutId id="2147484365" r:id="rId12"/>
    <p:sldLayoutId id="2147484366" r:id="rId13"/>
    <p:sldLayoutId id="2147484367" r:id="rId14"/>
    <p:sldLayoutId id="2147484368" r:id="rId15"/>
    <p:sldLayoutId id="2147484369" r:id="rId16"/>
    <p:sldLayoutId id="2147484370" r:id="rId17"/>
    <p:sldLayoutId id="2147484371" r:id="rId18"/>
    <p:sldLayoutId id="2147484372" r:id="rId19"/>
    <p:sldLayoutId id="2147484373" r:id="rId20"/>
    <p:sldLayoutId id="2147484374" r:id="rId21"/>
    <p:sldLayoutId id="2147484375" r:id="rId22"/>
    <p:sldLayoutId id="2147484376" r:id="rId23"/>
    <p:sldLayoutId id="2147484377" r:id="rId24"/>
    <p:sldLayoutId id="2147484378" r:id="rId25"/>
    <p:sldLayoutId id="2147484379" r:id="rId26"/>
    <p:sldLayoutId id="2147484380" r:id="rId27"/>
    <p:sldLayoutId id="2147484381" r:id="rId28"/>
    <p:sldLayoutId id="2147484382" r:id="rId29"/>
    <p:sldLayoutId id="2147484383" r:id="rId30"/>
    <p:sldLayoutId id="2147484384" r:id="rId31"/>
    <p:sldLayoutId id="2147484385" r:id="rId32"/>
    <p:sldLayoutId id="2147484386" r:id="rId33"/>
    <p:sldLayoutId id="2147484387" r:id="rId34"/>
    <p:sldLayoutId id="2147484388" r:id="rId35"/>
    <p:sldLayoutId id="2147484389" r:id="rId36"/>
    <p:sldLayoutId id="2147484390" r:id="rId37"/>
    <p:sldLayoutId id="2147484391" r:id="rId38"/>
    <p:sldLayoutId id="2147484392" r:id="rId39"/>
    <p:sldLayoutId id="2147484393" r:id="rId40"/>
    <p:sldLayoutId id="2147484394" r:id="rId41"/>
    <p:sldLayoutId id="2147484395" r:id="rId42"/>
    <p:sldLayoutId id="2147484396" r:id="rId43"/>
    <p:sldLayoutId id="2147484397" r:id="rId44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slide" Target="../slides/slide1.xml"></Relationship><Relationship Id="rId4" Type="http://schemas.openxmlformats.org/officeDocument/2006/relationships/slide" Target="../slides/slide3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3.xml"></Relationship><Relationship Id="rId6" Type="http://schemas.openxmlformats.org/officeDocument/2006/relationships/slide" Target="../slides/slide5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11.xml"></Relationship><Relationship Id="rId11" Type="http://schemas.openxmlformats.org/officeDocument/2006/relationships/slide" Target="../slides/slide17.xml"></Relationship><Relationship Id="rId10" Type="http://schemas.openxmlformats.org/officeDocument/2006/relationships/slide" Target="../slides/slide17.xml"></Relationship><Relationship Id="rId13" Type="http://schemas.openxmlformats.org/officeDocument/2006/relationships/slide" Target="../slides/slide28.xml"></Relationship><Relationship Id="rId12" Type="http://schemas.openxmlformats.org/officeDocument/2006/relationships/slide" Target="../slides/slide28.xml"></Relationship><Relationship Id="rId14" Type="http://schemas.openxmlformats.org/officeDocument/2006/relationships/slide" Target="../slides/slide2.xml"></Relationship><Relationship Id="rId15" Type="http://schemas.openxmlformats.org/officeDocument/2006/relationships/slide" Target="../slides/slide3.xml"></Relationship><Relationship Id="rId16" Type="http://schemas.openxmlformats.org/officeDocument/2006/relationships/slide" Target="../slides/slide6.xml"></Relationship><Relationship Id="rId17" Type="http://schemas.openxmlformats.org/officeDocument/2006/relationships/slide" Target="../slides/slide9.xml"></Relationship><Relationship Id="rId18" Type="http://schemas.openxmlformats.org/officeDocument/2006/relationships/slide" Target="../slides/slide14.xml"></Relationship><Relationship Id="rId19" Type="http://schemas.openxmlformats.org/officeDocument/2006/relationships/slide" Target="../slides/slide2.xml"></Relationship><Relationship Id="rId20" Type="http://schemas.openxmlformats.org/officeDocument/2006/relationships/slide" Target="../slides/slide2.xml"></Relationship><Relationship Id="rId21" Type="http://schemas.openxmlformats.org/officeDocument/2006/relationships/slide" Target="../slides/slide3.xml"></Relationship><Relationship Id="rId22" Type="http://schemas.openxmlformats.org/officeDocument/2006/relationships/slide" Target="../slides/slide5.xml"></Relationship><Relationship Id="rId23" Type="http://schemas.openxmlformats.org/officeDocument/2006/relationships/slide" Target="../slides/slide8.xml"></Relationship><Relationship Id="rId24" Type="http://schemas.openxmlformats.org/officeDocument/2006/relationships/slide" Target="../slides/slide12.xml"></Relationship><Relationship Id="rId25" Type="http://schemas.openxmlformats.org/officeDocument/2006/relationships/slide" Target="../slides/slide2.xml"></Relationship><Relationship Id="rId26" Type="http://schemas.openxmlformats.org/officeDocument/2006/relationships/slideLayout" Target="../slideLayouts/slideLayout4.xml"></Relationship></Relationships>
</file>

<file path=ppt/slides/_rels/slide10.xml.rels><?xml version="1.0" encoding="UTF-8"?>
<Relationships xmlns="http://schemas.openxmlformats.org/package/2006/relationships"><Relationship Id="rId2" Type="http://schemas.openxmlformats.org/officeDocument/2006/relationships/notesSlide" Target="../notesSlides/notesSlide10.xml"></Relationship><Relationship Id="rId3" Type="http://schemas.openxmlformats.org/officeDocument/2006/relationships/slide" Target="../slides/slide3.xml"></Relationship><Relationship Id="rId4" Type="http://schemas.openxmlformats.org/officeDocument/2006/relationships/slide" Target="../slides/slide3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3.xml"></Relationship><Relationship Id="rId6" Type="http://schemas.openxmlformats.org/officeDocument/2006/relationships/slide" Target="../slides/slide5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11.xml"></Relationship><Relationship Id="rId11" Type="http://schemas.openxmlformats.org/officeDocument/2006/relationships/slide" Target="../slides/slide17.xml"></Relationship><Relationship Id="rId10" Type="http://schemas.openxmlformats.org/officeDocument/2006/relationships/slide" Target="../slides/slide17.xml"></Relationship><Relationship Id="rId13" Type="http://schemas.openxmlformats.org/officeDocument/2006/relationships/slide" Target="../slides/slide28.xml"></Relationship><Relationship Id="rId12" Type="http://schemas.openxmlformats.org/officeDocument/2006/relationships/slide" Target="../slides/slide28.xml"></Relationship><Relationship Id="rId14" Type="http://schemas.openxmlformats.org/officeDocument/2006/relationships/slide" Target="../slides/slide2.xml"></Relationship><Relationship Id="rId15" Type="http://schemas.openxmlformats.org/officeDocument/2006/relationships/slide" Target="../slides/slide2.xml"></Relationship><Relationship Id="rId16" Type="http://schemas.openxmlformats.org/officeDocument/2006/relationships/slideLayout" Target="../slideLayouts/slideLayout43.xml"></Relationship></Relationships>
</file>

<file path=ppt/slides/_rels/slide11.xml.rels><?xml version="1.0" encoding="UTF-8"?>
<Relationships xmlns="http://schemas.openxmlformats.org/package/2006/relationships"><Relationship Id="rId2" Type="http://schemas.openxmlformats.org/officeDocument/2006/relationships/notesSlide" Target="../notesSlides/notesSlide11.xml"></Relationship><Relationship Id="rId3" Type="http://schemas.openxmlformats.org/officeDocument/2006/relationships/slide" Target="../slides/slide3.xml"></Relationship><Relationship Id="rId4" Type="http://schemas.openxmlformats.org/officeDocument/2006/relationships/slide" Target="../slides/slide3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3.xml"></Relationship><Relationship Id="rId6" Type="http://schemas.openxmlformats.org/officeDocument/2006/relationships/slide" Target="../slides/slide5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11.xml"></Relationship><Relationship Id="rId11" Type="http://schemas.openxmlformats.org/officeDocument/2006/relationships/slide" Target="../slides/slide17.xml"></Relationship><Relationship Id="rId10" Type="http://schemas.openxmlformats.org/officeDocument/2006/relationships/slide" Target="../slides/slide17.xml"></Relationship><Relationship Id="rId13" Type="http://schemas.openxmlformats.org/officeDocument/2006/relationships/slide" Target="../slides/slide28.xml"></Relationship><Relationship Id="rId12" Type="http://schemas.openxmlformats.org/officeDocument/2006/relationships/slide" Target="../slides/slide28.xml"></Relationship><Relationship Id="rId14" Type="http://schemas.openxmlformats.org/officeDocument/2006/relationships/slide" Target="../slides/slide2.xml"></Relationship><Relationship Id="rId15" Type="http://schemas.openxmlformats.org/officeDocument/2006/relationships/slideLayout" Target="../slideLayouts/slideLayout18.xml"></Relationship></Relationships>
</file>

<file path=ppt/slides/_rels/slide12.xml.rels><?xml version="1.0" encoding="UTF-8"?>
<Relationships xmlns="http://schemas.openxmlformats.org/package/2006/relationships"><Relationship Id="rId2" Type="http://schemas.openxmlformats.org/officeDocument/2006/relationships/notesSlide" Target="../notesSlides/notesSlide12.xml"></Relationship><Relationship Id="rId3" Type="http://schemas.openxmlformats.org/officeDocument/2006/relationships/slide" Target="../slides/slide3.xml"></Relationship><Relationship Id="rId4" Type="http://schemas.openxmlformats.org/officeDocument/2006/relationships/slide" Target="../slides/slide3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3.xml"></Relationship><Relationship Id="rId6" Type="http://schemas.openxmlformats.org/officeDocument/2006/relationships/slide" Target="../slides/slide5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11.xml"></Relationship><Relationship Id="rId11" Type="http://schemas.openxmlformats.org/officeDocument/2006/relationships/slide" Target="../slides/slide17.xml"></Relationship><Relationship Id="rId10" Type="http://schemas.openxmlformats.org/officeDocument/2006/relationships/slide" Target="../slides/slide17.xml"></Relationship><Relationship Id="rId13" Type="http://schemas.openxmlformats.org/officeDocument/2006/relationships/slide" Target="../slides/slide29.xml"></Relationship><Relationship Id="rId12" Type="http://schemas.openxmlformats.org/officeDocument/2006/relationships/slide" Target="../slides/slide29.xml"></Relationship><Relationship Id="rId14" Type="http://schemas.openxmlformats.org/officeDocument/2006/relationships/slide" Target="../slides/slide2.xml"></Relationship><Relationship Id="rId15" Type="http://schemas.openxmlformats.org/officeDocument/2006/relationships/image" Target="../media/fImage1623526148698467.png"></Relationship><Relationship Id="rId16" Type="http://schemas.openxmlformats.org/officeDocument/2006/relationships/image" Target="../media/fImage1338170148706334.png"></Relationship><Relationship Id="rId17" Type="http://schemas.openxmlformats.org/officeDocument/2006/relationships/slideLayout" Target="../slideLayouts/slideLayout23.xml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3.xml"></Relationship><Relationship Id="rId2" Type="http://schemas.openxmlformats.org/officeDocument/2006/relationships/slide" Target="../slides/slide2.xml"></Relationship><Relationship Id="rId3" Type="http://schemas.openxmlformats.org/officeDocument/2006/relationships/image" Target="../media/fImage14464148966500.png"></Relationship><Relationship Id="rId4" Type="http://schemas.openxmlformats.org/officeDocument/2006/relationships/image" Target="../media/fImage6609148979169.png"></Relationship><Relationship Id="rId5" Type="http://schemas.openxmlformats.org/officeDocument/2006/relationships/notesSlide" Target="../notesSlides/notesSlide13.xml"></Relationship></Relationships>
</file>

<file path=ppt/slides/_rels/slide14.xml.rels><?xml version="1.0" encoding="UTF-8"?>
<Relationships xmlns="http://schemas.openxmlformats.org/package/2006/relationships"><Relationship Id="rId2" Type="http://schemas.openxmlformats.org/officeDocument/2006/relationships/notesSlide" Target="../notesSlides/notesSlide14.xml"></Relationship><Relationship Id="rId3" Type="http://schemas.openxmlformats.org/officeDocument/2006/relationships/slide" Target="../slides/slide3.xml"></Relationship><Relationship Id="rId4" Type="http://schemas.openxmlformats.org/officeDocument/2006/relationships/slide" Target="../slides/slide3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3.xml"></Relationship><Relationship Id="rId6" Type="http://schemas.openxmlformats.org/officeDocument/2006/relationships/slide" Target="../slides/slide5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11.xml"></Relationship><Relationship Id="rId11" Type="http://schemas.openxmlformats.org/officeDocument/2006/relationships/slide" Target="../slides/slide17.xml"></Relationship><Relationship Id="rId10" Type="http://schemas.openxmlformats.org/officeDocument/2006/relationships/slide" Target="../slides/slide17.xml"></Relationship><Relationship Id="rId13" Type="http://schemas.openxmlformats.org/officeDocument/2006/relationships/slide" Target="../slides/slide28.xml"></Relationship><Relationship Id="rId12" Type="http://schemas.openxmlformats.org/officeDocument/2006/relationships/slide" Target="../slides/slide28.xml"></Relationship><Relationship Id="rId14" Type="http://schemas.openxmlformats.org/officeDocument/2006/relationships/slide" Target="../slides/slide2.xml"></Relationship><Relationship Id="rId15" Type="http://schemas.openxmlformats.org/officeDocument/2006/relationships/slideLayout" Target="../slideLayouts/slideLayout9.xml"></Relationship></Relationships>
</file>

<file path=ppt/slides/_rels/slide2.xml.rels><?xml version="1.0" encoding="UTF-8"?>
<Relationships xmlns="http://schemas.openxmlformats.org/package/2006/relationships"><Relationship Id="rId2" Type="http://schemas.openxmlformats.org/officeDocument/2006/relationships/notesSlide" Target="../notesSlides/notesSlide2.xml"></Relationship><Relationship Id="rId3" Type="http://schemas.openxmlformats.org/officeDocument/2006/relationships/slide" Target="../slides/slide11.xml"></Relationship><Relationship Id="rId4" Type="http://schemas.openxmlformats.org/officeDocument/2006/relationships/slide" Target="../slides/slide28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5.xml"></Relationship><Relationship Id="rId6" Type="http://schemas.openxmlformats.org/officeDocument/2006/relationships/slide" Target="../slides/slide17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28.xml"></Relationship><Relationship Id="rId10" Type="http://schemas.openxmlformats.org/officeDocument/2006/relationships/slide" Target="../slides/slide17.xml"></Relationship><Relationship Id="rId11" Type="http://schemas.openxmlformats.org/officeDocument/2006/relationships/slide" Target="../slides/slide6.xml"></Relationship><Relationship Id="rId12" Type="http://schemas.openxmlformats.org/officeDocument/2006/relationships/slide" Target="../slides/slide14.xml"></Relationship><Relationship Id="rId13" Type="http://schemas.openxmlformats.org/officeDocument/2006/relationships/slide" Target="../slides/slide3.xml"></Relationship><Relationship Id="rId14" Type="http://schemas.openxmlformats.org/officeDocument/2006/relationships/slide" Target="../slides/slide9.xml"></Relationship><Relationship Id="rId15" Type="http://schemas.openxmlformats.org/officeDocument/2006/relationships/slide" Target="../slides/slide3.xml"></Relationship><Relationship Id="rId16" Type="http://schemas.openxmlformats.org/officeDocument/2006/relationships/slide" Target="../slides/slide14.xml"></Relationship><Relationship Id="rId17" Type="http://schemas.openxmlformats.org/officeDocument/2006/relationships/slide" Target="../slides/slide6.xml"></Relationship><Relationship Id="rId18" Type="http://schemas.openxmlformats.org/officeDocument/2006/relationships/slide" Target="../slides/slide9.xml"></Relationship><Relationship Id="rId19" Type="http://schemas.openxmlformats.org/officeDocument/2006/relationships/slide" Target="../slides/slide5.xml"></Relationship><Relationship Id="rId20" Type="http://schemas.openxmlformats.org/officeDocument/2006/relationships/slide" Target="../slides/slide12.xml"></Relationship><Relationship Id="rId21" Type="http://schemas.openxmlformats.org/officeDocument/2006/relationships/slide" Target="../slides/slide3.xml"></Relationship><Relationship Id="rId22" Type="http://schemas.openxmlformats.org/officeDocument/2006/relationships/slide" Target="../slides/slide8.xml"></Relationship><Relationship Id="rId23" Type="http://schemas.openxmlformats.org/officeDocument/2006/relationships/slide" Target="../slides/slide3.xml"></Relationship><Relationship Id="rId24" Type="http://schemas.openxmlformats.org/officeDocument/2006/relationships/slide" Target="../slides/slide12.xml"></Relationship><Relationship Id="rId25" Type="http://schemas.openxmlformats.org/officeDocument/2006/relationships/slide" Target="../slides/slide5.xml"></Relationship><Relationship Id="rId26" Type="http://schemas.openxmlformats.org/officeDocument/2006/relationships/slide" Target="../slides/slide8.xml"></Relationship><Relationship Id="rId27" Type="http://schemas.openxmlformats.org/officeDocument/2006/relationships/slideLayout" Target="../slideLayouts/slideLayout14.xml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notesSlide" Target="../notesSlides/notesSlide3.xml"></Relationship><Relationship Id="rId3" Type="http://schemas.openxmlformats.org/officeDocument/2006/relationships/slide" Target="../slides/slide3.xml"></Relationship><Relationship Id="rId4" Type="http://schemas.openxmlformats.org/officeDocument/2006/relationships/slide" Target="../slides/slide3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3.xml"></Relationship><Relationship Id="rId6" Type="http://schemas.openxmlformats.org/officeDocument/2006/relationships/slide" Target="../slides/slide5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11.xml"></Relationship><Relationship Id="rId11" Type="http://schemas.openxmlformats.org/officeDocument/2006/relationships/slide" Target="../slides/slide17.xml"></Relationship><Relationship Id="rId10" Type="http://schemas.openxmlformats.org/officeDocument/2006/relationships/slide" Target="../slides/slide17.xml"></Relationship><Relationship Id="rId13" Type="http://schemas.openxmlformats.org/officeDocument/2006/relationships/slide" Target="../slides/slide28.xml"></Relationship><Relationship Id="rId12" Type="http://schemas.openxmlformats.org/officeDocument/2006/relationships/slide" Target="../slides/slide28.xml"></Relationship><Relationship Id="rId14" Type="http://schemas.openxmlformats.org/officeDocument/2006/relationships/slide" Target="../slides/slide2.xml"></Relationship><Relationship Id="rId15" Type="http://schemas.openxmlformats.org/officeDocument/2006/relationships/slideLayout" Target="../slideLayouts/slideLayout5.xml"></Relationship></Relationships>
</file>

<file path=ppt/slides/_rels/slide4.xml.rels><?xml version="1.0" encoding="UTF-8"?>
<Relationships xmlns="http://schemas.openxmlformats.org/package/2006/relationships"><Relationship Id="rId2" Type="http://schemas.openxmlformats.org/officeDocument/2006/relationships/notesSlide" Target="../notesSlides/notesSlide4.xml"></Relationship><Relationship Id="rId3" Type="http://schemas.openxmlformats.org/officeDocument/2006/relationships/slide" Target="../slides/slide11.xml"></Relationship><Relationship Id="rId4" Type="http://schemas.openxmlformats.org/officeDocument/2006/relationships/slide" Target="../slides/slide28.xml"></Relationship><Relationship Id="rId5" Type="http://schemas.openxmlformats.org/officeDocument/2006/relationships/slide" Target="../slides/slide5.xml"></Relationship><Relationship Id="rId6" Type="http://schemas.openxmlformats.org/officeDocument/2006/relationships/slide" Target="../slides/slide17.xml"></Relationship><Relationship Id="rId7" Type="http://schemas.openxmlformats.org/officeDocument/2006/relationships/slide" Target="../slides/slide41.xml"></Relationship><Relationship Id="rId8" Type="http://schemas.openxmlformats.org/officeDocument/2006/relationships/slide" Target="../slides/slide45.xml"></Relationship><Relationship Id="rId9" Type="http://schemas.openxmlformats.org/officeDocument/2006/relationships/slide" Target="../slides/slide6.xml"></Relationship><Relationship Id="rId10" Type="http://schemas.openxmlformats.org/officeDocument/2006/relationships/slide" Target="../slides/slide9.xml"></Relationship><Relationship Id="rId11" Type="http://schemas.openxmlformats.org/officeDocument/2006/relationships/slide" Target="../slides/slide3.xml"></Relationship><Relationship Id="rId12" Type="http://schemas.openxmlformats.org/officeDocument/2006/relationships/slide" Target="../slides/slide5.xml"></Relationship><Relationship Id="rId13" Type="http://schemas.openxmlformats.org/officeDocument/2006/relationships/slide" Target="../slides/slide8.xml"></Relationship><Relationship Id="rId14" Type="http://schemas.openxmlformats.org/officeDocument/2006/relationships/slide" Target="../slides/slide3.xml"></Relationship><Relationship Id="rId15" Type="http://schemas.openxmlformats.org/officeDocument/2006/relationships/slideLayout" Target="../slideLayouts/slideLayout15.xml"></Relationship></Relationships>
</file>

<file path=ppt/slides/_rels/slide5.xml.rels><?xml version="1.0" encoding="UTF-8"?>
<Relationships xmlns="http://schemas.openxmlformats.org/package/2006/relationships"><Relationship Id="rId2" Type="http://schemas.openxmlformats.org/officeDocument/2006/relationships/notesSlide" Target="../notesSlides/notesSlide5.xml"></Relationship><Relationship Id="rId3" Type="http://schemas.openxmlformats.org/officeDocument/2006/relationships/slide" Target="../slides/slide3.xml"></Relationship><Relationship Id="rId4" Type="http://schemas.openxmlformats.org/officeDocument/2006/relationships/slide" Target="../slides/slide3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3.xml"></Relationship><Relationship Id="rId6" Type="http://schemas.openxmlformats.org/officeDocument/2006/relationships/slide" Target="../slides/slide5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11.xml"></Relationship><Relationship Id="rId11" Type="http://schemas.openxmlformats.org/officeDocument/2006/relationships/slide" Target="../slides/slide17.xml"></Relationship><Relationship Id="rId10" Type="http://schemas.openxmlformats.org/officeDocument/2006/relationships/slide" Target="../slides/slide17.xml"></Relationship><Relationship Id="rId13" Type="http://schemas.openxmlformats.org/officeDocument/2006/relationships/slide" Target="../slides/slide28.xml"></Relationship><Relationship Id="rId12" Type="http://schemas.openxmlformats.org/officeDocument/2006/relationships/slide" Target="../slides/slide28.xml"></Relationship><Relationship Id="rId14" Type="http://schemas.openxmlformats.org/officeDocument/2006/relationships/slide" Target="../slides/slide2.xml"></Relationship><Relationship Id="rId15" Type="http://schemas.openxmlformats.org/officeDocument/2006/relationships/slideLayout" Target="../slideLayouts/slideLayout16.xml"></Relationship></Relationships>
</file>

<file path=ppt/slides/_rels/slide6.xml.rels><?xml version="1.0" encoding="UTF-8"?>
<Relationships xmlns="http://schemas.openxmlformats.org/package/2006/relationships"><Relationship Id="rId2" Type="http://schemas.openxmlformats.org/officeDocument/2006/relationships/notesSlide" Target="../notesSlides/notesSlide6.xml"></Relationship><Relationship Id="rId3" Type="http://schemas.openxmlformats.org/officeDocument/2006/relationships/slide" Target="../slides/slide3.xml"></Relationship><Relationship Id="rId4" Type="http://schemas.openxmlformats.org/officeDocument/2006/relationships/slide" Target="../slides/slide3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3.xml"></Relationship><Relationship Id="rId6" Type="http://schemas.openxmlformats.org/officeDocument/2006/relationships/slide" Target="../slides/slide5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11.xml"></Relationship><Relationship Id="rId11" Type="http://schemas.openxmlformats.org/officeDocument/2006/relationships/slide" Target="../slides/slide17.xml"></Relationship><Relationship Id="rId10" Type="http://schemas.openxmlformats.org/officeDocument/2006/relationships/slide" Target="../slides/slide17.xml"></Relationship><Relationship Id="rId13" Type="http://schemas.openxmlformats.org/officeDocument/2006/relationships/slide" Target="../slides/slide28.xml"></Relationship><Relationship Id="rId12" Type="http://schemas.openxmlformats.org/officeDocument/2006/relationships/slide" Target="../slides/slide28.xml"></Relationship><Relationship Id="rId14" Type="http://schemas.openxmlformats.org/officeDocument/2006/relationships/slide" Target="../slides/slide2.xml"></Relationship><Relationship Id="rId15" Type="http://schemas.openxmlformats.org/officeDocument/2006/relationships/slide" Target="../slides/slide3.xml"></Relationship><Relationship Id="rId16" Type="http://schemas.openxmlformats.org/officeDocument/2006/relationships/slideLayout" Target="../slideLayouts/slideLayout33.xml"></Relationship></Relationships>
</file>

<file path=ppt/slides/_rels/slide7.xml.rels><?xml version="1.0" encoding="UTF-8"?>
<Relationships xmlns="http://schemas.openxmlformats.org/package/2006/relationships"><Relationship Id="rId2" Type="http://schemas.openxmlformats.org/officeDocument/2006/relationships/notesSlide" Target="../notesSlides/notesSlide7.xml"></Relationship><Relationship Id="rId3" Type="http://schemas.openxmlformats.org/officeDocument/2006/relationships/slide" Target="../slides/slide3.xml"></Relationship><Relationship Id="rId4" Type="http://schemas.openxmlformats.org/officeDocument/2006/relationships/slide" Target="../slides/slide3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3.xml"></Relationship><Relationship Id="rId6" Type="http://schemas.openxmlformats.org/officeDocument/2006/relationships/slide" Target="../slides/slide5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11.xml"></Relationship><Relationship Id="rId11" Type="http://schemas.openxmlformats.org/officeDocument/2006/relationships/slide" Target="../slides/slide17.xml"></Relationship><Relationship Id="rId10" Type="http://schemas.openxmlformats.org/officeDocument/2006/relationships/slide" Target="../slides/slide17.xml"></Relationship><Relationship Id="rId13" Type="http://schemas.openxmlformats.org/officeDocument/2006/relationships/slide" Target="../slides/slide28.xml"></Relationship><Relationship Id="rId12" Type="http://schemas.openxmlformats.org/officeDocument/2006/relationships/slide" Target="../slides/slide28.xml"></Relationship><Relationship Id="rId14" Type="http://schemas.openxmlformats.org/officeDocument/2006/relationships/slide" Target="../slides/slide2.xml"></Relationship><Relationship Id="rId15" Type="http://schemas.openxmlformats.org/officeDocument/2006/relationships/image" Target="../media/fImage213111486541.png"></Relationship><Relationship Id="rId16" Type="http://schemas.openxmlformats.org/officeDocument/2006/relationships/slide" Target="../slides/slide2.xml"></Relationship><Relationship Id="rId17" Type="http://schemas.openxmlformats.org/officeDocument/2006/relationships/slideLayout" Target="../slideLayouts/slideLayout23.xml"></Relationship></Relationships>
</file>

<file path=ppt/slides/_rels/slide8.xml.rels><?xml version="1.0" encoding="UTF-8"?>
<Relationships xmlns="http://schemas.openxmlformats.org/package/2006/relationships"><Relationship Id="rId2" Type="http://schemas.openxmlformats.org/officeDocument/2006/relationships/notesSlide" Target="../notesSlides/notesSlide8.xml"></Relationship><Relationship Id="rId3" Type="http://schemas.openxmlformats.org/officeDocument/2006/relationships/slide" Target="../slides/slide3.xml"></Relationship><Relationship Id="rId4" Type="http://schemas.openxmlformats.org/officeDocument/2006/relationships/slide" Target="../slides/slide3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3.xml"></Relationship><Relationship Id="rId6" Type="http://schemas.openxmlformats.org/officeDocument/2006/relationships/slide" Target="../slides/slide5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11.xml"></Relationship><Relationship Id="rId11" Type="http://schemas.openxmlformats.org/officeDocument/2006/relationships/slide" Target="../slides/slide17.xml"></Relationship><Relationship Id="rId10" Type="http://schemas.openxmlformats.org/officeDocument/2006/relationships/slide" Target="../slides/slide17.xml"></Relationship><Relationship Id="rId13" Type="http://schemas.openxmlformats.org/officeDocument/2006/relationships/slide" Target="../slides/slide28.xml"></Relationship><Relationship Id="rId12" Type="http://schemas.openxmlformats.org/officeDocument/2006/relationships/slide" Target="../slides/slide28.xml"></Relationship><Relationship Id="rId14" Type="http://schemas.openxmlformats.org/officeDocument/2006/relationships/slide" Target="../slides/slide2.xml"></Relationship><Relationship Id="rId15" Type="http://schemas.openxmlformats.org/officeDocument/2006/relationships/slideLayout" Target="../slideLayouts/slideLayout17.xml"></Relationship></Relationships>
</file>

<file path=ppt/slides/_rels/slide9.xml.rels><?xml version="1.0" encoding="UTF-8"?>
<Relationships xmlns="http://schemas.openxmlformats.org/package/2006/relationships"><Relationship Id="rId2" Type="http://schemas.openxmlformats.org/officeDocument/2006/relationships/notesSlide" Target="../notesSlides/notesSlide9.xml"></Relationship><Relationship Id="rId3" Type="http://schemas.openxmlformats.org/officeDocument/2006/relationships/slide" Target="../slides/slide3.xml"></Relationship><Relationship Id="rId4" Type="http://schemas.openxmlformats.org/officeDocument/2006/relationships/slide" Target="../slides/slide3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3.xml"></Relationship><Relationship Id="rId6" Type="http://schemas.openxmlformats.org/officeDocument/2006/relationships/slide" Target="../slides/slide5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11.xml"></Relationship><Relationship Id="rId11" Type="http://schemas.openxmlformats.org/officeDocument/2006/relationships/slide" Target="../slides/slide19.xml"></Relationship><Relationship Id="rId10" Type="http://schemas.openxmlformats.org/officeDocument/2006/relationships/slide" Target="../slides/slide19.xml"></Relationship><Relationship Id="rId13" Type="http://schemas.openxmlformats.org/officeDocument/2006/relationships/slide" Target="../slides/slide28.xml"></Relationship><Relationship Id="rId12" Type="http://schemas.openxmlformats.org/officeDocument/2006/relationships/slide" Target="../slides/slide28.xml"></Relationship><Relationship Id="rId14" Type="http://schemas.openxmlformats.org/officeDocument/2006/relationships/slide" Target="../slides/slide2.xml"></Relationship><Relationship Id="rId15" Type="http://schemas.openxmlformats.org/officeDocument/2006/relationships/slideLayout" Target="../slideLayouts/slideLayout23.xml"></Relationship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1"/>
          <p:cNvSpPr txBox="1">
            <a:spLocks/>
          </p:cNvSpPr>
          <p:nvPr>
            <p:ph type="subTitle" idx="1"/>
          </p:nvPr>
        </p:nvSpPr>
        <p:spPr>
          <a:xfrm rot="0">
            <a:off x="575945" y="102870"/>
            <a:ext cx="3038475" cy="7448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4400" b="1">
                <a:solidFill>
                  <a:schemeClr val="accent2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</a:rPr>
              <a:t>M</a:t>
            </a:r>
            <a:r>
              <a:rPr lang="ko-KR" sz="4400" b="1">
                <a:solidFill>
                  <a:schemeClr val="accent2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</a:rPr>
              <a:t>ovieMate</a:t>
            </a:r>
            <a:endParaRPr lang="ko-KR" altLang="en-US" sz="4400" b="1">
              <a:solidFill>
                <a:schemeClr val="accent2"/>
              </a:solidFill>
            </a:endParaRPr>
          </a:p>
        </p:txBody>
      </p:sp>
      <p:grpSp>
        <p:nvGrpSpPr>
          <p:cNvPr id="375" name="Google Shape;375;p51"/>
          <p:cNvGrpSpPr/>
          <p:nvPr/>
        </p:nvGrpSpPr>
        <p:grpSpPr>
          <a:xfrm>
            <a:off x="5528945" y="1452245"/>
            <a:ext cx="3465830" cy="2592070"/>
            <a:chOff x="5528945" y="1452245"/>
            <a:chExt cx="3465830" cy="2592070"/>
          </a:xfrm>
        </p:grpSpPr>
        <p:sp>
          <p:nvSpPr>
            <p:cNvPr id="376" name="Rect 0"/>
            <p:cNvSpPr>
              <a:spLocks/>
            </p:cNvSpPr>
            <p:nvPr/>
          </p:nvSpPr>
          <p:spPr>
            <a:xfrm rot="0">
              <a:off x="5660390" y="1742440"/>
              <a:ext cx="3208655" cy="972820"/>
            </a:xfrm>
            <a:custGeom>
              <a:gdLst>
                <a:gd fmla="*/ 581 w 111349" name="TX0"/>
                <a:gd fmla="*/ 0 h 33746" name="TY0"/>
                <a:gd fmla="*/ 0 w 111349" name="TX1"/>
                <a:gd fmla="*/ 591 h 33746" name="TY1"/>
                <a:gd fmla="*/ 0 w 111349" name="TX2"/>
                <a:gd fmla="*/ 33744 h 33746" name="TY2"/>
                <a:gd fmla="*/ 111348 w 111349" name="TX3"/>
                <a:gd fmla="*/ 33744 h 33746" name="TY3"/>
                <a:gd fmla="*/ 111348 w 111349" name="TX4"/>
                <a:gd fmla="*/ 416 h 33746" name="TY4"/>
                <a:gd fmla="*/ 110931 w 111349" name="TX5"/>
                <a:gd fmla="*/ 0 h 33746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111349" h="33746">
                  <a:moveTo>
                    <a:pt x="581" y="0"/>
                  </a:moveTo>
                  <a:cubicBezTo>
                    <a:pt x="263" y="0"/>
                    <a:pt x="0" y="263"/>
                    <a:pt x="0" y="591"/>
                  </a:cubicBezTo>
                  <a:lnTo>
                    <a:pt x="0" y="33744"/>
                  </a:lnTo>
                  <a:lnTo>
                    <a:pt x="111348" y="33744"/>
                  </a:lnTo>
                  <a:lnTo>
                    <a:pt x="111348" y="416"/>
                  </a:lnTo>
                  <a:cubicBezTo>
                    <a:pt x="111348" y="186"/>
                    <a:pt x="111162" y="0"/>
                    <a:pt x="1109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77" name="Rect 0"/>
            <p:cNvSpPr>
              <a:spLocks/>
            </p:cNvSpPr>
            <p:nvPr/>
          </p:nvSpPr>
          <p:spPr>
            <a:xfrm rot="0">
              <a:off x="5655945" y="2569845"/>
              <a:ext cx="4445" cy="145415"/>
            </a:xfrm>
            <a:custGeom>
              <a:gdLst>
                <a:gd fmla="*/ 142 w 144" name="TX0"/>
                <a:gd fmla="*/ 1 h 5017" name="TY0"/>
                <a:gd fmla="*/ 76 w 144" name="TX1"/>
                <a:gd fmla="*/ 23 h 5017" name="TY1"/>
                <a:gd fmla="*/ 142 w 144" name="TX2"/>
                <a:gd fmla="*/ 23 h 5017" name="TY2"/>
                <a:gd fmla="*/ 142 w 144" name="TX3"/>
                <a:gd fmla="*/ 1 h 5017" name="TY3"/>
                <a:gd fmla="*/ 76 w 144" name="TX5"/>
                <a:gd fmla="*/ 23 h 5017" name="TY5"/>
                <a:gd fmla="*/ 0 w 144" name="TX6"/>
                <a:gd fmla="*/ 66 h 5017" name="TY6"/>
                <a:gd fmla="*/ 0 w 144" name="TX7"/>
                <a:gd fmla="*/ 1697 h 5017" name="TY7"/>
                <a:gd fmla="*/ 0 w 144" name="TX8"/>
                <a:gd fmla="*/ 5015 h 5017" name="TY8"/>
                <a:gd fmla="*/ 110 w 144" name="TX9"/>
                <a:gd fmla="*/ 5015 h 5017" name="TY9"/>
                <a:gd fmla="*/ 76 w 144" name="TX10"/>
                <a:gd fmla="*/ 23 h 5017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44" h="5017">
                  <a:moveTo>
                    <a:pt x="142" y="1"/>
                  </a:moveTo>
                  <a:cubicBezTo>
                    <a:pt x="120" y="11"/>
                    <a:pt x="98" y="23"/>
                    <a:pt x="76" y="23"/>
                  </a:cubicBezTo>
                  <a:lnTo>
                    <a:pt x="142" y="23"/>
                  </a:lnTo>
                  <a:lnTo>
                    <a:pt x="142" y="1"/>
                  </a:lnTo>
                  <a:close/>
                  <a:moveTo>
                    <a:pt x="76" y="23"/>
                  </a:moveTo>
                  <a:cubicBezTo>
                    <a:pt x="54" y="33"/>
                    <a:pt x="33" y="44"/>
                    <a:pt x="0" y="66"/>
                  </a:cubicBezTo>
                  <a:lnTo>
                    <a:pt x="0" y="1697"/>
                  </a:lnTo>
                  <a:lnTo>
                    <a:pt x="0" y="5015"/>
                  </a:lnTo>
                  <a:lnTo>
                    <a:pt x="110" y="5015"/>
                  </a:lnTo>
                  <a:lnTo>
                    <a:pt x="76" y="23"/>
                  </a:lnTo>
                  <a:close/>
                </a:path>
              </a:pathLst>
            </a:custGeom>
            <a:solidFill>
              <a:srgbClr val="CECBD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78" name="Rect 0"/>
            <p:cNvSpPr>
              <a:spLocks/>
            </p:cNvSpPr>
            <p:nvPr/>
          </p:nvSpPr>
          <p:spPr>
            <a:xfrm rot="0">
              <a:off x="5660390" y="1742440"/>
              <a:ext cx="3213735" cy="828675"/>
            </a:xfrm>
            <a:custGeom>
              <a:gdLst>
                <a:gd fmla="*/ 62276 w 111524" name="TX0"/>
                <a:gd fmla="*/ 602 h 28753" name="TY0"/>
                <a:gd fmla="*/ 62276 w 111524" name="TX1"/>
                <a:gd fmla="*/ 602 h 28753" name="TY1"/>
                <a:gd fmla="*/ 62692 w 111524" name="TX2"/>
                <a:gd fmla="*/ 2409 h 28753" name="TY2"/>
                <a:gd fmla="*/ 62747 w 111524" name="TX3"/>
                <a:gd fmla="*/ 2672 h 28753" name="TY3"/>
                <a:gd fmla="*/ 63010 w 111524" name="TX4"/>
                <a:gd fmla="*/ 4818 h 28753" name="TY4"/>
                <a:gd fmla="*/ 63010 w 111524" name="TX5"/>
                <a:gd fmla="*/ 5497 h 28753" name="TY5"/>
                <a:gd fmla="*/ 62955 w 111524" name="TX6"/>
                <a:gd fmla="*/ 6591 h 28753" name="TY6"/>
                <a:gd fmla="*/ 62736 w 111524" name="TX7"/>
                <a:gd fmla="*/ 7916 h 28753" name="TY7"/>
                <a:gd fmla="*/ 63054 w 111524" name="TX8"/>
                <a:gd fmla="*/ 8058 h 28753" name="TY8"/>
                <a:gd fmla="*/ 62276 w 111524" name="TX9"/>
                <a:gd fmla="*/ 602 h 28753" name="TY9"/>
                <a:gd fmla="*/ 32014 w 111524" name="TX11"/>
                <a:gd fmla="*/ 33 h 28753" name="TY11"/>
                <a:gd fmla="*/ 30339 w 111524" name="TX12"/>
                <a:gd fmla="*/ 120 h 28753" name="TY12"/>
                <a:gd fmla="*/ 30372 w 111524" name="TX13"/>
                <a:gd fmla="*/ 602 h 28753" name="TY13"/>
                <a:gd fmla="*/ 30240 w 111524" name="TX14"/>
                <a:gd fmla="*/ 1587 h 28753" name="TY14"/>
                <a:gd fmla="*/ 29649 w 111524" name="TX15"/>
                <a:gd fmla="*/ 2562 h 28753" name="TY15"/>
                <a:gd fmla="*/ 29364 w 111524" name="TX16"/>
                <a:gd fmla="*/ 2606 h 28753" name="TY16"/>
                <a:gd fmla="*/ 28872 w 111524" name="TX17"/>
                <a:gd fmla="*/ 2485 h 28753" name="TY17"/>
                <a:gd fmla="*/ 28872 w 111524" name="TX18"/>
                <a:gd fmla="*/ 2638 h 28753" name="TY18"/>
                <a:gd fmla="*/ 28926 w 111524" name="TX19"/>
                <a:gd fmla="*/ 5146 h 28753" name="TY19"/>
                <a:gd fmla="*/ 28664 w 111524" name="TX20"/>
                <a:gd fmla="*/ 5650 h 28753" name="TY20"/>
                <a:gd fmla="*/ 28576 w 111524" name="TX21"/>
                <a:gd fmla="*/ 5650 h 28753" name="TY21"/>
                <a:gd fmla="*/ 28522 w 111524" name="TX22"/>
                <a:gd fmla="*/ 5660 h 28753" name="TY22"/>
                <a:gd fmla="*/ 28466 w 111524" name="TX23"/>
                <a:gd fmla="*/ 5978 h 28753" name="TY23"/>
                <a:gd fmla="*/ 28434 w 111524" name="TX24"/>
                <a:gd fmla="*/ 6558 h 28753" name="TY24"/>
                <a:gd fmla="*/ 28028 w 111524" name="TX25"/>
                <a:gd fmla="*/ 6821 h 28753" name="TY25"/>
                <a:gd fmla="*/ 27952 w 111524" name="TX26"/>
                <a:gd fmla="*/ 6810 h 28753" name="TY26"/>
                <a:gd fmla="*/ 27711 w 111524" name="TX27"/>
                <a:gd fmla="*/ 6745 h 28753" name="TY27"/>
                <a:gd fmla="*/ 27700 w 111524" name="TX28"/>
                <a:gd fmla="*/ 6745 h 28753" name="TY28"/>
                <a:gd fmla="*/ 27383 w 111524" name="TX29"/>
                <a:gd fmla="*/ 7149 h 28753" name="TY29"/>
                <a:gd fmla="*/ 27492 w 111524" name="TX30"/>
                <a:gd fmla="*/ 7161 h 28753" name="TY30"/>
                <a:gd fmla="*/ 28434 w 111524" name="TX31"/>
                <a:gd fmla="*/ 7062 h 28753" name="TY31"/>
                <a:gd fmla="*/ 29113 w 111524" name="TX32"/>
                <a:gd fmla="*/ 7139 h 28753" name="TY32"/>
                <a:gd fmla="*/ 31062 w 111524" name="TX33"/>
                <a:gd fmla="*/ 8869 h 28753" name="TY33"/>
                <a:gd fmla="*/ 31423 w 111524" name="TX34"/>
                <a:gd fmla="*/ 10117 h 28753" name="TY34"/>
                <a:gd fmla="*/ 31478 w 111524" name="TX35"/>
                <a:gd fmla="*/ 10631 h 28753" name="TY35"/>
                <a:gd fmla="*/ 31631 w 111524" name="TX36"/>
                <a:gd fmla="*/ 10774 h 28753" name="TY36"/>
                <a:gd fmla="*/ 32605 w 111524" name="TX37"/>
                <a:gd fmla="*/ 12416 h 28753" name="TY37"/>
                <a:gd fmla="*/ 33536 w 111524" name="TX38"/>
                <a:gd fmla="*/ 11857 h 28753" name="TY38"/>
                <a:gd fmla="*/ 34554 w 111524" name="TX39"/>
                <a:gd fmla="*/ 11310 h 28753" name="TY39"/>
                <a:gd fmla="*/ 34215 w 111524" name="TX40"/>
                <a:gd fmla="*/ 8835 h 28753" name="TY40"/>
                <a:gd fmla="*/ 33996 w 111524" name="TX41"/>
                <a:gd fmla="*/ 7040 h 28753" name="TY41"/>
                <a:gd fmla="*/ 32463 w 111524" name="TX42"/>
                <a:gd fmla="*/ 4697 h 28753" name="TY42"/>
                <a:gd fmla="*/ 32529 w 111524" name="TX43"/>
                <a:gd fmla="*/ 4248 h 28753" name="TY43"/>
                <a:gd fmla="*/ 32813 w 111524" name="TX44"/>
                <a:gd fmla="*/ 3865 h 28753" name="TY44"/>
                <a:gd fmla="*/ 32901 w 111524" name="TX45"/>
                <a:gd fmla="*/ 690 h 28753" name="TY45"/>
                <a:gd fmla="*/ 32616 w 111524" name="TX46"/>
                <a:gd fmla="*/ 164 h 28753" name="TY46"/>
                <a:gd fmla="*/ 32069 w 111524" name="TX47"/>
                <a:gd fmla="*/ 33 h 28753" name="TY47"/>
                <a:gd fmla="*/ 44594 w 111524" name="TX49"/>
                <a:gd fmla="*/ 8650 h 28753" name="TY49"/>
                <a:gd fmla="*/ 45492 w 111524" name="TX50"/>
                <a:gd fmla="*/ 12361 h 28753" name="TY50"/>
                <a:gd fmla="*/ 46159 w 111524" name="TX51"/>
                <a:gd fmla="*/ 13149 h 28753" name="TY51"/>
                <a:gd fmla="*/ 46565 w 111524" name="TX52"/>
                <a:gd fmla="*/ 13139 h 28753" name="TY52"/>
                <a:gd fmla="*/ 44627 w 111524" name="TX53"/>
                <a:gd fmla="*/ 8660 h 28753" name="TY53"/>
                <a:gd fmla="*/ 44594 w 111524" name="TX54"/>
                <a:gd fmla="*/ 8650 h 28753" name="TY54"/>
                <a:gd fmla="*/ 41923 w 111524" name="TX56"/>
                <a:gd fmla="*/ 8015 h 28753" name="TY56"/>
                <a:gd fmla="*/ 38736 w 111524" name="TX57"/>
                <a:gd fmla="*/ 8715 h 28753" name="TY57"/>
                <a:gd fmla="*/ 34609 w 111524" name="TX58"/>
                <a:gd fmla="*/ 11288 h 28753" name="TY58"/>
                <a:gd fmla="*/ 36821 w 111524" name="TX59"/>
                <a:gd fmla="*/ 10872 h 28753" name="TY59"/>
                <a:gd fmla="*/ 38135 w 111524" name="TX60"/>
                <a:gd fmla="*/ 11003 h 28753" name="TY60"/>
                <a:gd fmla="*/ 45448 w 111524" name="TX61"/>
                <a:gd fmla="*/ 13182 h 28753" name="TY61"/>
                <a:gd fmla="*/ 45568 w 111524" name="TX62"/>
                <a:gd fmla="*/ 13171 h 28753" name="TY62"/>
                <a:gd fmla="*/ 44298 w 111524" name="TX63"/>
                <a:gd fmla="*/ 10489 h 28753" name="TY63"/>
                <a:gd fmla="*/ 44167 w 111524" name="TX64"/>
                <a:gd fmla="*/ 8463 h 28753" name="TY64"/>
                <a:gd fmla="*/ 43554 w 111524" name="TX65"/>
                <a:gd fmla="*/ 8244 h 28753" name="TY65"/>
                <a:gd fmla="*/ 41923 w 111524" name="TX66"/>
                <a:gd fmla="*/ 8015 h 28753" name="TY66"/>
                <a:gd fmla="*/ 63732 w 111524" name="TX68"/>
                <a:gd fmla="*/ 14616 h 28753" name="TY68"/>
                <a:gd fmla="*/ 63732 w 111524" name="TX69"/>
                <a:gd fmla="*/ 14616 h 28753" name="TY69"/>
                <a:gd fmla="*/ 63842 w 111524" name="TX70"/>
                <a:gd fmla="*/ 16434 h 28753" name="TY70"/>
                <a:gd fmla="*/ 63852 w 111524" name="TX71"/>
                <a:gd fmla="*/ 16292 h 28753" name="TY71"/>
                <a:gd fmla="*/ 63852 w 111524" name="TX72"/>
                <a:gd fmla="*/ 15832 h 28753" name="TY72"/>
                <a:gd fmla="*/ 63852 w 111524" name="TX73"/>
                <a:gd fmla="*/ 15372 h 28753" name="TY73"/>
                <a:gd fmla="*/ 63842 w 111524" name="TX74"/>
                <a:gd fmla="*/ 14978 h 28753" name="TY74"/>
                <a:gd fmla="*/ 63732 w 111524" name="TX75"/>
                <a:gd fmla="*/ 14616 h 28753" name="TY75"/>
                <a:gd fmla="*/ 65538 w 111524" name="TX77"/>
                <a:gd fmla="*/ 17704 h 28753" name="TY77"/>
                <a:gd fmla="*/ 65540 w 111524" name="TX78"/>
                <a:gd fmla="*/ 17708 h 28753" name="TY78"/>
                <a:gd fmla="*/ 65540 w 111524" name="TX79"/>
                <a:gd fmla="*/ 17708 h 28753" name="TY79"/>
                <a:gd fmla="*/ 65538 w 111524" name="TX80"/>
                <a:gd fmla="*/ 17704 h 28753" name="TY80"/>
                <a:gd fmla="*/ 69579 w 111524" name="TX82"/>
                <a:gd fmla="*/ 17978 h 28753" name="TY82"/>
                <a:gd fmla="*/ 69064 w 111524" name="TX83"/>
                <a:gd fmla="*/ 18066 h 28753" name="TY83"/>
                <a:gd fmla="*/ 69645 w 111524" name="TX84"/>
                <a:gd fmla="*/ 18930 h 28753" name="TY84"/>
                <a:gd fmla="*/ 69940 w 111524" name="TX85"/>
                <a:gd fmla="*/ 18777 h 28753" name="TY85"/>
                <a:gd fmla="*/ 69589 w 111524" name="TX86"/>
                <a:gd fmla="*/ 17978 h 28753" name="TY86"/>
                <a:gd fmla="*/ 65540 w 111524" name="TX88"/>
                <a:gd fmla="*/ 17708 h 28753" name="TY88"/>
                <a:gd fmla="*/ 65540 w 111524" name="TX89"/>
                <a:gd fmla="*/ 17708 h 28753" name="TY89"/>
                <a:gd fmla="*/ 66524 w 111524" name="TX90"/>
                <a:gd fmla="*/ 18952 h 28753" name="TY90"/>
                <a:gd fmla="*/ 65747 w 111524" name="TX91"/>
                <a:gd fmla="*/ 17912 h 28753" name="TY91"/>
                <a:gd fmla="*/ 65540 w 111524" name="TX92"/>
                <a:gd fmla="*/ 17708 h 28753" name="TY92"/>
                <a:gd fmla="*/ 64071 w 111524" name="TX94"/>
                <a:gd fmla="*/ 20649 h 28753" name="TY94"/>
                <a:gd fmla="*/ 64049 w 111524" name="TX95"/>
                <a:gd fmla="*/ 21022 h 28753" name="TY95"/>
                <a:gd fmla="*/ 64071 w 111524" name="TX96"/>
                <a:gd fmla="*/ 20649 h 28753" name="TY96"/>
                <a:gd fmla="*/ 64049 w 111524" name="TX98"/>
                <a:gd fmla="*/ 21022 h 28753" name="TY98"/>
                <a:gd fmla="*/ 63995 w 111524" name="TX99"/>
                <a:gd fmla="*/ 21394 h 28753" name="TY99"/>
                <a:gd fmla="*/ 64049 w 111524" name="TX100"/>
                <a:gd fmla="*/ 21022 h 28753" name="TY100"/>
                <a:gd fmla="*/ 63892 w 111524" name="TX102"/>
                <a:gd fmla="*/ 21750 h 28753" name="TY102"/>
                <a:gd fmla="*/ 63886 w 111524" name="TX103"/>
                <a:gd fmla="*/ 21777 h 28753" name="TY103"/>
                <a:gd fmla="*/ 63892 w 111524" name="TX104"/>
                <a:gd fmla="*/ 21750 h 28753" name="TY104"/>
                <a:gd fmla="*/ 17420 w 111524" name="TX106"/>
                <a:gd fmla="*/ 1828 h 28753" name="TY106"/>
                <a:gd fmla="*/ 17365 w 111524" name="TX107"/>
                <a:gd fmla="*/ 1982 h 28753" name="TY107"/>
                <a:gd fmla="*/ 17858 w 111524" name="TX108"/>
                <a:gd fmla="*/ 3570 h 28753" name="TY108"/>
                <a:gd fmla="*/ 17846 w 111524" name="TX109"/>
                <a:gd fmla="*/ 5135 h 28753" name="TY109"/>
                <a:gd fmla="*/ 17233 w 111524" name="TX110"/>
                <a:gd fmla="*/ 5343 h 28753" name="TY110"/>
                <a:gd fmla="*/ 12109 w 111524" name="TX111"/>
                <a:gd fmla="*/ 8222 h 28753" name="TY111"/>
                <a:gd fmla="*/ 10106 w 111524" name="TX112"/>
                <a:gd fmla="*/ 15241 h 28753" name="TY112"/>
                <a:gd fmla="*/ 625 w 111524" name="TX113"/>
                <a:gd fmla="*/ 22379 h 28753" name="TY113"/>
                <a:gd fmla="*/ 2661 w 111524" name="TX114"/>
                <a:gd fmla="*/ 21613 h 28753" name="TY114"/>
                <a:gd fmla="*/ 3898 w 111524" name="TX115"/>
                <a:gd fmla="*/ 20277 h 28753" name="TY115"/>
                <a:gd fmla="*/ 9975 w 111524" name="TX116"/>
                <a:gd fmla="*/ 17332 h 28753" name="TY116"/>
                <a:gd fmla="*/ 10172 w 111524" name="TX117"/>
                <a:gd fmla="*/ 17321 h 28753" name="TY117"/>
                <a:gd fmla="*/ 11135 w 111524" name="TX118"/>
                <a:gd fmla="*/ 17419 h 28753" name="TY118"/>
                <a:gd fmla="*/ 11310 w 111524" name="TX119"/>
                <a:gd fmla="*/ 17409 h 28753" name="TY119"/>
                <a:gd fmla="*/ 11902 w 111524" name="TX120"/>
                <a:gd fmla="*/ 17507 h 28753" name="TY120"/>
                <a:gd fmla="*/ 12131 w 111524" name="TX121"/>
                <a:gd fmla="*/ 17594 h 28753" name="TY121"/>
                <a:gd fmla="*/ 12208 w 111524" name="TX122"/>
                <a:gd fmla="*/ 17518 h 28753" name="TY122"/>
                <a:gd fmla="*/ 14781 w 111524" name="TX123"/>
                <a:gd fmla="*/ 8102 h 28753" name="TY123"/>
                <a:gd fmla="*/ 19697 w 111524" name="TX124"/>
                <a:gd fmla="*/ 6701 h 28753" name="TY124"/>
                <a:gd fmla="*/ 20189 w 111524" name="TX125"/>
                <a:gd fmla="*/ 6711 h 28753" name="TY125"/>
                <a:gd fmla="*/ 20047 w 111524" name="TX126"/>
                <a:gd fmla="*/ 6470 h 28753" name="TY126"/>
                <a:gd fmla="*/ 19861 w 111524" name="TX127"/>
                <a:gd fmla="*/ 6044 h 28753" name="TY127"/>
                <a:gd fmla="*/ 19631 w 111524" name="TX128"/>
                <a:gd fmla="*/ 5857 h 28753" name="TY128"/>
                <a:gd fmla="*/ 19303 w 111524" name="TX129"/>
                <a:gd fmla="*/ 4971 h 28753" name="TY129"/>
                <a:gd fmla="*/ 19172 w 111524" name="TX130"/>
                <a:gd fmla="*/ 3252 h 28753" name="TY130"/>
                <a:gd fmla="*/ 19160 w 111524" name="TX131"/>
                <a:gd fmla="*/ 3098 h 28753" name="TY131"/>
                <a:gd fmla="*/ 19160 w 111524" name="TX132"/>
                <a:gd fmla="*/ 3076 h 28753" name="TY132"/>
                <a:gd fmla="*/ 18700 w 111524" name="TX133"/>
                <a:gd fmla="*/ 3329 h 28753" name="TY133"/>
                <a:gd fmla="*/ 18525 w 111524" name="TX134"/>
                <a:gd fmla="*/ 3307 h 28753" name="TY134"/>
                <a:gd fmla="*/ 17934 w 111524" name="TX135"/>
                <a:gd fmla="*/ 2836 h 28753" name="TY135"/>
                <a:gd fmla="*/ 17420 w 111524" name="TX136"/>
                <a:gd fmla="*/ 1828 h 28753" name="TY136"/>
                <a:gd fmla="*/ 63020 w 111524" name="TX138"/>
                <a:gd fmla="*/ 0 h 28753" name="TY138"/>
                <a:gd fmla="*/ 63776 w 111524" name="TX139"/>
                <a:gd fmla="*/ 2135 h 28753" name="TY139"/>
                <a:gd fmla="*/ 63699 w 111524" name="TX140"/>
                <a:gd fmla="*/ 8562 h 28753" name="TY140"/>
                <a:gd fmla="*/ 64302 w 111524" name="TX141"/>
                <a:gd fmla="*/ 9230 h 28753" name="TY141"/>
                <a:gd fmla="*/ 64871 w 111524" name="TX142"/>
                <a:gd fmla="*/ 9886 h 28753" name="TY142"/>
                <a:gd fmla="*/ 65276 w 111524" name="TX143"/>
                <a:gd fmla="*/ 9339 h 28753" name="TY143"/>
                <a:gd fmla="*/ 68725 w 111524" name="TX144"/>
                <a:gd fmla="*/ 7697 h 28753" name="TY144"/>
                <a:gd fmla="*/ 69524 w 111524" name="TX145"/>
                <a:gd fmla="*/ 7642 h 28753" name="TY145"/>
                <a:gd fmla="*/ 71331 w 111524" name="TX146"/>
                <a:gd fmla="*/ 7949 h 28753" name="TY146"/>
                <a:gd fmla="*/ 73893 w 111524" name="TX147"/>
                <a:gd fmla="*/ 10084 h 28753" name="TY147"/>
                <a:gd fmla="*/ 75644 w 111524" name="TX148"/>
                <a:gd fmla="*/ 9241 h 28753" name="TY148"/>
                <a:gd fmla="*/ 76214 w 111524" name="TX149"/>
                <a:gd fmla="*/ 9088 h 28753" name="TY149"/>
                <a:gd fmla="*/ 78053 w 111524" name="TX150"/>
                <a:gd fmla="*/ 8891 h 28753" name="TY150"/>
                <a:gd fmla="*/ 78798 w 111524" name="TX151"/>
                <a:gd fmla="*/ 8923 h 28753" name="TY151"/>
                <a:gd fmla="*/ 85126 w 111524" name="TX152"/>
                <a:gd fmla="*/ 10599 h 28753" name="TY152"/>
                <a:gd fmla="*/ 90973 w 111524" name="TX153"/>
                <a:gd fmla="*/ 12000 h 28753" name="TY153"/>
                <a:gd fmla="*/ 92308 w 111524" name="TX154"/>
                <a:gd fmla="*/ 12208 h 28753" name="TY154"/>
                <a:gd fmla="*/ 94761 w 111524" name="TX155"/>
                <a:gd fmla="*/ 12821 h 28753" name="TY155"/>
                <a:gd fmla="*/ 96929 w 111524" name="TX156"/>
                <a:gd fmla="*/ 14212 h 28753" name="TY156"/>
                <a:gd fmla="*/ 97651 w 111524" name="TX157"/>
                <a:gd fmla="*/ 15295 h 28753" name="TY157"/>
                <a:gd fmla="*/ 97990 w 111524" name="TX158"/>
                <a:gd fmla="*/ 17310 h 28753" name="TY158"/>
                <a:gd fmla="*/ 99107 w 111524" name="TX159"/>
                <a:gd fmla="*/ 17200 h 28753" name="TY159"/>
                <a:gd fmla="*/ 101713 w 111524" name="TX160"/>
                <a:gd fmla="*/ 17540 h 28753" name="TY160"/>
                <a:gd fmla="*/ 106968 w 111524" name="TX161"/>
                <a:gd fmla="*/ 18569 h 28753" name="TY161"/>
                <a:gd fmla="*/ 108753 w 111524" name="TX162"/>
                <a:gd fmla="*/ 19905 h 28753" name="TY162"/>
                <a:gd fmla="*/ 108734 w 111524" name="TX163"/>
                <a:gd fmla="*/ 19818 h 28753" name="TY163"/>
                <a:gd fmla="*/ 108734 w 111524" name="TX164"/>
                <a:gd fmla="*/ 19818 h 28753" name="TY164"/>
                <a:gd fmla="*/ 108775 w 111524" name="TX165"/>
                <a:gd fmla="*/ 19949 h 28753" name="TY165"/>
                <a:gd fmla="*/ 109739 w 111524" name="TX166"/>
                <a:gd fmla="*/ 21591 h 28753" name="TY166"/>
                <a:gd fmla="*/ 110012 w 111524" name="TX167"/>
                <a:gd fmla="*/ 22226 h 28753" name="TY167"/>
                <a:gd fmla="*/ 110231 w 111524" name="TX168"/>
                <a:gd fmla="*/ 22806 h 28753" name="TY168"/>
                <a:gd fmla="*/ 111293 w 111524" name="TX169"/>
                <a:gd fmla="*/ 23343 h 28753" name="TY169"/>
                <a:gd fmla="*/ 111271 w 111524" name="TX170"/>
                <a:gd fmla="*/ 22379 h 28753" name="TY170"/>
                <a:gd fmla="*/ 110943 w 111524" name="TX171"/>
                <a:gd fmla="*/ 18799 h 28753" name="TY171"/>
                <a:gd fmla="*/ 109060 w 111524" name="TX172"/>
                <a:gd fmla="*/ 17310 h 28753" name="TY172"/>
                <a:gd fmla="*/ 107231 w 111524" name="TX173"/>
                <a:gd fmla="*/ 17058 h 28753" name="TY173"/>
                <a:gd fmla="*/ 105873 w 111524" name="TX174"/>
                <a:gd fmla="*/ 17124 h 28753" name="TY174"/>
                <a:gd fmla="*/ 104527 w 111524" name="TX175"/>
                <a:gd fmla="*/ 17178 h 28753" name="TY175"/>
                <a:gd fmla="*/ 103990 w 111524" name="TX176"/>
                <a:gd fmla="*/ 17156 h 28753" name="TY176"/>
                <a:gd fmla="*/ 103651 w 111524" name="TX177"/>
                <a:gd fmla="*/ 17069 h 28753" name="TY177"/>
                <a:gd fmla="*/ 103486 w 111524" name="TX178"/>
                <a:gd fmla="*/ 16718 h 28753" name="TY178"/>
                <a:gd fmla="*/ 103355 w 111524" name="TX179"/>
                <a:gd fmla="*/ 14365 h 28753" name="TY179"/>
                <a:gd fmla="*/ 99216 w 111524" name="TX180"/>
                <a:gd fmla="*/ 10894 h 28753" name="TY180"/>
                <a:gd fmla="*/ 97946 w 111524" name="TX181"/>
                <a:gd fmla="*/ 10708 h 28753" name="TY181"/>
                <a:gd fmla="*/ 95834 w 111524" name="TX182"/>
                <a:gd fmla="*/ 10609 h 28753" name="TY182"/>
                <a:gd fmla="*/ 93370 w 111524" name="TX183"/>
                <a:gd fmla="*/ 10675 h 28753" name="TY183"/>
                <a:gd fmla="*/ 90895 w 111524" name="TX184"/>
                <a:gd fmla="*/ 10740 h 28753" name="TY184"/>
                <a:gd fmla="*/ 87666 w 111524" name="TX185"/>
                <a:gd fmla="*/ 10489 h 28753" name="TY185"/>
                <a:gd fmla="*/ 79005 w 111524" name="TX186"/>
                <a:gd fmla="*/ 8354 h 28753" name="TY186"/>
                <a:gd fmla="*/ 78458 w 111524" name="TX187"/>
                <a:gd fmla="*/ 8376 h 28753" name="TY187"/>
                <a:gd fmla="*/ 78995 w 111524" name="TX188"/>
                <a:gd fmla="*/ 7073 h 28753" name="TY188"/>
                <a:gd fmla="*/ 78228 w 111524" name="TX189"/>
                <a:gd fmla="*/ 6186 h 28753" name="TY189"/>
                <a:gd fmla="*/ 78107 w 111524" name="TX190"/>
                <a:gd fmla="*/ 6197 h 28753" name="TY190"/>
                <a:gd fmla="*/ 76794 w 111524" name="TX191"/>
                <a:gd fmla="*/ 4040 h 28753" name="TY191"/>
                <a:gd fmla="*/ 75370 w 111524" name="TX192"/>
                <a:gd fmla="*/ 3733 h 28753" name="TY192"/>
                <a:gd fmla="*/ 73728 w 111524" name="TX193"/>
                <a:gd fmla="*/ 4149 h 28753" name="TY193"/>
                <a:gd fmla="*/ 72020 w 111524" name="TX194"/>
                <a:gd fmla="*/ 6679 h 28753" name="TY194"/>
                <a:gd fmla="*/ 70027 w 111524" name="TX195"/>
                <a:gd fmla="*/ 6492 h 28753" name="TY195"/>
                <a:gd fmla="*/ 69513 w 111524" name="TX196"/>
                <a:gd fmla="*/ 6317 h 28753" name="TY196"/>
                <a:gd fmla="*/ 69360 w 111524" name="TX197"/>
                <a:gd fmla="*/ 5891 h 28753" name="TY197"/>
                <a:gd fmla="*/ 68966 w 111524" name="TX198"/>
                <a:gd fmla="*/ 4402 h 28753" name="TY198"/>
                <a:gd fmla="*/ 67947 w 111524" name="TX199"/>
                <a:gd fmla="*/ 3755 h 28753" name="TY199"/>
                <a:gd fmla="*/ 67674 w 111524" name="TX200"/>
                <a:gd fmla="*/ 3799 h 28753" name="TY200"/>
                <a:gd fmla="*/ 67487 w 111524" name="TX201"/>
                <a:gd fmla="*/ 843 h 28753" name="TY201"/>
                <a:gd fmla="*/ 67181 w 111524" name="TX202"/>
                <a:gd fmla="*/ 142 h 28753" name="TY202"/>
                <a:gd fmla="*/ 66579 w 111524" name="TX203"/>
                <a:gd fmla="*/ 11 h 28753" name="TY203"/>
                <a:gd fmla="*/ 64367 w 111524" name="TX204"/>
                <a:gd fmla="*/ 0 h 28753" name="TY204"/>
                <a:gd fmla="*/ 63852 w 111524" name="TX206"/>
                <a:gd fmla="*/ 15010 h 28753" name="TY206"/>
                <a:gd fmla="*/ 63852 w 111524" name="TX207"/>
                <a:gd fmla="*/ 15010 h 28753" name="TY207"/>
                <a:gd fmla="*/ 63864 w 111524" name="TX208"/>
                <a:gd fmla="*/ 15372 h 28753" name="TY208"/>
                <a:gd fmla="*/ 63864 w 111524" name="TX209"/>
                <a:gd fmla="*/ 15832 h 28753" name="TY209"/>
                <a:gd fmla="*/ 63852 w 111524" name="TX210"/>
                <a:gd fmla="*/ 16292 h 28753" name="TY210"/>
                <a:gd fmla="*/ 63842 w 111524" name="TX211"/>
                <a:gd fmla="*/ 16555 h 28753" name="TY211"/>
                <a:gd fmla="*/ 63842 w 111524" name="TX212"/>
                <a:gd fmla="*/ 16784 h 28753" name="TY212"/>
                <a:gd fmla="*/ 63721 w 111524" name="TX213"/>
                <a:gd fmla="*/ 19029 h 28753" name="TY213"/>
                <a:gd fmla="*/ 63864 w 111524" name="TX214"/>
                <a:gd fmla="*/ 18525 h 28753" name="TY214"/>
                <a:gd fmla="*/ 63864 w 111524" name="TX215"/>
                <a:gd fmla="*/ 18525 h 28753" name="TY215"/>
                <a:gd fmla="*/ 63721 w 111524" name="TX216"/>
                <a:gd fmla="*/ 19051 h 28753" name="TY216"/>
                <a:gd fmla="*/ 63655 w 111524" name="TX217"/>
                <a:gd fmla="*/ 19555 h 28753" name="TY217"/>
                <a:gd fmla="*/ 63633 w 111524" name="TX218"/>
                <a:gd fmla="*/ 19817 h 28753" name="TY218"/>
                <a:gd fmla="*/ 63667 w 111524" name="TX219"/>
                <a:gd fmla="*/ 20025 h 28753" name="TY219"/>
                <a:gd fmla="*/ 63940 w 111524" name="TX220"/>
                <a:gd fmla="*/ 20463 h 28753" name="TY220"/>
                <a:gd fmla="*/ 64039 w 111524" name="TX221"/>
                <a:gd fmla="*/ 20901 h 28753" name="TY221"/>
                <a:gd fmla="*/ 63892 w 111524" name="TX222"/>
                <a:gd fmla="*/ 21750 h 28753" name="TY222"/>
                <a:gd fmla="*/ 63892 w 111524" name="TX223"/>
                <a:gd fmla="*/ 21750 h 28753" name="TY223"/>
                <a:gd fmla="*/ 63896 w 111524" name="TX224"/>
                <a:gd fmla="*/ 21744 h 28753" name="TY224"/>
                <a:gd fmla="*/ 63995 w 111524" name="TX225"/>
                <a:gd fmla="*/ 21394 h 28753" name="TY225"/>
                <a:gd fmla="*/ 63995 w 111524" name="TX226"/>
                <a:gd fmla="*/ 21394 h 28753" name="TY226"/>
                <a:gd fmla="*/ 63896 w 111524" name="TX227"/>
                <a:gd fmla="*/ 21755 h 28753" name="TY227"/>
                <a:gd fmla="*/ 63874 w 111524" name="TX228"/>
                <a:gd fmla="*/ 21832 h 28753" name="TY228"/>
                <a:gd fmla="*/ 63830 w 111524" name="TX229"/>
                <a:gd fmla="*/ 22204 h 28753" name="TY229"/>
                <a:gd fmla="*/ 63830 w 111524" name="TX230"/>
                <a:gd fmla="*/ 22226 h 28753" name="TY230"/>
                <a:gd fmla="*/ 63896 w 111524" name="TX231"/>
                <a:gd fmla="*/ 22215 h 28753" name="TY231"/>
                <a:gd fmla="*/ 64181 w 111524" name="TX232"/>
                <a:gd fmla="*/ 22477 h 28753" name="TY232"/>
                <a:gd fmla="*/ 65057 w 111524" name="TX233"/>
                <a:gd fmla="*/ 24263 h 28753" name="TY233"/>
                <a:gd fmla="*/ 65604 w 111524" name="TX234"/>
                <a:gd fmla="*/ 25390 h 28753" name="TY234"/>
                <a:gd fmla="*/ 66032 w 111524" name="TX235"/>
                <a:gd fmla="*/ 24558 h 28753" name="TY235"/>
                <a:gd fmla="*/ 65779 w 111524" name="TX236"/>
                <a:gd fmla="*/ 24197 h 28753" name="TY236"/>
                <a:gd fmla="*/ 67093 w 111524" name="TX237"/>
                <a:gd fmla="*/ 21263 h 28753" name="TY237"/>
                <a:gd fmla="*/ 67684 w 111524" name="TX238"/>
                <a:gd fmla="*/ 20343 h 28753" name="TY238"/>
                <a:gd fmla="*/ 66524 w 111524" name="TX239"/>
                <a:gd fmla="*/ 18963 h 28753" name="TY239"/>
                <a:gd fmla="*/ 64783 w 111524" name="TX240"/>
                <a:gd fmla="*/ 17409 h 28753" name="TY240"/>
                <a:gd fmla="*/ 64619 w 111524" name="TX241"/>
                <a:gd fmla="*/ 16314 h 28753" name="TY241"/>
                <a:gd fmla="*/ 64619 w 111524" name="TX242"/>
                <a:gd fmla="*/ 16314 h 28753" name="TY242"/>
                <a:gd fmla="*/ 64564 w 111524" name="TX243"/>
                <a:gd fmla="*/ 16346 h 28753" name="TY243"/>
                <a:gd fmla="*/ 63852 w 111524" name="TX244"/>
                <a:gd fmla="*/ 15010 h 28753" name="TY244"/>
                <a:gd fmla="*/ 68976 w 111524" name="TX246"/>
                <a:gd fmla="*/ 24350 h 28753" name="TY246"/>
                <a:gd fmla="*/ 69042 w 111524" name="TX247"/>
                <a:gd fmla="*/ 26178 h 28753" name="TY247"/>
                <a:gd fmla="*/ 69032 w 111524" name="TX248"/>
                <a:gd fmla="*/ 26178 h 28753" name="TY248"/>
                <a:gd fmla="*/ 67564 w 111524" name="TX249"/>
                <a:gd fmla="*/ 25664 h 28753" name="TY249"/>
                <a:gd fmla="*/ 66667 w 111524" name="TX250"/>
                <a:gd fmla="*/ 27394 h 28753" name="TY250"/>
                <a:gd fmla="*/ 67509 w 111524" name="TX251"/>
                <a:gd fmla="*/ 28674 h 28753" name="TY251"/>
                <a:gd fmla="*/ 70433 w 111524" name="TX252"/>
                <a:gd fmla="*/ 28664 h 28753" name="TY252"/>
                <a:gd fmla="*/ 70356 w 111524" name="TX253"/>
                <a:gd fmla="*/ 28270 h 28753" name="TY253"/>
                <a:gd fmla="*/ 69776 w 111524" name="TX254"/>
                <a:gd fmla="*/ 26014 h 28753" name="TY254"/>
                <a:gd fmla="*/ 69032 w 111524" name="TX255"/>
                <a:gd fmla="*/ 24657 h 28753" name="TY255"/>
                <a:gd fmla="*/ 68988 w 111524" name="TX256"/>
                <a:gd fmla="*/ 24482 h 28753" name="TY256"/>
                <a:gd fmla="*/ 68988 w 111524" name="TX257"/>
                <a:gd fmla="*/ 24470 h 28753" name="TY257"/>
                <a:gd fmla="*/ 68976 w 111524" name="TX258"/>
                <a:gd fmla="*/ 24350 h 28753" name="TY258"/>
                <a:gd fmla="*/ 2464 w 111524" name="TX260"/>
                <a:gd fmla="*/ 28236 h 28753" name="TY260"/>
                <a:gd fmla="*/ 0 w 111524" name="TX261"/>
                <a:gd fmla="*/ 28730 h 28753" name="TY261"/>
                <a:gd fmla="*/ 0 w 111524" name="TX262"/>
                <a:gd fmla="*/ 28752 h 28753" name="TY262"/>
                <a:gd fmla="*/ 4730 w 111524" name="TX263"/>
                <a:gd fmla="*/ 28752 h 28753" name="TY263"/>
                <a:gd fmla="*/ 4336 w 111524" name="TX264"/>
                <a:gd fmla="*/ 28576 h 28753" name="TY264"/>
                <a:gd fmla="*/ 2464 w 111524" name="TX265"/>
                <a:gd fmla="*/ 28236 h 28753" name="TY26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1" y="TY131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1" y="TY141"/>
                </a:cxn>
                <a:cxn ang="0">
                  <a:pos x="TX142" y="TY142"/>
                </a:cxn>
                <a:cxn ang="0">
                  <a:pos x="TX143" y="TY143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  <a:cxn ang="0">
                  <a:pos x="TX147" y="TY147"/>
                </a:cxn>
                <a:cxn ang="0">
                  <a:pos x="TX148" y="TY148"/>
                </a:cxn>
                <a:cxn ang="0">
                  <a:pos x="TX149" y="TY149"/>
                </a:cxn>
                <a:cxn ang="0">
                  <a:pos x="TX150" y="TY150"/>
                </a:cxn>
                <a:cxn ang="0">
                  <a:pos x="TX151" y="TY151"/>
                </a:cxn>
                <a:cxn ang="0">
                  <a:pos x="TX152" y="TY152"/>
                </a:cxn>
                <a:cxn ang="0">
                  <a:pos x="TX153" y="TY153"/>
                </a:cxn>
                <a:cxn ang="0">
                  <a:pos x="TX154" y="TY154"/>
                </a:cxn>
                <a:cxn ang="0">
                  <a:pos x="TX155" y="TY155"/>
                </a:cxn>
                <a:cxn ang="0">
                  <a:pos x="TX156" y="TY156"/>
                </a:cxn>
                <a:cxn ang="0">
                  <a:pos x="TX157" y="TY157"/>
                </a:cxn>
                <a:cxn ang="0">
                  <a:pos x="TX158" y="TY158"/>
                </a:cxn>
                <a:cxn ang="0">
                  <a:pos x="TX159" y="TY159"/>
                </a:cxn>
                <a:cxn ang="0">
                  <a:pos x="TX160" y="TY160"/>
                </a:cxn>
                <a:cxn ang="0">
                  <a:pos x="TX161" y="TY161"/>
                </a:cxn>
                <a:cxn ang="0">
                  <a:pos x="TX162" y="TY162"/>
                </a:cxn>
                <a:cxn ang="0">
                  <a:pos x="TX163" y="TY163"/>
                </a:cxn>
                <a:cxn ang="0">
                  <a:pos x="TX164" y="TY164"/>
                </a:cxn>
                <a:cxn ang="0">
                  <a:pos x="TX165" y="TY165"/>
                </a:cxn>
                <a:cxn ang="0">
                  <a:pos x="TX166" y="TY166"/>
                </a:cxn>
                <a:cxn ang="0">
                  <a:pos x="TX167" y="TY167"/>
                </a:cxn>
                <a:cxn ang="0">
                  <a:pos x="TX168" y="TY168"/>
                </a:cxn>
                <a:cxn ang="0">
                  <a:pos x="TX169" y="TY169"/>
                </a:cxn>
                <a:cxn ang="0">
                  <a:pos x="TX170" y="TY170"/>
                </a:cxn>
                <a:cxn ang="0">
                  <a:pos x="TX171" y="TY171"/>
                </a:cxn>
                <a:cxn ang="0">
                  <a:pos x="TX172" y="TY172"/>
                </a:cxn>
                <a:cxn ang="0">
                  <a:pos x="TX173" y="TY173"/>
                </a:cxn>
                <a:cxn ang="0">
                  <a:pos x="TX174" y="TY174"/>
                </a:cxn>
                <a:cxn ang="0">
                  <a:pos x="TX175" y="TY175"/>
                </a:cxn>
                <a:cxn ang="0">
                  <a:pos x="TX176" y="TY176"/>
                </a:cxn>
                <a:cxn ang="0">
                  <a:pos x="TX177" y="TY177"/>
                </a:cxn>
                <a:cxn ang="0">
                  <a:pos x="TX178" y="TY178"/>
                </a:cxn>
                <a:cxn ang="0">
                  <a:pos x="TX179" y="TY179"/>
                </a:cxn>
                <a:cxn ang="0">
                  <a:pos x="TX180" y="TY180"/>
                </a:cxn>
                <a:cxn ang="0">
                  <a:pos x="TX181" y="TY181"/>
                </a:cxn>
                <a:cxn ang="0">
                  <a:pos x="TX182" y="TY182"/>
                </a:cxn>
                <a:cxn ang="0">
                  <a:pos x="TX183" y="TY183"/>
                </a:cxn>
                <a:cxn ang="0">
                  <a:pos x="TX184" y="TY184"/>
                </a:cxn>
                <a:cxn ang="0">
                  <a:pos x="TX185" y="TY185"/>
                </a:cxn>
                <a:cxn ang="0">
                  <a:pos x="TX186" y="TY186"/>
                </a:cxn>
                <a:cxn ang="0">
                  <a:pos x="TX187" y="TY187"/>
                </a:cxn>
                <a:cxn ang="0">
                  <a:pos x="TX188" y="TY188"/>
                </a:cxn>
                <a:cxn ang="0">
                  <a:pos x="TX189" y="TY189"/>
                </a:cxn>
                <a:cxn ang="0">
                  <a:pos x="TX190" y="TY190"/>
                </a:cxn>
                <a:cxn ang="0">
                  <a:pos x="TX191" y="TY191"/>
                </a:cxn>
                <a:cxn ang="0">
                  <a:pos x="TX192" y="TY192"/>
                </a:cxn>
                <a:cxn ang="0">
                  <a:pos x="TX193" y="TY193"/>
                </a:cxn>
                <a:cxn ang="0">
                  <a:pos x="TX194" y="TY194"/>
                </a:cxn>
                <a:cxn ang="0">
                  <a:pos x="TX195" y="TY195"/>
                </a:cxn>
                <a:cxn ang="0">
                  <a:pos x="TX196" y="TY196"/>
                </a:cxn>
                <a:cxn ang="0">
                  <a:pos x="TX197" y="TY197"/>
                </a:cxn>
                <a:cxn ang="0">
                  <a:pos x="TX198" y="TY198"/>
                </a:cxn>
                <a:cxn ang="0">
                  <a:pos x="TX199" y="TY199"/>
                </a:cxn>
                <a:cxn ang="0">
                  <a:pos x="TX200" y="TY200"/>
                </a:cxn>
                <a:cxn ang="0">
                  <a:pos x="TX201" y="TY201"/>
                </a:cxn>
                <a:cxn ang="0">
                  <a:pos x="TX202" y="TY202"/>
                </a:cxn>
                <a:cxn ang="0">
                  <a:pos x="TX203" y="TY203"/>
                </a:cxn>
                <a:cxn ang="0">
                  <a:pos x="TX204" y="TY204"/>
                </a:cxn>
                <a:cxn ang="0">
                  <a:pos x="TX206" y="TY206"/>
                </a:cxn>
                <a:cxn ang="0">
                  <a:pos x="TX207" y="TY207"/>
                </a:cxn>
                <a:cxn ang="0">
                  <a:pos x="TX208" y="TY208"/>
                </a:cxn>
                <a:cxn ang="0">
                  <a:pos x="TX209" y="TY209"/>
                </a:cxn>
                <a:cxn ang="0">
                  <a:pos x="TX210" y="TY210"/>
                </a:cxn>
                <a:cxn ang="0">
                  <a:pos x="TX211" y="TY211"/>
                </a:cxn>
                <a:cxn ang="0">
                  <a:pos x="TX212" y="TY212"/>
                </a:cxn>
                <a:cxn ang="0">
                  <a:pos x="TX213" y="TY213"/>
                </a:cxn>
                <a:cxn ang="0">
                  <a:pos x="TX214" y="TY214"/>
                </a:cxn>
                <a:cxn ang="0">
                  <a:pos x="TX215" y="TY215"/>
                </a:cxn>
                <a:cxn ang="0">
                  <a:pos x="TX216" y="TY216"/>
                </a:cxn>
                <a:cxn ang="0">
                  <a:pos x="TX217" y="TY217"/>
                </a:cxn>
                <a:cxn ang="0">
                  <a:pos x="TX218" y="TY218"/>
                </a:cxn>
                <a:cxn ang="0">
                  <a:pos x="TX219" y="TY219"/>
                </a:cxn>
                <a:cxn ang="0">
                  <a:pos x="TX220" y="TY220"/>
                </a:cxn>
                <a:cxn ang="0">
                  <a:pos x="TX221" y="TY221"/>
                </a:cxn>
                <a:cxn ang="0">
                  <a:pos x="TX222" y="TY222"/>
                </a:cxn>
                <a:cxn ang="0">
                  <a:pos x="TX223" y="TY223"/>
                </a:cxn>
                <a:cxn ang="0">
                  <a:pos x="TX224" y="TY224"/>
                </a:cxn>
                <a:cxn ang="0">
                  <a:pos x="TX225" y="TY225"/>
                </a:cxn>
                <a:cxn ang="0">
                  <a:pos x="TX226" y="TY226"/>
                </a:cxn>
                <a:cxn ang="0">
                  <a:pos x="TX227" y="TY227"/>
                </a:cxn>
                <a:cxn ang="0">
                  <a:pos x="TX228" y="TY228"/>
                </a:cxn>
                <a:cxn ang="0">
                  <a:pos x="TX229" y="TY229"/>
                </a:cxn>
                <a:cxn ang="0">
                  <a:pos x="TX230" y="TY230"/>
                </a:cxn>
                <a:cxn ang="0">
                  <a:pos x="TX231" y="TY231"/>
                </a:cxn>
                <a:cxn ang="0">
                  <a:pos x="TX232" y="TY232"/>
                </a:cxn>
                <a:cxn ang="0">
                  <a:pos x="TX233" y="TY233"/>
                </a:cxn>
                <a:cxn ang="0">
                  <a:pos x="TX234" y="TY234"/>
                </a:cxn>
                <a:cxn ang="0">
                  <a:pos x="TX235" y="TY235"/>
                </a:cxn>
                <a:cxn ang="0">
                  <a:pos x="TX236" y="TY236"/>
                </a:cxn>
                <a:cxn ang="0">
                  <a:pos x="TX237" y="TY237"/>
                </a:cxn>
                <a:cxn ang="0">
                  <a:pos x="TX238" y="TY238"/>
                </a:cxn>
                <a:cxn ang="0">
                  <a:pos x="TX239" y="TY239"/>
                </a:cxn>
                <a:cxn ang="0">
                  <a:pos x="TX240" y="TY240"/>
                </a:cxn>
                <a:cxn ang="0">
                  <a:pos x="TX241" y="TY241"/>
                </a:cxn>
                <a:cxn ang="0">
                  <a:pos x="TX242" y="TY242"/>
                </a:cxn>
                <a:cxn ang="0">
                  <a:pos x="TX243" y="TY243"/>
                </a:cxn>
                <a:cxn ang="0">
                  <a:pos x="TX244" y="TY244"/>
                </a:cxn>
                <a:cxn ang="0">
                  <a:pos x="TX246" y="TY246"/>
                </a:cxn>
                <a:cxn ang="0">
                  <a:pos x="TX247" y="TY247"/>
                </a:cxn>
                <a:cxn ang="0">
                  <a:pos x="TX248" y="TY248"/>
                </a:cxn>
                <a:cxn ang="0">
                  <a:pos x="TX249" y="TY249"/>
                </a:cxn>
                <a:cxn ang="0">
                  <a:pos x="TX250" y="TY250"/>
                </a:cxn>
                <a:cxn ang="0">
                  <a:pos x="TX251" y="TY251"/>
                </a:cxn>
                <a:cxn ang="0">
                  <a:pos x="TX252" y="TY252"/>
                </a:cxn>
                <a:cxn ang="0">
                  <a:pos x="TX253" y="TY253"/>
                </a:cxn>
                <a:cxn ang="0">
                  <a:pos x="TX254" y="TY254"/>
                </a:cxn>
                <a:cxn ang="0">
                  <a:pos x="TX255" y="TY255"/>
                </a:cxn>
                <a:cxn ang="0">
                  <a:pos x="TX256" y="TY256"/>
                </a:cxn>
                <a:cxn ang="0">
                  <a:pos x="TX257" y="TY257"/>
                </a:cxn>
                <a:cxn ang="0">
                  <a:pos x="TX258" y="TY258"/>
                </a:cxn>
                <a:cxn ang="0">
                  <a:pos x="TX260" y="TY260"/>
                </a:cxn>
                <a:cxn ang="0">
                  <a:pos x="TX261" y="TY261"/>
                </a:cxn>
                <a:cxn ang="0">
                  <a:pos x="TX262" y="TY262"/>
                </a:cxn>
                <a:cxn ang="0">
                  <a:pos x="TX263" y="TY263"/>
                </a:cxn>
                <a:cxn ang="0">
                  <a:pos x="TX264" y="TY264"/>
                </a:cxn>
                <a:cxn ang="0">
                  <a:pos x="TX265" y="TY265"/>
                </a:cxn>
              </a:cxnLst>
              <a:rect l="l" t="t" r="r" b="b"/>
              <a:pathLst>
                <a:path w="111524" h="28753">
                  <a:moveTo>
                    <a:pt x="62276" y="602"/>
                  </a:moveTo>
                  <a:lnTo>
                    <a:pt x="62276" y="602"/>
                  </a:lnTo>
                  <a:cubicBezTo>
                    <a:pt x="62419" y="1193"/>
                    <a:pt x="62572" y="1796"/>
                    <a:pt x="62692" y="2409"/>
                  </a:cubicBezTo>
                  <a:cubicBezTo>
                    <a:pt x="62714" y="2497"/>
                    <a:pt x="62725" y="2584"/>
                    <a:pt x="62747" y="2672"/>
                  </a:cubicBezTo>
                  <a:cubicBezTo>
                    <a:pt x="62889" y="3372"/>
                    <a:pt x="62988" y="4073"/>
                    <a:pt x="63010" y="4818"/>
                  </a:cubicBezTo>
                  <a:cubicBezTo>
                    <a:pt x="63020" y="5037"/>
                    <a:pt x="63020" y="5266"/>
                    <a:pt x="63010" y="5497"/>
                  </a:cubicBezTo>
                  <a:cubicBezTo>
                    <a:pt x="63010" y="5857"/>
                    <a:pt x="62988" y="6219"/>
                    <a:pt x="62955" y="6591"/>
                  </a:cubicBezTo>
                  <a:cubicBezTo>
                    <a:pt x="62911" y="7029"/>
                    <a:pt x="62845" y="7478"/>
                    <a:pt x="62736" y="7916"/>
                  </a:cubicBezTo>
                  <a:cubicBezTo>
                    <a:pt x="62845" y="7949"/>
                    <a:pt x="62944" y="7993"/>
                    <a:pt x="63054" y="8058"/>
                  </a:cubicBezTo>
                  <a:cubicBezTo>
                    <a:pt x="63601" y="5562"/>
                    <a:pt x="63426" y="2781"/>
                    <a:pt x="62276" y="602"/>
                  </a:cubicBezTo>
                  <a:close/>
                  <a:moveTo>
                    <a:pt x="32014" y="33"/>
                  </a:moveTo>
                  <a:cubicBezTo>
                    <a:pt x="31444" y="44"/>
                    <a:pt x="30887" y="76"/>
                    <a:pt x="30339" y="120"/>
                  </a:cubicBezTo>
                  <a:cubicBezTo>
                    <a:pt x="30361" y="274"/>
                    <a:pt x="30372" y="438"/>
                    <a:pt x="30372" y="602"/>
                  </a:cubicBezTo>
                  <a:cubicBezTo>
                    <a:pt x="30372" y="930"/>
                    <a:pt x="30328" y="1270"/>
                    <a:pt x="30240" y="1587"/>
                  </a:cubicBezTo>
                  <a:cubicBezTo>
                    <a:pt x="30153" y="1905"/>
                    <a:pt x="29967" y="2387"/>
                    <a:pt x="29649" y="2562"/>
                  </a:cubicBezTo>
                  <a:cubicBezTo>
                    <a:pt x="29595" y="2584"/>
                    <a:pt x="29485" y="2606"/>
                    <a:pt x="29364" y="2606"/>
                  </a:cubicBezTo>
                  <a:cubicBezTo>
                    <a:pt x="29189" y="2606"/>
                    <a:pt x="28981" y="2573"/>
                    <a:pt x="28872" y="2485"/>
                  </a:cubicBezTo>
                  <a:lnTo>
                    <a:pt x="28872" y="2638"/>
                  </a:lnTo>
                  <a:cubicBezTo>
                    <a:pt x="28817" y="3471"/>
                    <a:pt x="28894" y="4314"/>
                    <a:pt x="28926" y="5146"/>
                  </a:cubicBezTo>
                  <a:cubicBezTo>
                    <a:pt x="28938" y="5354"/>
                    <a:pt x="28882" y="5638"/>
                    <a:pt x="28664" y="5650"/>
                  </a:cubicBezTo>
                  <a:lnTo>
                    <a:pt x="28576" y="5650"/>
                  </a:lnTo>
                  <a:cubicBezTo>
                    <a:pt x="28554" y="5650"/>
                    <a:pt x="28544" y="5650"/>
                    <a:pt x="28522" y="5660"/>
                  </a:cubicBezTo>
                  <a:cubicBezTo>
                    <a:pt x="28412" y="5704"/>
                    <a:pt x="28434" y="5857"/>
                    <a:pt x="28466" y="5978"/>
                  </a:cubicBezTo>
                  <a:cubicBezTo>
                    <a:pt x="28522" y="6164"/>
                    <a:pt x="28522" y="6383"/>
                    <a:pt x="28434" y="6558"/>
                  </a:cubicBezTo>
                  <a:cubicBezTo>
                    <a:pt x="28357" y="6711"/>
                    <a:pt x="28193" y="6821"/>
                    <a:pt x="28028" y="6821"/>
                  </a:cubicBezTo>
                  <a:cubicBezTo>
                    <a:pt x="28007" y="6821"/>
                    <a:pt x="27974" y="6821"/>
                    <a:pt x="27952" y="6810"/>
                  </a:cubicBezTo>
                  <a:cubicBezTo>
                    <a:pt x="27865" y="6788"/>
                    <a:pt x="27788" y="6745"/>
                    <a:pt x="27711" y="6745"/>
                  </a:cubicBezTo>
                  <a:lnTo>
                    <a:pt x="27700" y="6745"/>
                  </a:lnTo>
                  <a:cubicBezTo>
                    <a:pt x="27514" y="6745"/>
                    <a:pt x="27449" y="6964"/>
                    <a:pt x="27383" y="7149"/>
                  </a:cubicBezTo>
                  <a:cubicBezTo>
                    <a:pt x="27415" y="7149"/>
                    <a:pt x="27449" y="7161"/>
                    <a:pt x="27492" y="7161"/>
                  </a:cubicBezTo>
                  <a:cubicBezTo>
                    <a:pt x="27799" y="7106"/>
                    <a:pt x="28116" y="7062"/>
                    <a:pt x="28434" y="7062"/>
                  </a:cubicBezTo>
                  <a:cubicBezTo>
                    <a:pt x="28664" y="7062"/>
                    <a:pt x="28894" y="7084"/>
                    <a:pt x="29113" y="7139"/>
                  </a:cubicBezTo>
                  <a:cubicBezTo>
                    <a:pt x="29989" y="7358"/>
                    <a:pt x="30689" y="8058"/>
                    <a:pt x="31062" y="8869"/>
                  </a:cubicBezTo>
                  <a:cubicBezTo>
                    <a:pt x="31237" y="9263"/>
                    <a:pt x="31357" y="9689"/>
                    <a:pt x="31423" y="10117"/>
                  </a:cubicBezTo>
                  <a:cubicBezTo>
                    <a:pt x="31444" y="10292"/>
                    <a:pt x="31466" y="10456"/>
                    <a:pt x="31478" y="10631"/>
                  </a:cubicBezTo>
                  <a:cubicBezTo>
                    <a:pt x="31532" y="10686"/>
                    <a:pt x="31576" y="10730"/>
                    <a:pt x="31631" y="10774"/>
                  </a:cubicBezTo>
                  <a:cubicBezTo>
                    <a:pt x="32036" y="11200"/>
                    <a:pt x="32332" y="11825"/>
                    <a:pt x="32605" y="12416"/>
                  </a:cubicBezTo>
                  <a:cubicBezTo>
                    <a:pt x="32901" y="12131"/>
                    <a:pt x="33218" y="11923"/>
                    <a:pt x="33536" y="11857"/>
                  </a:cubicBezTo>
                  <a:cubicBezTo>
                    <a:pt x="33853" y="11650"/>
                    <a:pt x="34204" y="11463"/>
                    <a:pt x="34554" y="11310"/>
                  </a:cubicBezTo>
                  <a:cubicBezTo>
                    <a:pt x="34401" y="10500"/>
                    <a:pt x="34269" y="9668"/>
                    <a:pt x="34215" y="8835"/>
                  </a:cubicBezTo>
                  <a:cubicBezTo>
                    <a:pt x="34171" y="8190"/>
                    <a:pt x="34335" y="7621"/>
                    <a:pt x="33996" y="7040"/>
                  </a:cubicBezTo>
                  <a:cubicBezTo>
                    <a:pt x="33525" y="6208"/>
                    <a:pt x="32539" y="5638"/>
                    <a:pt x="32463" y="4697"/>
                  </a:cubicBezTo>
                  <a:cubicBezTo>
                    <a:pt x="32452" y="4544"/>
                    <a:pt x="32463" y="4390"/>
                    <a:pt x="32529" y="4248"/>
                  </a:cubicBezTo>
                  <a:cubicBezTo>
                    <a:pt x="32595" y="4106"/>
                    <a:pt x="32715" y="3996"/>
                    <a:pt x="32813" y="3865"/>
                  </a:cubicBezTo>
                  <a:cubicBezTo>
                    <a:pt x="33514" y="3011"/>
                    <a:pt x="33218" y="1741"/>
                    <a:pt x="32901" y="690"/>
                  </a:cubicBezTo>
                  <a:cubicBezTo>
                    <a:pt x="32846" y="493"/>
                    <a:pt x="32770" y="285"/>
                    <a:pt x="32616" y="164"/>
                  </a:cubicBezTo>
                  <a:cubicBezTo>
                    <a:pt x="32463" y="55"/>
                    <a:pt x="32266" y="33"/>
                    <a:pt x="32069" y="33"/>
                  </a:cubicBezTo>
                  <a:close/>
                  <a:moveTo>
                    <a:pt x="44594" y="8650"/>
                  </a:moveTo>
                  <a:cubicBezTo>
                    <a:pt x="44507" y="9942"/>
                    <a:pt x="44780" y="11277"/>
                    <a:pt x="45492" y="12361"/>
                  </a:cubicBezTo>
                  <a:cubicBezTo>
                    <a:pt x="45678" y="12646"/>
                    <a:pt x="45908" y="12908"/>
                    <a:pt x="46159" y="13149"/>
                  </a:cubicBezTo>
                  <a:cubicBezTo>
                    <a:pt x="46291" y="13149"/>
                    <a:pt x="46434" y="13139"/>
                    <a:pt x="46565" y="13139"/>
                  </a:cubicBezTo>
                  <a:cubicBezTo>
                    <a:pt x="45284" y="12098"/>
                    <a:pt x="44649" y="10324"/>
                    <a:pt x="44627" y="8660"/>
                  </a:cubicBezTo>
                  <a:cubicBezTo>
                    <a:pt x="44616" y="8650"/>
                    <a:pt x="44605" y="8650"/>
                    <a:pt x="44594" y="8650"/>
                  </a:cubicBezTo>
                  <a:close/>
                  <a:moveTo>
                    <a:pt x="41923" y="8015"/>
                  </a:moveTo>
                  <a:cubicBezTo>
                    <a:pt x="40838" y="8015"/>
                    <a:pt x="39744" y="8288"/>
                    <a:pt x="38736" y="8715"/>
                  </a:cubicBezTo>
                  <a:cubicBezTo>
                    <a:pt x="37247" y="9361"/>
                    <a:pt x="35923" y="10324"/>
                    <a:pt x="34609" y="11288"/>
                  </a:cubicBezTo>
                  <a:cubicBezTo>
                    <a:pt x="35288" y="11015"/>
                    <a:pt x="36021" y="10872"/>
                    <a:pt x="36821" y="10872"/>
                  </a:cubicBezTo>
                  <a:cubicBezTo>
                    <a:pt x="37247" y="10872"/>
                    <a:pt x="37685" y="10916"/>
                    <a:pt x="38135" y="11003"/>
                  </a:cubicBezTo>
                  <a:cubicBezTo>
                    <a:pt x="40762" y="11518"/>
                    <a:pt x="42996" y="12898"/>
                    <a:pt x="45448" y="13182"/>
                  </a:cubicBezTo>
                  <a:cubicBezTo>
                    <a:pt x="45492" y="13171"/>
                    <a:pt x="45524" y="13171"/>
                    <a:pt x="45568" y="13171"/>
                  </a:cubicBezTo>
                  <a:cubicBezTo>
                    <a:pt x="44911" y="12416"/>
                    <a:pt x="44495" y="11474"/>
                    <a:pt x="44298" y="10489"/>
                  </a:cubicBezTo>
                  <a:cubicBezTo>
                    <a:pt x="44156" y="9821"/>
                    <a:pt x="44123" y="9142"/>
                    <a:pt x="44167" y="8463"/>
                  </a:cubicBezTo>
                  <a:cubicBezTo>
                    <a:pt x="43970" y="8376"/>
                    <a:pt x="43762" y="8299"/>
                    <a:pt x="43554" y="8244"/>
                  </a:cubicBezTo>
                  <a:cubicBezTo>
                    <a:pt x="43028" y="8091"/>
                    <a:pt x="42470" y="8015"/>
                    <a:pt x="41923" y="8015"/>
                  </a:cubicBezTo>
                  <a:close/>
                  <a:moveTo>
                    <a:pt x="63732" y="14616"/>
                  </a:moveTo>
                  <a:lnTo>
                    <a:pt x="63732" y="14616"/>
                  </a:lnTo>
                  <a:cubicBezTo>
                    <a:pt x="63798" y="15219"/>
                    <a:pt x="63830" y="15832"/>
                    <a:pt x="63842" y="16434"/>
                  </a:cubicBezTo>
                  <a:lnTo>
                    <a:pt x="63852" y="16292"/>
                  </a:lnTo>
                  <a:lnTo>
                    <a:pt x="63852" y="15832"/>
                  </a:lnTo>
                  <a:lnTo>
                    <a:pt x="63852" y="15372"/>
                  </a:lnTo>
                  <a:cubicBezTo>
                    <a:pt x="63852" y="15241"/>
                    <a:pt x="63852" y="15109"/>
                    <a:pt x="63842" y="14978"/>
                  </a:cubicBezTo>
                  <a:cubicBezTo>
                    <a:pt x="63809" y="14857"/>
                    <a:pt x="63765" y="14737"/>
                    <a:pt x="63732" y="14616"/>
                  </a:cubicBezTo>
                  <a:close/>
                  <a:moveTo>
                    <a:pt x="65538" y="17704"/>
                  </a:moveTo>
                  <a:cubicBezTo>
                    <a:pt x="65539" y="17705"/>
                    <a:pt x="65539" y="17707"/>
                    <a:pt x="65540" y="17708"/>
                  </a:cubicBezTo>
                  <a:lnTo>
                    <a:pt x="65540" y="17708"/>
                  </a:lnTo>
                  <a:cubicBezTo>
                    <a:pt x="65539" y="17707"/>
                    <a:pt x="65539" y="17705"/>
                    <a:pt x="65538" y="17704"/>
                  </a:cubicBezTo>
                  <a:close/>
                  <a:moveTo>
                    <a:pt x="69579" y="17978"/>
                  </a:moveTo>
                  <a:cubicBezTo>
                    <a:pt x="69426" y="18022"/>
                    <a:pt x="69251" y="18054"/>
                    <a:pt x="69064" y="18066"/>
                  </a:cubicBezTo>
                  <a:cubicBezTo>
                    <a:pt x="69251" y="18350"/>
                    <a:pt x="69448" y="18645"/>
                    <a:pt x="69645" y="18930"/>
                  </a:cubicBezTo>
                  <a:cubicBezTo>
                    <a:pt x="69743" y="18876"/>
                    <a:pt x="69842" y="18832"/>
                    <a:pt x="69940" y="18777"/>
                  </a:cubicBezTo>
                  <a:cubicBezTo>
                    <a:pt x="69820" y="18416"/>
                    <a:pt x="69645" y="17978"/>
                    <a:pt x="69589" y="17978"/>
                  </a:cubicBezTo>
                  <a:close/>
                  <a:moveTo>
                    <a:pt x="65540" y="17708"/>
                  </a:moveTo>
                  <a:lnTo>
                    <a:pt x="65540" y="17708"/>
                  </a:lnTo>
                  <a:cubicBezTo>
                    <a:pt x="65694" y="18222"/>
                    <a:pt x="66055" y="18680"/>
                    <a:pt x="66524" y="18952"/>
                  </a:cubicBezTo>
                  <a:cubicBezTo>
                    <a:pt x="66251" y="18613"/>
                    <a:pt x="65998" y="18263"/>
                    <a:pt x="65747" y="17912"/>
                  </a:cubicBezTo>
                  <a:cubicBezTo>
                    <a:pt x="65640" y="17848"/>
                    <a:pt x="65563" y="17783"/>
                    <a:pt x="65540" y="17708"/>
                  </a:cubicBezTo>
                  <a:close/>
                  <a:moveTo>
                    <a:pt x="64071" y="20649"/>
                  </a:moveTo>
                  <a:cubicBezTo>
                    <a:pt x="64071" y="20769"/>
                    <a:pt x="64061" y="20890"/>
                    <a:pt x="64049" y="21022"/>
                  </a:cubicBezTo>
                  <a:cubicBezTo>
                    <a:pt x="64061" y="20890"/>
                    <a:pt x="64061" y="20769"/>
                    <a:pt x="64071" y="20649"/>
                  </a:cubicBezTo>
                  <a:close/>
                  <a:moveTo>
                    <a:pt x="64049" y="21022"/>
                  </a:moveTo>
                  <a:cubicBezTo>
                    <a:pt x="64039" y="21142"/>
                    <a:pt x="64028" y="21263"/>
                    <a:pt x="63995" y="21394"/>
                  </a:cubicBezTo>
                  <a:cubicBezTo>
                    <a:pt x="64017" y="21263"/>
                    <a:pt x="64039" y="21142"/>
                    <a:pt x="64049" y="21022"/>
                  </a:cubicBezTo>
                  <a:close/>
                  <a:moveTo>
                    <a:pt x="63892" y="21750"/>
                  </a:moveTo>
                  <a:cubicBezTo>
                    <a:pt x="63886" y="21759"/>
                    <a:pt x="63886" y="21768"/>
                    <a:pt x="63886" y="21777"/>
                  </a:cubicBezTo>
                  <a:cubicBezTo>
                    <a:pt x="63888" y="21768"/>
                    <a:pt x="63890" y="21759"/>
                    <a:pt x="63892" y="21750"/>
                  </a:cubicBezTo>
                  <a:close/>
                  <a:moveTo>
                    <a:pt x="17420" y="1828"/>
                  </a:moveTo>
                  <a:cubicBezTo>
                    <a:pt x="17398" y="1872"/>
                    <a:pt x="17376" y="1927"/>
                    <a:pt x="17365" y="1982"/>
                  </a:cubicBezTo>
                  <a:cubicBezTo>
                    <a:pt x="17201" y="2529"/>
                    <a:pt x="17573" y="3066"/>
                    <a:pt x="17858" y="3570"/>
                  </a:cubicBezTo>
                  <a:cubicBezTo>
                    <a:pt x="18142" y="4062"/>
                    <a:pt x="18306" y="4784"/>
                    <a:pt x="17846" y="5135"/>
                  </a:cubicBezTo>
                  <a:cubicBezTo>
                    <a:pt x="17671" y="5266"/>
                    <a:pt x="17442" y="5299"/>
                    <a:pt x="17233" y="5343"/>
                  </a:cubicBezTo>
                  <a:cubicBezTo>
                    <a:pt x="15262" y="5704"/>
                    <a:pt x="13335" y="6646"/>
                    <a:pt x="12109" y="8222"/>
                  </a:cubicBezTo>
                  <a:cubicBezTo>
                    <a:pt x="10598" y="10171"/>
                    <a:pt x="10325" y="12788"/>
                    <a:pt x="10106" y="15241"/>
                  </a:cubicBezTo>
                  <a:cubicBezTo>
                    <a:pt x="6153" y="16215"/>
                    <a:pt x="2661" y="18876"/>
                    <a:pt x="625" y="22379"/>
                  </a:cubicBezTo>
                  <a:cubicBezTo>
                    <a:pt x="1226" y="22018"/>
                    <a:pt x="1927" y="21755"/>
                    <a:pt x="2661" y="21613"/>
                  </a:cubicBezTo>
                  <a:cubicBezTo>
                    <a:pt x="3011" y="21066"/>
                    <a:pt x="3427" y="20572"/>
                    <a:pt x="3898" y="20277"/>
                  </a:cubicBezTo>
                  <a:cubicBezTo>
                    <a:pt x="5530" y="18602"/>
                    <a:pt x="7664" y="17409"/>
                    <a:pt x="9975" y="17332"/>
                  </a:cubicBezTo>
                  <a:cubicBezTo>
                    <a:pt x="10040" y="17321"/>
                    <a:pt x="10106" y="17321"/>
                    <a:pt x="10172" y="17321"/>
                  </a:cubicBezTo>
                  <a:cubicBezTo>
                    <a:pt x="10511" y="17321"/>
                    <a:pt x="10829" y="17353"/>
                    <a:pt x="11135" y="17419"/>
                  </a:cubicBezTo>
                  <a:cubicBezTo>
                    <a:pt x="11190" y="17409"/>
                    <a:pt x="11255" y="17409"/>
                    <a:pt x="11310" y="17409"/>
                  </a:cubicBezTo>
                  <a:cubicBezTo>
                    <a:pt x="11507" y="17409"/>
                    <a:pt x="11715" y="17452"/>
                    <a:pt x="11902" y="17507"/>
                  </a:cubicBezTo>
                  <a:cubicBezTo>
                    <a:pt x="11978" y="17529"/>
                    <a:pt x="12055" y="17562"/>
                    <a:pt x="12131" y="17594"/>
                  </a:cubicBezTo>
                  <a:cubicBezTo>
                    <a:pt x="12153" y="17562"/>
                    <a:pt x="12175" y="17540"/>
                    <a:pt x="12208" y="17518"/>
                  </a:cubicBezTo>
                  <a:cubicBezTo>
                    <a:pt x="11332" y="14058"/>
                    <a:pt x="11474" y="10314"/>
                    <a:pt x="14781" y="8102"/>
                  </a:cubicBezTo>
                  <a:cubicBezTo>
                    <a:pt x="16215" y="7139"/>
                    <a:pt x="17956" y="6701"/>
                    <a:pt x="19697" y="6701"/>
                  </a:cubicBezTo>
                  <a:cubicBezTo>
                    <a:pt x="19861" y="6701"/>
                    <a:pt x="20025" y="6711"/>
                    <a:pt x="20189" y="6711"/>
                  </a:cubicBezTo>
                  <a:cubicBezTo>
                    <a:pt x="20124" y="6646"/>
                    <a:pt x="20080" y="6558"/>
                    <a:pt x="20047" y="6470"/>
                  </a:cubicBezTo>
                  <a:cubicBezTo>
                    <a:pt x="19992" y="6329"/>
                    <a:pt x="19970" y="6164"/>
                    <a:pt x="19861" y="6044"/>
                  </a:cubicBezTo>
                  <a:cubicBezTo>
                    <a:pt x="19795" y="5967"/>
                    <a:pt x="19708" y="5923"/>
                    <a:pt x="19631" y="5857"/>
                  </a:cubicBezTo>
                  <a:cubicBezTo>
                    <a:pt x="19390" y="5650"/>
                    <a:pt x="19335" y="5299"/>
                    <a:pt x="19303" y="4971"/>
                  </a:cubicBezTo>
                  <a:cubicBezTo>
                    <a:pt x="19248" y="4402"/>
                    <a:pt x="19215" y="3832"/>
                    <a:pt x="19172" y="3252"/>
                  </a:cubicBezTo>
                  <a:cubicBezTo>
                    <a:pt x="19160" y="3186"/>
                    <a:pt x="19160" y="3142"/>
                    <a:pt x="19160" y="3098"/>
                  </a:cubicBezTo>
                  <a:lnTo>
                    <a:pt x="19160" y="3076"/>
                  </a:lnTo>
                  <a:cubicBezTo>
                    <a:pt x="19073" y="3241"/>
                    <a:pt x="18887" y="3329"/>
                    <a:pt x="18700" y="3329"/>
                  </a:cubicBezTo>
                  <a:cubicBezTo>
                    <a:pt x="18635" y="3329"/>
                    <a:pt x="18580" y="3317"/>
                    <a:pt x="18525" y="3307"/>
                  </a:cubicBezTo>
                  <a:cubicBezTo>
                    <a:pt x="18284" y="3230"/>
                    <a:pt x="18087" y="3044"/>
                    <a:pt x="17934" y="2836"/>
                  </a:cubicBezTo>
                  <a:cubicBezTo>
                    <a:pt x="17759" y="2606"/>
                    <a:pt x="17562" y="2234"/>
                    <a:pt x="17420" y="1828"/>
                  </a:cubicBezTo>
                  <a:close/>
                  <a:moveTo>
                    <a:pt x="63020" y="0"/>
                  </a:moveTo>
                  <a:cubicBezTo>
                    <a:pt x="63349" y="690"/>
                    <a:pt x="63601" y="1402"/>
                    <a:pt x="63776" y="2135"/>
                  </a:cubicBezTo>
                  <a:cubicBezTo>
                    <a:pt x="64302" y="4226"/>
                    <a:pt x="64247" y="6482"/>
                    <a:pt x="63699" y="8562"/>
                  </a:cubicBezTo>
                  <a:cubicBezTo>
                    <a:pt x="63908" y="8770"/>
                    <a:pt x="64105" y="9011"/>
                    <a:pt x="64302" y="9230"/>
                  </a:cubicBezTo>
                  <a:cubicBezTo>
                    <a:pt x="64487" y="9449"/>
                    <a:pt x="64674" y="9668"/>
                    <a:pt x="64871" y="9886"/>
                  </a:cubicBezTo>
                  <a:cubicBezTo>
                    <a:pt x="64991" y="9689"/>
                    <a:pt x="65122" y="9504"/>
                    <a:pt x="65276" y="9339"/>
                  </a:cubicBezTo>
                  <a:cubicBezTo>
                    <a:pt x="66152" y="8343"/>
                    <a:pt x="67455" y="7905"/>
                    <a:pt x="68725" y="7697"/>
                  </a:cubicBezTo>
                  <a:cubicBezTo>
                    <a:pt x="68988" y="7653"/>
                    <a:pt x="69261" y="7642"/>
                    <a:pt x="69524" y="7642"/>
                  </a:cubicBezTo>
                  <a:cubicBezTo>
                    <a:pt x="70137" y="7642"/>
                    <a:pt x="70750" y="7752"/>
                    <a:pt x="71331" y="7949"/>
                  </a:cubicBezTo>
                  <a:cubicBezTo>
                    <a:pt x="72360" y="8321"/>
                    <a:pt x="73290" y="9142"/>
                    <a:pt x="73893" y="10084"/>
                  </a:cubicBezTo>
                  <a:cubicBezTo>
                    <a:pt x="74418" y="9711"/>
                    <a:pt x="75009" y="9438"/>
                    <a:pt x="75644" y="9241"/>
                  </a:cubicBezTo>
                  <a:cubicBezTo>
                    <a:pt x="75820" y="9186"/>
                    <a:pt x="76017" y="9131"/>
                    <a:pt x="76214" y="9088"/>
                  </a:cubicBezTo>
                  <a:cubicBezTo>
                    <a:pt x="76816" y="8956"/>
                    <a:pt x="77429" y="8891"/>
                    <a:pt x="78053" y="8891"/>
                  </a:cubicBezTo>
                  <a:cubicBezTo>
                    <a:pt x="78305" y="8891"/>
                    <a:pt x="78545" y="8901"/>
                    <a:pt x="78798" y="8923"/>
                  </a:cubicBezTo>
                  <a:cubicBezTo>
                    <a:pt x="80976" y="9110"/>
                    <a:pt x="83046" y="9930"/>
                    <a:pt x="85126" y="10599"/>
                  </a:cubicBezTo>
                  <a:cubicBezTo>
                    <a:pt x="87042" y="11200"/>
                    <a:pt x="88990" y="11672"/>
                    <a:pt x="90973" y="12000"/>
                  </a:cubicBezTo>
                  <a:cubicBezTo>
                    <a:pt x="91421" y="12066"/>
                    <a:pt x="91859" y="12142"/>
                    <a:pt x="92308" y="12208"/>
                  </a:cubicBezTo>
                  <a:cubicBezTo>
                    <a:pt x="93129" y="12339"/>
                    <a:pt x="93951" y="12514"/>
                    <a:pt x="94761" y="12821"/>
                  </a:cubicBezTo>
                  <a:cubicBezTo>
                    <a:pt x="95571" y="13127"/>
                    <a:pt x="96337" y="13587"/>
                    <a:pt x="96929" y="14212"/>
                  </a:cubicBezTo>
                  <a:cubicBezTo>
                    <a:pt x="97235" y="14485"/>
                    <a:pt x="97487" y="14923"/>
                    <a:pt x="97651" y="15295"/>
                  </a:cubicBezTo>
                  <a:cubicBezTo>
                    <a:pt x="97946" y="15942"/>
                    <a:pt x="98034" y="16620"/>
                    <a:pt x="97990" y="17310"/>
                  </a:cubicBezTo>
                  <a:cubicBezTo>
                    <a:pt x="98352" y="17233"/>
                    <a:pt x="98724" y="17200"/>
                    <a:pt x="99107" y="17200"/>
                  </a:cubicBezTo>
                  <a:cubicBezTo>
                    <a:pt x="99972" y="17200"/>
                    <a:pt x="100859" y="17365"/>
                    <a:pt x="101713" y="17540"/>
                  </a:cubicBezTo>
                  <a:cubicBezTo>
                    <a:pt x="103399" y="17879"/>
                    <a:pt x="105348" y="18010"/>
                    <a:pt x="106968" y="18569"/>
                  </a:cubicBezTo>
                  <a:cubicBezTo>
                    <a:pt x="107669" y="18810"/>
                    <a:pt x="108271" y="19302"/>
                    <a:pt x="108753" y="19905"/>
                  </a:cubicBezTo>
                  <a:cubicBezTo>
                    <a:pt x="108747" y="19876"/>
                    <a:pt x="108741" y="19847"/>
                    <a:pt x="108734" y="19818"/>
                  </a:cubicBezTo>
                  <a:lnTo>
                    <a:pt x="108734" y="19818"/>
                  </a:lnTo>
                  <a:cubicBezTo>
                    <a:pt x="108748" y="19862"/>
                    <a:pt x="108761" y="19908"/>
                    <a:pt x="108775" y="19949"/>
                  </a:cubicBezTo>
                  <a:cubicBezTo>
                    <a:pt x="109191" y="20463"/>
                    <a:pt x="109508" y="21044"/>
                    <a:pt x="109739" y="21591"/>
                  </a:cubicBezTo>
                  <a:cubicBezTo>
                    <a:pt x="109804" y="21766"/>
                    <a:pt x="109902" y="21985"/>
                    <a:pt x="110012" y="22226"/>
                  </a:cubicBezTo>
                  <a:cubicBezTo>
                    <a:pt x="110077" y="22412"/>
                    <a:pt x="110155" y="22609"/>
                    <a:pt x="110231" y="22806"/>
                  </a:cubicBezTo>
                  <a:cubicBezTo>
                    <a:pt x="110592" y="22937"/>
                    <a:pt x="110943" y="23113"/>
                    <a:pt x="111293" y="23343"/>
                  </a:cubicBezTo>
                  <a:cubicBezTo>
                    <a:pt x="111293" y="23025"/>
                    <a:pt x="111293" y="22696"/>
                    <a:pt x="111271" y="22379"/>
                  </a:cubicBezTo>
                  <a:cubicBezTo>
                    <a:pt x="111184" y="21186"/>
                    <a:pt x="111523" y="19905"/>
                    <a:pt x="110943" y="18799"/>
                  </a:cubicBezTo>
                  <a:cubicBezTo>
                    <a:pt x="110559" y="18066"/>
                    <a:pt x="109837" y="17562"/>
                    <a:pt x="109060" y="17310"/>
                  </a:cubicBezTo>
                  <a:cubicBezTo>
                    <a:pt x="108468" y="17113"/>
                    <a:pt x="107855" y="17058"/>
                    <a:pt x="107231" y="17058"/>
                  </a:cubicBezTo>
                  <a:cubicBezTo>
                    <a:pt x="106782" y="17058"/>
                    <a:pt x="106323" y="17091"/>
                    <a:pt x="105873" y="17124"/>
                  </a:cubicBezTo>
                  <a:cubicBezTo>
                    <a:pt x="105425" y="17146"/>
                    <a:pt x="104965" y="17178"/>
                    <a:pt x="104527" y="17178"/>
                  </a:cubicBezTo>
                  <a:cubicBezTo>
                    <a:pt x="104340" y="17178"/>
                    <a:pt x="104165" y="17168"/>
                    <a:pt x="103990" y="17156"/>
                  </a:cubicBezTo>
                  <a:cubicBezTo>
                    <a:pt x="103870" y="17156"/>
                    <a:pt x="103749" y="17146"/>
                    <a:pt x="103651" y="17069"/>
                  </a:cubicBezTo>
                  <a:cubicBezTo>
                    <a:pt x="103552" y="16981"/>
                    <a:pt x="103508" y="16850"/>
                    <a:pt x="103486" y="16718"/>
                  </a:cubicBezTo>
                  <a:cubicBezTo>
                    <a:pt x="103345" y="15942"/>
                    <a:pt x="103432" y="15142"/>
                    <a:pt x="103355" y="14365"/>
                  </a:cubicBezTo>
                  <a:cubicBezTo>
                    <a:pt x="103147" y="12273"/>
                    <a:pt x="101056" y="11266"/>
                    <a:pt x="99216" y="10894"/>
                  </a:cubicBezTo>
                  <a:cubicBezTo>
                    <a:pt x="98800" y="10806"/>
                    <a:pt x="98374" y="10752"/>
                    <a:pt x="97946" y="10708"/>
                  </a:cubicBezTo>
                  <a:cubicBezTo>
                    <a:pt x="97246" y="10631"/>
                    <a:pt x="96545" y="10609"/>
                    <a:pt x="95834" y="10609"/>
                  </a:cubicBezTo>
                  <a:cubicBezTo>
                    <a:pt x="95012" y="10609"/>
                    <a:pt x="94191" y="10642"/>
                    <a:pt x="93370" y="10675"/>
                  </a:cubicBezTo>
                  <a:cubicBezTo>
                    <a:pt x="92538" y="10708"/>
                    <a:pt x="91717" y="10740"/>
                    <a:pt x="90895" y="10740"/>
                  </a:cubicBezTo>
                  <a:cubicBezTo>
                    <a:pt x="89812" y="10740"/>
                    <a:pt x="88739" y="10686"/>
                    <a:pt x="87666" y="10489"/>
                  </a:cubicBezTo>
                  <a:cubicBezTo>
                    <a:pt x="84732" y="9942"/>
                    <a:pt x="81961" y="8354"/>
                    <a:pt x="79005" y="8354"/>
                  </a:cubicBezTo>
                  <a:cubicBezTo>
                    <a:pt x="78830" y="8354"/>
                    <a:pt x="78644" y="8365"/>
                    <a:pt x="78458" y="8376"/>
                  </a:cubicBezTo>
                  <a:cubicBezTo>
                    <a:pt x="78721" y="7981"/>
                    <a:pt x="78995" y="7555"/>
                    <a:pt x="78995" y="7073"/>
                  </a:cubicBezTo>
                  <a:cubicBezTo>
                    <a:pt x="78995" y="6635"/>
                    <a:pt x="78644" y="6186"/>
                    <a:pt x="78228" y="6186"/>
                  </a:cubicBezTo>
                  <a:cubicBezTo>
                    <a:pt x="78195" y="6186"/>
                    <a:pt x="78151" y="6186"/>
                    <a:pt x="78107" y="6197"/>
                  </a:cubicBezTo>
                  <a:cubicBezTo>
                    <a:pt x="78316" y="5310"/>
                    <a:pt x="77615" y="4434"/>
                    <a:pt x="76794" y="4040"/>
                  </a:cubicBezTo>
                  <a:cubicBezTo>
                    <a:pt x="76345" y="3832"/>
                    <a:pt x="75852" y="3733"/>
                    <a:pt x="75370" y="3733"/>
                  </a:cubicBezTo>
                  <a:cubicBezTo>
                    <a:pt x="74801" y="3733"/>
                    <a:pt x="74232" y="3876"/>
                    <a:pt x="73728" y="4149"/>
                  </a:cubicBezTo>
                  <a:cubicBezTo>
                    <a:pt x="72808" y="4664"/>
                    <a:pt x="72151" y="5638"/>
                    <a:pt x="72020" y="6679"/>
                  </a:cubicBezTo>
                  <a:cubicBezTo>
                    <a:pt x="71353" y="6624"/>
                    <a:pt x="70696" y="6558"/>
                    <a:pt x="70027" y="6492"/>
                  </a:cubicBezTo>
                  <a:cubicBezTo>
                    <a:pt x="69842" y="6482"/>
                    <a:pt x="69645" y="6449"/>
                    <a:pt x="69513" y="6317"/>
                  </a:cubicBezTo>
                  <a:cubicBezTo>
                    <a:pt x="69404" y="6197"/>
                    <a:pt x="69382" y="6044"/>
                    <a:pt x="69360" y="5891"/>
                  </a:cubicBezTo>
                  <a:cubicBezTo>
                    <a:pt x="69294" y="5376"/>
                    <a:pt x="69239" y="4850"/>
                    <a:pt x="68966" y="4402"/>
                  </a:cubicBezTo>
                  <a:cubicBezTo>
                    <a:pt x="68757" y="4040"/>
                    <a:pt x="68353" y="3755"/>
                    <a:pt x="67947" y="3755"/>
                  </a:cubicBezTo>
                  <a:cubicBezTo>
                    <a:pt x="67849" y="3755"/>
                    <a:pt x="67761" y="3777"/>
                    <a:pt x="67674" y="3799"/>
                  </a:cubicBezTo>
                  <a:cubicBezTo>
                    <a:pt x="67684" y="2814"/>
                    <a:pt x="67619" y="1818"/>
                    <a:pt x="67487" y="843"/>
                  </a:cubicBezTo>
                  <a:cubicBezTo>
                    <a:pt x="67444" y="580"/>
                    <a:pt x="67389" y="295"/>
                    <a:pt x="67181" y="142"/>
                  </a:cubicBezTo>
                  <a:cubicBezTo>
                    <a:pt x="67006" y="22"/>
                    <a:pt x="66787" y="11"/>
                    <a:pt x="66579" y="11"/>
                  </a:cubicBezTo>
                  <a:cubicBezTo>
                    <a:pt x="65845" y="0"/>
                    <a:pt x="65112" y="0"/>
                    <a:pt x="64367" y="0"/>
                  </a:cubicBezTo>
                  <a:close/>
                  <a:moveTo>
                    <a:pt x="63852" y="15010"/>
                  </a:moveTo>
                  <a:lnTo>
                    <a:pt x="63852" y="15010"/>
                  </a:lnTo>
                  <a:cubicBezTo>
                    <a:pt x="63864" y="15131"/>
                    <a:pt x="63864" y="15251"/>
                    <a:pt x="63864" y="15372"/>
                  </a:cubicBezTo>
                  <a:lnTo>
                    <a:pt x="63864" y="15832"/>
                  </a:lnTo>
                  <a:lnTo>
                    <a:pt x="63852" y="16292"/>
                  </a:lnTo>
                  <a:lnTo>
                    <a:pt x="63842" y="16555"/>
                  </a:lnTo>
                  <a:lnTo>
                    <a:pt x="63842" y="16784"/>
                  </a:lnTo>
                  <a:cubicBezTo>
                    <a:pt x="63842" y="17529"/>
                    <a:pt x="63809" y="18285"/>
                    <a:pt x="63721" y="19029"/>
                  </a:cubicBezTo>
                  <a:cubicBezTo>
                    <a:pt x="63787" y="18864"/>
                    <a:pt x="63830" y="18701"/>
                    <a:pt x="63864" y="18525"/>
                  </a:cubicBezTo>
                  <a:lnTo>
                    <a:pt x="63864" y="18525"/>
                  </a:lnTo>
                  <a:cubicBezTo>
                    <a:pt x="63830" y="18711"/>
                    <a:pt x="63787" y="18876"/>
                    <a:pt x="63721" y="19051"/>
                  </a:cubicBezTo>
                  <a:cubicBezTo>
                    <a:pt x="63699" y="19215"/>
                    <a:pt x="63677" y="19390"/>
                    <a:pt x="63655" y="19555"/>
                  </a:cubicBezTo>
                  <a:cubicBezTo>
                    <a:pt x="63645" y="19642"/>
                    <a:pt x="63633" y="19730"/>
                    <a:pt x="63633" y="19817"/>
                  </a:cubicBezTo>
                  <a:cubicBezTo>
                    <a:pt x="63633" y="19894"/>
                    <a:pt x="63645" y="19959"/>
                    <a:pt x="63667" y="20025"/>
                  </a:cubicBezTo>
                  <a:cubicBezTo>
                    <a:pt x="63721" y="20190"/>
                    <a:pt x="63852" y="20310"/>
                    <a:pt x="63940" y="20463"/>
                  </a:cubicBezTo>
                  <a:cubicBezTo>
                    <a:pt x="64017" y="20606"/>
                    <a:pt x="64039" y="20748"/>
                    <a:pt x="64039" y="20901"/>
                  </a:cubicBezTo>
                  <a:cubicBezTo>
                    <a:pt x="64039" y="21177"/>
                    <a:pt x="63957" y="21463"/>
                    <a:pt x="63892" y="21750"/>
                  </a:cubicBezTo>
                  <a:lnTo>
                    <a:pt x="63892" y="21750"/>
                  </a:lnTo>
                  <a:cubicBezTo>
                    <a:pt x="63893" y="21748"/>
                    <a:pt x="63894" y="21746"/>
                    <a:pt x="63896" y="21744"/>
                  </a:cubicBezTo>
                  <a:cubicBezTo>
                    <a:pt x="63929" y="21635"/>
                    <a:pt x="63962" y="21514"/>
                    <a:pt x="63995" y="21394"/>
                  </a:cubicBezTo>
                  <a:lnTo>
                    <a:pt x="63995" y="21394"/>
                  </a:lnTo>
                  <a:cubicBezTo>
                    <a:pt x="63973" y="21514"/>
                    <a:pt x="63940" y="21635"/>
                    <a:pt x="63896" y="21755"/>
                  </a:cubicBezTo>
                  <a:cubicBezTo>
                    <a:pt x="63896" y="21777"/>
                    <a:pt x="63886" y="21810"/>
                    <a:pt x="63874" y="21832"/>
                  </a:cubicBezTo>
                  <a:cubicBezTo>
                    <a:pt x="63852" y="21952"/>
                    <a:pt x="63830" y="22083"/>
                    <a:pt x="63830" y="22204"/>
                  </a:cubicBezTo>
                  <a:lnTo>
                    <a:pt x="63830" y="22226"/>
                  </a:lnTo>
                  <a:cubicBezTo>
                    <a:pt x="63852" y="22215"/>
                    <a:pt x="63874" y="22215"/>
                    <a:pt x="63896" y="22215"/>
                  </a:cubicBezTo>
                  <a:cubicBezTo>
                    <a:pt x="64017" y="22215"/>
                    <a:pt x="64127" y="22357"/>
                    <a:pt x="64181" y="22477"/>
                  </a:cubicBezTo>
                  <a:cubicBezTo>
                    <a:pt x="64487" y="23058"/>
                    <a:pt x="64772" y="23660"/>
                    <a:pt x="65057" y="24263"/>
                  </a:cubicBezTo>
                  <a:cubicBezTo>
                    <a:pt x="65243" y="24645"/>
                    <a:pt x="65418" y="25018"/>
                    <a:pt x="65604" y="25390"/>
                  </a:cubicBezTo>
                  <a:cubicBezTo>
                    <a:pt x="65747" y="25117"/>
                    <a:pt x="65900" y="24832"/>
                    <a:pt x="66032" y="24558"/>
                  </a:cubicBezTo>
                  <a:cubicBezTo>
                    <a:pt x="65944" y="24448"/>
                    <a:pt x="65856" y="24328"/>
                    <a:pt x="65779" y="24197"/>
                  </a:cubicBezTo>
                  <a:cubicBezTo>
                    <a:pt x="66360" y="23299"/>
                    <a:pt x="66633" y="22237"/>
                    <a:pt x="67093" y="21263"/>
                  </a:cubicBezTo>
                  <a:cubicBezTo>
                    <a:pt x="67268" y="20901"/>
                    <a:pt x="67465" y="20606"/>
                    <a:pt x="67684" y="20343"/>
                  </a:cubicBezTo>
                  <a:cubicBezTo>
                    <a:pt x="67290" y="19894"/>
                    <a:pt x="66896" y="19434"/>
                    <a:pt x="66524" y="18963"/>
                  </a:cubicBezTo>
                  <a:cubicBezTo>
                    <a:pt x="65736" y="18799"/>
                    <a:pt x="65068" y="18164"/>
                    <a:pt x="64783" y="17409"/>
                  </a:cubicBezTo>
                  <a:cubicBezTo>
                    <a:pt x="64663" y="17058"/>
                    <a:pt x="64608" y="16686"/>
                    <a:pt x="64619" y="16314"/>
                  </a:cubicBezTo>
                  <a:lnTo>
                    <a:pt x="64619" y="16314"/>
                  </a:lnTo>
                  <a:cubicBezTo>
                    <a:pt x="64608" y="16324"/>
                    <a:pt x="64586" y="16336"/>
                    <a:pt x="64564" y="16346"/>
                  </a:cubicBezTo>
                  <a:cubicBezTo>
                    <a:pt x="64268" y="15942"/>
                    <a:pt x="64028" y="15492"/>
                    <a:pt x="63852" y="15010"/>
                  </a:cubicBezTo>
                  <a:close/>
                  <a:moveTo>
                    <a:pt x="68976" y="24350"/>
                  </a:moveTo>
                  <a:cubicBezTo>
                    <a:pt x="68976" y="24624"/>
                    <a:pt x="68867" y="26134"/>
                    <a:pt x="69042" y="26178"/>
                  </a:cubicBezTo>
                  <a:lnTo>
                    <a:pt x="69032" y="26178"/>
                  </a:lnTo>
                  <a:cubicBezTo>
                    <a:pt x="68572" y="26069"/>
                    <a:pt x="68057" y="25893"/>
                    <a:pt x="67564" y="25664"/>
                  </a:cubicBezTo>
                  <a:cubicBezTo>
                    <a:pt x="67268" y="26244"/>
                    <a:pt x="66973" y="26813"/>
                    <a:pt x="66667" y="27394"/>
                  </a:cubicBezTo>
                  <a:cubicBezTo>
                    <a:pt x="66929" y="27842"/>
                    <a:pt x="67214" y="28270"/>
                    <a:pt x="67509" y="28674"/>
                  </a:cubicBezTo>
                  <a:lnTo>
                    <a:pt x="70433" y="28664"/>
                  </a:lnTo>
                  <a:cubicBezTo>
                    <a:pt x="70389" y="28543"/>
                    <a:pt x="70378" y="28401"/>
                    <a:pt x="70356" y="28270"/>
                  </a:cubicBezTo>
                  <a:cubicBezTo>
                    <a:pt x="70268" y="27503"/>
                    <a:pt x="70061" y="26737"/>
                    <a:pt x="69776" y="26014"/>
                  </a:cubicBezTo>
                  <a:cubicBezTo>
                    <a:pt x="69568" y="25533"/>
                    <a:pt x="69185" y="25160"/>
                    <a:pt x="69032" y="24657"/>
                  </a:cubicBezTo>
                  <a:cubicBezTo>
                    <a:pt x="69010" y="24602"/>
                    <a:pt x="68998" y="24547"/>
                    <a:pt x="68988" y="24482"/>
                  </a:cubicBezTo>
                  <a:lnTo>
                    <a:pt x="68988" y="24470"/>
                  </a:lnTo>
                  <a:cubicBezTo>
                    <a:pt x="68976" y="24426"/>
                    <a:pt x="68976" y="24394"/>
                    <a:pt x="68976" y="24350"/>
                  </a:cubicBezTo>
                  <a:close/>
                  <a:moveTo>
                    <a:pt x="2464" y="28236"/>
                  </a:moveTo>
                  <a:cubicBezTo>
                    <a:pt x="1620" y="28236"/>
                    <a:pt x="778" y="28423"/>
                    <a:pt x="0" y="28730"/>
                  </a:cubicBezTo>
                  <a:lnTo>
                    <a:pt x="0" y="28752"/>
                  </a:lnTo>
                  <a:lnTo>
                    <a:pt x="4730" y="28752"/>
                  </a:lnTo>
                  <a:cubicBezTo>
                    <a:pt x="4610" y="28686"/>
                    <a:pt x="4478" y="28631"/>
                    <a:pt x="4336" y="28576"/>
                  </a:cubicBezTo>
                  <a:cubicBezTo>
                    <a:pt x="3744" y="28346"/>
                    <a:pt x="3109" y="28236"/>
                    <a:pt x="2464" y="28236"/>
                  </a:cubicBezTo>
                  <a:close/>
                </a:path>
              </a:pathLst>
            </a:custGeom>
            <a:solidFill>
              <a:schemeClr val="dk1">
                <a:alpha val="4592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79" name="Rect 0"/>
            <p:cNvSpPr>
              <a:spLocks/>
            </p:cNvSpPr>
            <p:nvPr/>
          </p:nvSpPr>
          <p:spPr>
            <a:xfrm rot="0">
              <a:off x="5658485" y="2567305"/>
              <a:ext cx="3210560" cy="314325"/>
            </a:xfrm>
            <a:custGeom>
              <a:gdLst>
                <a:gd fmla="*/ 101746 w 111415" name="TX0"/>
                <a:gd fmla="*/ 1 h 10897" name="TY0"/>
                <a:gd fmla="*/ 0 w 111415" name="TX1"/>
                <a:gd fmla="*/ 122 h 10897" name="TY1"/>
                <a:gd fmla="*/ 66 w 111415" name="TX2"/>
                <a:gd fmla="*/ 10895 h 10897" name="TY2"/>
                <a:gd fmla="*/ 111414 w 111415" name="TX3"/>
                <a:gd fmla="*/ 10895 h 10897" name="TY3"/>
                <a:gd fmla="*/ 101746 w 111415" name="TX4"/>
                <a:gd fmla="*/ 1 h 10897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11415" h="10897">
                  <a:moveTo>
                    <a:pt x="101746" y="1"/>
                  </a:moveTo>
                  <a:lnTo>
                    <a:pt x="0" y="122"/>
                  </a:lnTo>
                  <a:lnTo>
                    <a:pt x="66" y="10895"/>
                  </a:lnTo>
                  <a:lnTo>
                    <a:pt x="111414" y="10895"/>
                  </a:lnTo>
                  <a:lnTo>
                    <a:pt x="1017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80" name="Rect 0"/>
            <p:cNvSpPr>
              <a:spLocks/>
            </p:cNvSpPr>
            <p:nvPr/>
          </p:nvSpPr>
          <p:spPr>
            <a:xfrm rot="0">
              <a:off x="5660390" y="2880995"/>
              <a:ext cx="3086735" cy="647065"/>
            </a:xfrm>
            <a:custGeom>
              <a:gdLst>
                <a:gd fmla="*/ 0 w 107112" name="TX0"/>
                <a:gd fmla="*/ 0 h 22446" name="TY0"/>
                <a:gd fmla="*/ 0 w 107112" name="TX1"/>
                <a:gd fmla="*/ 22445 h 22446" name="TY1"/>
                <a:gd fmla="*/ 107111 w 107112" name="TX2"/>
                <a:gd fmla="*/ 22445 h 22446" name="TY2"/>
                <a:gd fmla="*/ 107111 w 107112" name="TX3"/>
                <a:gd fmla="*/ 0 h 22446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07112" h="22446">
                  <a:moveTo>
                    <a:pt x="0" y="0"/>
                  </a:moveTo>
                  <a:lnTo>
                    <a:pt x="0" y="22445"/>
                  </a:lnTo>
                  <a:lnTo>
                    <a:pt x="107111" y="22445"/>
                  </a:lnTo>
                  <a:lnTo>
                    <a:pt x="107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81" name="Rect 0"/>
            <p:cNvSpPr>
              <a:spLocks/>
            </p:cNvSpPr>
            <p:nvPr/>
          </p:nvSpPr>
          <p:spPr>
            <a:xfrm rot="0">
              <a:off x="5660390" y="2880995"/>
              <a:ext cx="3086735" cy="248920"/>
            </a:xfrm>
            <a:custGeom>
              <a:gdLst>
                <a:gd fmla="*/ 0 w 107112" name="TX0"/>
                <a:gd fmla="*/ 0 h 8618" name="TY0"/>
                <a:gd fmla="*/ 0 w 107112" name="TX1"/>
                <a:gd fmla="*/ 8616 h 8618" name="TY1"/>
                <a:gd fmla="*/ 107111 w 107112" name="TX2"/>
                <a:gd fmla="*/ 8616 h 8618" name="TY2"/>
                <a:gd fmla="*/ 107111 w 107112" name="TX3"/>
                <a:gd fmla="*/ 0 h 8618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07112" h="8618">
                  <a:moveTo>
                    <a:pt x="0" y="0"/>
                  </a:moveTo>
                  <a:lnTo>
                    <a:pt x="0" y="8616"/>
                  </a:lnTo>
                  <a:lnTo>
                    <a:pt x="107111" y="8616"/>
                  </a:lnTo>
                  <a:lnTo>
                    <a:pt x="107111" y="0"/>
                  </a:lnTo>
                  <a:close/>
                </a:path>
              </a:pathLst>
            </a:custGeom>
            <a:solidFill>
              <a:schemeClr val="dk1">
                <a:alpha val="4592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82" name="Rect 0"/>
            <p:cNvSpPr>
              <a:spLocks/>
            </p:cNvSpPr>
            <p:nvPr/>
          </p:nvSpPr>
          <p:spPr>
            <a:xfrm rot="0">
              <a:off x="5660390" y="2880995"/>
              <a:ext cx="3086735" cy="81280"/>
            </a:xfrm>
            <a:custGeom>
              <a:gdLst>
                <a:gd fmla="*/ 0 w 107112" name="TX0"/>
                <a:gd fmla="*/ 0 h 2793" name="TY0"/>
                <a:gd fmla="*/ 0 w 107112" name="TX1"/>
                <a:gd fmla="*/ 2792 h 2793" name="TY1"/>
                <a:gd fmla="*/ 107111 w 107112" name="TX2"/>
                <a:gd fmla="*/ 2792 h 2793" name="TY2"/>
                <a:gd fmla="*/ 107111 w 107112" name="TX3"/>
                <a:gd fmla="*/ 0 h 2793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07112" h="2793">
                  <a:moveTo>
                    <a:pt x="0" y="0"/>
                  </a:moveTo>
                  <a:lnTo>
                    <a:pt x="0" y="2792"/>
                  </a:lnTo>
                  <a:lnTo>
                    <a:pt x="107111" y="2792"/>
                  </a:lnTo>
                  <a:lnTo>
                    <a:pt x="107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83" name="Rect 0"/>
            <p:cNvSpPr>
              <a:spLocks/>
            </p:cNvSpPr>
            <p:nvPr/>
          </p:nvSpPr>
          <p:spPr>
            <a:xfrm rot="0">
              <a:off x="5528945" y="2360295"/>
              <a:ext cx="466090" cy="414655"/>
            </a:xfrm>
            <a:custGeom>
              <a:gdLst>
                <a:gd fmla="*/ 8922 w 16162" name="TX0"/>
                <a:gd fmla="*/ 1 h 14370" name="TY0"/>
                <a:gd fmla="*/ 4610 w 16162" name="TX1"/>
                <a:gd fmla="*/ 1351 h 14370" name="TY1"/>
                <a:gd fmla="*/ 2355 w 16162" name="TX2"/>
                <a:gd fmla="*/ 4592 h 14370" name="TY2"/>
                <a:gd fmla="*/ 811 w 16162" name="TX3"/>
                <a:gd fmla="*/ 10855 h 14370" name="TY3"/>
                <a:gd fmla="*/ 4489 w 16162" name="TX4"/>
                <a:gd fmla="*/ 7308 h 14370" name="TY4"/>
                <a:gd fmla="*/ 7008 w 16162" name="TX5"/>
                <a:gd fmla="*/ 6797 h 14370" name="TY5"/>
                <a:gd fmla="*/ 8891 w 16162" name="TX6"/>
                <a:gd fmla="*/ 7132 h 14370" name="TY6"/>
                <a:gd fmla="*/ 12734 w 16162" name="TX7"/>
                <a:gd fmla="*/ 14369 h 14370" name="TY7"/>
                <a:gd fmla="*/ 13796 w 16162" name="TX8"/>
                <a:gd fmla="*/ 10011 h 14370" name="TY8"/>
                <a:gd fmla="*/ 16117 w 16162" name="TX9"/>
                <a:gd fmla="*/ 5720 h 14370" name="TY9"/>
                <a:gd fmla="*/ 14956 w 16162" name="TX10"/>
                <a:gd fmla="*/ 2424 h 14370" name="TY10"/>
                <a:gd fmla="*/ 14486 w 16162" name="TX11"/>
                <a:gd fmla="*/ 1921 h 14370" name="TY11"/>
                <a:gd fmla="*/ 8922 w 16162" name="TX12"/>
                <a:gd fmla="*/ 1 h 14370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16162" h="14370">
                  <a:moveTo>
                    <a:pt x="8922" y="1"/>
                  </a:moveTo>
                  <a:cubicBezTo>
                    <a:pt x="7303" y="1"/>
                    <a:pt x="5725" y="423"/>
                    <a:pt x="4610" y="1351"/>
                  </a:cubicBezTo>
                  <a:cubicBezTo>
                    <a:pt x="3592" y="2194"/>
                    <a:pt x="2957" y="3410"/>
                    <a:pt x="2355" y="4592"/>
                  </a:cubicBezTo>
                  <a:cubicBezTo>
                    <a:pt x="1348" y="6552"/>
                    <a:pt x="0" y="8534"/>
                    <a:pt x="811" y="10855"/>
                  </a:cubicBezTo>
                  <a:cubicBezTo>
                    <a:pt x="373" y="9573"/>
                    <a:pt x="3723" y="7625"/>
                    <a:pt x="4489" y="7308"/>
                  </a:cubicBezTo>
                  <a:cubicBezTo>
                    <a:pt x="5289" y="6983"/>
                    <a:pt x="6153" y="6797"/>
                    <a:pt x="7008" y="6797"/>
                  </a:cubicBezTo>
                  <a:cubicBezTo>
                    <a:pt x="7651" y="6797"/>
                    <a:pt x="8289" y="6902"/>
                    <a:pt x="8891" y="7132"/>
                  </a:cubicBezTo>
                  <a:cubicBezTo>
                    <a:pt x="11606" y="8183"/>
                    <a:pt x="12800" y="11457"/>
                    <a:pt x="12734" y="14369"/>
                  </a:cubicBezTo>
                  <a:cubicBezTo>
                    <a:pt x="12876" y="12869"/>
                    <a:pt x="13041" y="11325"/>
                    <a:pt x="13796" y="10011"/>
                  </a:cubicBezTo>
                  <a:cubicBezTo>
                    <a:pt x="14595" y="8621"/>
                    <a:pt x="16051" y="7384"/>
                    <a:pt x="16117" y="5720"/>
                  </a:cubicBezTo>
                  <a:cubicBezTo>
                    <a:pt x="16161" y="4537"/>
                    <a:pt x="15712" y="3344"/>
                    <a:pt x="14956" y="2424"/>
                  </a:cubicBezTo>
                  <a:cubicBezTo>
                    <a:pt x="14814" y="2249"/>
                    <a:pt x="14650" y="2074"/>
                    <a:pt x="14486" y="1921"/>
                  </a:cubicBezTo>
                  <a:cubicBezTo>
                    <a:pt x="13161" y="701"/>
                    <a:pt x="11007" y="1"/>
                    <a:pt x="8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84" name="Rect 0"/>
            <p:cNvSpPr>
              <a:spLocks/>
            </p:cNvSpPr>
            <p:nvPr/>
          </p:nvSpPr>
          <p:spPr>
            <a:xfrm rot="0">
              <a:off x="5545455" y="2504440"/>
              <a:ext cx="358140" cy="1068705"/>
            </a:xfrm>
            <a:custGeom>
              <a:gdLst>
                <a:gd fmla="*/ 6182 w 12418" name="TX0"/>
                <a:gd fmla="*/ 0 h 37069" name="TY0"/>
                <a:gd fmla="*/ 1 w 12418" name="TX1"/>
                <a:gd fmla="*/ 4878 h 37069" name="TY1"/>
                <a:gd fmla="*/ 1 w 12418" name="TX2"/>
                <a:gd fmla="*/ 37068 h 37069" name="TY2"/>
                <a:gd fmla="*/ 12416 w 12418" name="TX3"/>
                <a:gd fmla="*/ 37068 h 37069" name="TY3"/>
                <a:gd fmla="*/ 12416 w 12418" name="TX4"/>
                <a:gd fmla="*/ 4878 h 37069" name="TY4"/>
                <a:gd fmla="*/ 6182 w 12418" name="TX5"/>
                <a:gd fmla="*/ 0 h 37069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12418" h="37069">
                  <a:moveTo>
                    <a:pt x="6182" y="0"/>
                  </a:moveTo>
                  <a:cubicBezTo>
                    <a:pt x="3580" y="0"/>
                    <a:pt x="976" y="1594"/>
                    <a:pt x="1" y="4878"/>
                  </a:cubicBezTo>
                  <a:lnTo>
                    <a:pt x="1" y="37068"/>
                  </a:lnTo>
                  <a:lnTo>
                    <a:pt x="12416" y="37068"/>
                  </a:lnTo>
                  <a:lnTo>
                    <a:pt x="12416" y="4878"/>
                  </a:lnTo>
                  <a:cubicBezTo>
                    <a:pt x="11493" y="1660"/>
                    <a:pt x="8838" y="0"/>
                    <a:pt x="61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85" name="Rect 0"/>
            <p:cNvSpPr>
              <a:spLocks/>
            </p:cNvSpPr>
            <p:nvPr/>
          </p:nvSpPr>
          <p:spPr>
            <a:xfrm rot="0">
              <a:off x="5598160" y="2573655"/>
              <a:ext cx="248920" cy="955040"/>
            </a:xfrm>
            <a:custGeom>
              <a:gdLst>
                <a:gd fmla="*/ 4095 w 8618" name="TX0"/>
                <a:gd fmla="*/ 1 h 33127" name="TY0"/>
                <a:gd fmla="*/ 1 w 8618" name="TX1"/>
                <a:gd fmla="*/ 3630 h 33127" name="TY1"/>
                <a:gd fmla="*/ 1 w 8618" name="TX2"/>
                <a:gd fmla="*/ 33126 h 33127" name="TY2"/>
                <a:gd fmla="*/ 8617 w 8618" name="TX3"/>
                <a:gd fmla="*/ 33126 h 33127" name="TY3"/>
                <a:gd fmla="*/ 8617 w 8618" name="TX4"/>
                <a:gd fmla="*/ 3630 h 33127" name="TY4"/>
                <a:gd fmla="*/ 4095 w 8618" name="TX5"/>
                <a:gd fmla="*/ 1 h 33127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8618" h="33127">
                  <a:moveTo>
                    <a:pt x="4095" y="1"/>
                  </a:moveTo>
                  <a:cubicBezTo>
                    <a:pt x="2083" y="1"/>
                    <a:pt x="143" y="1210"/>
                    <a:pt x="1" y="3630"/>
                  </a:cubicBezTo>
                  <a:lnTo>
                    <a:pt x="1" y="33126"/>
                  </a:lnTo>
                  <a:lnTo>
                    <a:pt x="8617" y="33126"/>
                  </a:lnTo>
                  <a:lnTo>
                    <a:pt x="8617" y="3630"/>
                  </a:lnTo>
                  <a:cubicBezTo>
                    <a:pt x="8190" y="1210"/>
                    <a:pt x="6107" y="1"/>
                    <a:pt x="40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86" name="Rect 0"/>
            <p:cNvSpPr>
              <a:spLocks/>
            </p:cNvSpPr>
            <p:nvPr/>
          </p:nvSpPr>
          <p:spPr>
            <a:xfrm rot="0">
              <a:off x="8517255" y="2388870"/>
              <a:ext cx="478155" cy="418465"/>
            </a:xfrm>
            <a:custGeom>
              <a:gdLst>
                <a:gd fmla="*/ 8765 w 16568" name="TX0"/>
                <a:gd fmla="*/ 0 h 14500" name="TY0"/>
                <a:gd fmla="*/ 6362 w 16568" name="TX1"/>
                <a:gd fmla="*/ 199 h 14500" name="TY1"/>
                <a:gd fmla="*/ 3428 w 16568" name="TX2"/>
                <a:gd fmla="*/ 932 h 14500" name="TY2"/>
                <a:gd fmla="*/ 1249 w 16568" name="TX3"/>
                <a:gd fmla="*/ 2903 h 14500" name="TY3"/>
                <a:gd fmla="*/ 132 w 16568" name="TX4"/>
                <a:gd fmla="*/ 5586 h 14500" name="TY4"/>
                <a:gd fmla="*/ 78 w 16568" name="TX5"/>
                <a:gd fmla="*/ 6669 h 14500" name="TY5"/>
                <a:gd fmla="*/ 2278 w 16568" name="TX6"/>
                <a:gd fmla="*/ 10020 h 14500" name="TY6"/>
                <a:gd fmla="*/ 5552 w 16568" name="TX7"/>
                <a:gd fmla="*/ 14498 h 14500" name="TY7"/>
                <a:gd fmla="*/ 6209 w 16568" name="TX8"/>
                <a:gd fmla="*/ 9231 h 14500" name="TY8"/>
                <a:gd fmla="*/ 11124 w 16568" name="TX9"/>
                <a:gd fmla="*/ 6122 h 14500" name="TY9"/>
                <a:gd fmla="*/ 11414 w 16568" name="TX10"/>
                <a:gd fmla="*/ 6118 h 14500" name="TY10"/>
                <a:gd fmla="*/ 16511 w 16568" name="TX11"/>
                <a:gd fmla="*/ 8334 h 14500" name="TY11"/>
                <a:gd fmla="*/ 13555 w 16568" name="TX12"/>
                <a:gd fmla="*/ 2224 h 14500" name="TY12"/>
                <a:gd fmla="*/ 8765 w 16568" name="TX13"/>
                <a:gd fmla="*/ 0 h 14500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16568" h="14500">
                  <a:moveTo>
                    <a:pt x="8765" y="0"/>
                  </a:moveTo>
                  <a:cubicBezTo>
                    <a:pt x="8020" y="0"/>
                    <a:pt x="7223" y="82"/>
                    <a:pt x="6362" y="199"/>
                  </a:cubicBezTo>
                  <a:cubicBezTo>
                    <a:pt x="5355" y="341"/>
                    <a:pt x="4348" y="516"/>
                    <a:pt x="3428" y="932"/>
                  </a:cubicBezTo>
                  <a:cubicBezTo>
                    <a:pt x="2552" y="1326"/>
                    <a:pt x="1818" y="2049"/>
                    <a:pt x="1249" y="2903"/>
                  </a:cubicBezTo>
                  <a:cubicBezTo>
                    <a:pt x="701" y="3735"/>
                    <a:pt x="319" y="4688"/>
                    <a:pt x="132" y="5586"/>
                  </a:cubicBezTo>
                  <a:cubicBezTo>
                    <a:pt x="56" y="5936"/>
                    <a:pt x="1" y="6309"/>
                    <a:pt x="78" y="6669"/>
                  </a:cubicBezTo>
                  <a:cubicBezTo>
                    <a:pt x="285" y="7754"/>
                    <a:pt x="1599" y="9155"/>
                    <a:pt x="2278" y="10020"/>
                  </a:cubicBezTo>
                  <a:cubicBezTo>
                    <a:pt x="3417" y="11476"/>
                    <a:pt x="4511" y="12965"/>
                    <a:pt x="5552" y="14498"/>
                  </a:cubicBezTo>
                  <a:cubicBezTo>
                    <a:pt x="5365" y="12724"/>
                    <a:pt x="5596" y="10907"/>
                    <a:pt x="6209" y="9231"/>
                  </a:cubicBezTo>
                  <a:cubicBezTo>
                    <a:pt x="7107" y="6834"/>
                    <a:pt x="8727" y="6199"/>
                    <a:pt x="11124" y="6122"/>
                  </a:cubicBezTo>
                  <a:cubicBezTo>
                    <a:pt x="11218" y="6119"/>
                    <a:pt x="11315" y="6118"/>
                    <a:pt x="11414" y="6118"/>
                  </a:cubicBezTo>
                  <a:cubicBezTo>
                    <a:pt x="13192" y="6118"/>
                    <a:pt x="15692" y="6602"/>
                    <a:pt x="16511" y="8334"/>
                  </a:cubicBezTo>
                  <a:cubicBezTo>
                    <a:pt x="16566" y="6012"/>
                    <a:pt x="15022" y="4009"/>
                    <a:pt x="13555" y="2224"/>
                  </a:cubicBezTo>
                  <a:cubicBezTo>
                    <a:pt x="12137" y="502"/>
                    <a:pt x="10607" y="0"/>
                    <a:pt x="87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87" name="Rect 0"/>
            <p:cNvSpPr>
              <a:spLocks/>
            </p:cNvSpPr>
            <p:nvPr/>
          </p:nvSpPr>
          <p:spPr>
            <a:xfrm rot="0">
              <a:off x="8636635" y="2487930"/>
              <a:ext cx="358140" cy="1077595"/>
            </a:xfrm>
            <a:custGeom>
              <a:gdLst>
                <a:gd fmla="*/ 6380 w 12418" name="TX0"/>
                <a:gd fmla="*/ 0 h 37374" name="TY0"/>
                <a:gd fmla="*/ 1 w 12418" name="TX1"/>
                <a:gd fmla="*/ 5194 h 37374" name="TY1"/>
                <a:gd fmla="*/ 1 w 12418" name="TX2"/>
                <a:gd fmla="*/ 37373 h 37374" name="TY2"/>
                <a:gd fmla="*/ 12416 w 12418" name="TX3"/>
                <a:gd fmla="*/ 37373 h 37374" name="TY3"/>
                <a:gd fmla="*/ 12416 w 12418" name="TX4"/>
                <a:gd fmla="*/ 5194 h 37374" name="TY4"/>
                <a:gd fmla="*/ 6380 w 12418" name="TX5"/>
                <a:gd fmla="*/ 0 h 37374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12418" h="37374">
                  <a:moveTo>
                    <a:pt x="6380" y="0"/>
                  </a:moveTo>
                  <a:cubicBezTo>
                    <a:pt x="3501" y="0"/>
                    <a:pt x="569" y="1758"/>
                    <a:pt x="1" y="5194"/>
                  </a:cubicBezTo>
                  <a:lnTo>
                    <a:pt x="1" y="37373"/>
                  </a:lnTo>
                  <a:lnTo>
                    <a:pt x="12416" y="37373"/>
                  </a:lnTo>
                  <a:lnTo>
                    <a:pt x="12416" y="5194"/>
                  </a:lnTo>
                  <a:cubicBezTo>
                    <a:pt x="11998" y="1706"/>
                    <a:pt x="9215" y="0"/>
                    <a:pt x="6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88" name="Rect 0"/>
            <p:cNvSpPr>
              <a:spLocks/>
            </p:cNvSpPr>
            <p:nvPr/>
          </p:nvSpPr>
          <p:spPr>
            <a:xfrm rot="0">
              <a:off x="8696960" y="2553970"/>
              <a:ext cx="248920" cy="962660"/>
            </a:xfrm>
            <a:custGeom>
              <a:gdLst>
                <a:gd fmla="*/ 4462 w 8618" name="TX0"/>
                <a:gd fmla="*/ 1 h 33397" name="TY0"/>
                <a:gd fmla="*/ 1 w 8618" name="TX1"/>
                <a:gd fmla="*/ 3889 h 33397" name="TY1"/>
                <a:gd fmla="*/ 1 w 8618" name="TX2"/>
                <a:gd fmla="*/ 33395 h 33397" name="TY2"/>
                <a:gd fmla="*/ 8617 w 8618" name="TX3"/>
                <a:gd fmla="*/ 33395 h 33397" name="TY3"/>
                <a:gd fmla="*/ 8617 w 8618" name="TX4"/>
                <a:gd fmla="*/ 3889 h 33397" name="TY4"/>
                <a:gd fmla="*/ 4462 w 8618" name="TX5"/>
                <a:gd fmla="*/ 1 h 33397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8618" h="33397">
                  <a:moveTo>
                    <a:pt x="4462" y="1"/>
                  </a:moveTo>
                  <a:cubicBezTo>
                    <a:pt x="2329" y="1"/>
                    <a:pt x="148" y="1390"/>
                    <a:pt x="1" y="3889"/>
                  </a:cubicBezTo>
                  <a:lnTo>
                    <a:pt x="1" y="33395"/>
                  </a:lnTo>
                  <a:lnTo>
                    <a:pt x="8617" y="33395"/>
                  </a:lnTo>
                  <a:lnTo>
                    <a:pt x="8617" y="3889"/>
                  </a:lnTo>
                  <a:cubicBezTo>
                    <a:pt x="8416" y="1220"/>
                    <a:pt x="6460" y="1"/>
                    <a:pt x="44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89" name="Rect 0"/>
            <p:cNvSpPr>
              <a:spLocks/>
            </p:cNvSpPr>
            <p:nvPr/>
          </p:nvSpPr>
          <p:spPr>
            <a:xfrm rot="0">
              <a:off x="5692140" y="2241550"/>
              <a:ext cx="588010" cy="647065"/>
            </a:xfrm>
            <a:custGeom>
              <a:gdLst>
                <a:gd fmla="*/ 9080 w 20389" name="TX0"/>
                <a:gd fmla="*/ 1 h 22428" name="TY0"/>
                <a:gd fmla="*/ 8881 w 20389" name="TX1"/>
                <a:gd fmla="*/ 5 h 22428" name="TY1"/>
                <a:gd fmla="*/ 538 w 20389" name="TX2"/>
                <a:gd fmla="*/ 6235 h 22428" name="TY2"/>
                <a:gd fmla="*/ 307 w 20389" name="TX3"/>
                <a:gd fmla="*/ 8293 h 22428" name="TY3"/>
                <a:gd fmla="*/ 2563 w 20389" name="TX4"/>
                <a:gd fmla="*/ 9541 h 22428" name="TY4"/>
                <a:gd fmla="*/ 7753 w 20389" name="TX5"/>
                <a:gd fmla="*/ 12497 h 22428" name="TY5"/>
                <a:gd fmla="*/ 9154 w 20389" name="TX6"/>
                <a:gd fmla="*/ 16909 h 22428" name="TY6"/>
                <a:gd fmla="*/ 10041 w 20389" name="TX7"/>
                <a:gd fmla="*/ 21508 h 22428" name="TY7"/>
                <a:gd fmla="*/ 12609 w 20389" name="TX8"/>
                <a:gd fmla="*/ 22426 h 22428" name="TY8"/>
                <a:gd fmla="*/ 16326 w 20389" name="TX9"/>
                <a:gd fmla="*/ 21179 h 22428" name="TY9"/>
                <a:gd fmla="*/ 18012 w 20389" name="TX10"/>
                <a:gd fmla="*/ 19110 h 22428" name="TY10"/>
                <a:gd fmla="*/ 20202 w 20389" name="TX11"/>
                <a:gd fmla="*/ 12454 h 22428" name="TY11"/>
                <a:gd fmla="*/ 17344 w 20389" name="TX12"/>
                <a:gd fmla="*/ 7702 h 22428" name="TY12"/>
                <a:gd fmla="*/ 14092 w 20389" name="TX13"/>
                <a:gd fmla="*/ 3005 h 22428" name="TY13"/>
                <a:gd fmla="*/ 9080 w 20389" name="TX14"/>
                <a:gd fmla="*/ 1 h 22428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20389" h="22428">
                  <a:moveTo>
                    <a:pt x="9080" y="1"/>
                  </a:moveTo>
                  <a:cubicBezTo>
                    <a:pt x="9014" y="1"/>
                    <a:pt x="8948" y="2"/>
                    <a:pt x="8881" y="5"/>
                  </a:cubicBezTo>
                  <a:cubicBezTo>
                    <a:pt x="5212" y="136"/>
                    <a:pt x="2005" y="3048"/>
                    <a:pt x="538" y="6235"/>
                  </a:cubicBezTo>
                  <a:cubicBezTo>
                    <a:pt x="242" y="6880"/>
                    <a:pt x="1" y="7647"/>
                    <a:pt x="307" y="8293"/>
                  </a:cubicBezTo>
                  <a:cubicBezTo>
                    <a:pt x="680" y="9103"/>
                    <a:pt x="1698" y="9333"/>
                    <a:pt x="2563" y="9541"/>
                  </a:cubicBezTo>
                  <a:cubicBezTo>
                    <a:pt x="4512" y="10012"/>
                    <a:pt x="6461" y="10931"/>
                    <a:pt x="7753" y="12497"/>
                  </a:cubicBezTo>
                  <a:cubicBezTo>
                    <a:pt x="8749" y="13712"/>
                    <a:pt x="8979" y="15398"/>
                    <a:pt x="9154" y="16909"/>
                  </a:cubicBezTo>
                  <a:cubicBezTo>
                    <a:pt x="9307" y="18201"/>
                    <a:pt x="9056" y="20522"/>
                    <a:pt x="10041" y="21508"/>
                  </a:cubicBezTo>
                  <a:cubicBezTo>
                    <a:pt x="10693" y="22160"/>
                    <a:pt x="11629" y="22426"/>
                    <a:pt x="12609" y="22426"/>
                  </a:cubicBezTo>
                  <a:cubicBezTo>
                    <a:pt x="13983" y="22426"/>
                    <a:pt x="15444" y="21902"/>
                    <a:pt x="16326" y="21179"/>
                  </a:cubicBezTo>
                  <a:cubicBezTo>
                    <a:pt x="17015" y="20610"/>
                    <a:pt x="17552" y="19877"/>
                    <a:pt x="18012" y="19110"/>
                  </a:cubicBezTo>
                  <a:cubicBezTo>
                    <a:pt x="19139" y="17194"/>
                    <a:pt x="20387" y="14731"/>
                    <a:pt x="20202" y="12454"/>
                  </a:cubicBezTo>
                  <a:cubicBezTo>
                    <a:pt x="20037" y="10417"/>
                    <a:pt x="18854" y="8950"/>
                    <a:pt x="17344" y="7702"/>
                  </a:cubicBezTo>
                  <a:cubicBezTo>
                    <a:pt x="15844" y="6442"/>
                    <a:pt x="15395" y="4439"/>
                    <a:pt x="14092" y="3005"/>
                  </a:cubicBezTo>
                  <a:cubicBezTo>
                    <a:pt x="12688" y="1430"/>
                    <a:pt x="11315" y="1"/>
                    <a:pt x="90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90" name="Rect 0"/>
            <p:cNvSpPr>
              <a:spLocks/>
            </p:cNvSpPr>
            <p:nvPr/>
          </p:nvSpPr>
          <p:spPr>
            <a:xfrm rot="0">
              <a:off x="5811520" y="2244090"/>
              <a:ext cx="468630" cy="643255"/>
            </a:xfrm>
            <a:custGeom>
              <a:gdLst>
                <a:gd fmla="*/ 6064 w 16239" name="TX0"/>
                <a:gd fmla="*/ 1 h 22315" name="TY0"/>
                <a:gd fmla="*/ 5738 w 16239" name="TX1"/>
                <a:gd fmla="*/ 45 h 22315" name="TY1"/>
                <a:gd fmla="*/ 5026 w 16239" name="TX2"/>
                <a:gd fmla="*/ 1545 h 22315" name="TY2"/>
                <a:gd fmla="*/ 3746 w 16239" name="TX3"/>
                <a:gd fmla="*/ 1450 h 22315" name="TY3"/>
                <a:gd fmla="*/ 3351 w 16239" name="TX4"/>
                <a:gd fmla="*/ 1457 h 22315" name="TY4"/>
                <a:gd fmla="*/ 2639 w 16239" name="TX5"/>
                <a:gd fmla="*/ 1895 h 22315" name="TY5"/>
                <a:gd fmla="*/ 2760 w 16239" name="TX6"/>
                <a:gd fmla="*/ 2224 h 22315" name="TY6"/>
                <a:gd fmla="*/ 3515 w 16239" name="TX7"/>
                <a:gd fmla="*/ 3505 h 22315" name="TY7"/>
                <a:gd fmla="*/ 2497 w 16239" name="TX8"/>
                <a:gd fmla="*/ 3133 h 22315" name="TY8"/>
                <a:gd fmla="*/ 2184 w 16239" name="TX9"/>
                <a:gd fmla="*/ 3076 h 22315" name="TY9"/>
                <a:gd fmla="*/ 1851 w 16239" name="TX10"/>
                <a:gd fmla="*/ 3286 h 22315" name="TY10"/>
                <a:gd fmla="*/ 1982 w 16239" name="TX11"/>
                <a:gd fmla="*/ 3581 h 22315" name="TY11"/>
                <a:gd fmla="*/ 2629 w 16239" name="TX12"/>
                <a:gd fmla="*/ 4370 h 22315" name="TY12"/>
                <a:gd fmla="*/ 2314 w 16239" name="TX13"/>
                <a:gd fmla="*/ 4350 h 22315" name="TY13"/>
                <a:gd fmla="*/ 1 w 16239" name="TX14"/>
                <a:gd fmla="*/ 5684 h 22315" name="TY14"/>
                <a:gd fmla="*/ 614 w 16239" name="TX15"/>
                <a:gd fmla="*/ 5804 h 22315" name="TY15"/>
                <a:gd fmla="*/ 2727 w 16239" name="TX16"/>
                <a:gd fmla="*/ 6593 h 22315" name="TY16"/>
                <a:gd fmla="*/ 3942 w 16239" name="TX17"/>
                <a:gd fmla="*/ 9034 h 22315" name="TY17"/>
                <a:gd fmla="*/ 4587 w 16239" name="TX18"/>
                <a:gd fmla="*/ 8797 h 22315" name="TY18"/>
                <a:gd fmla="*/ 5563 w 16239" name="TX19"/>
                <a:gd fmla="*/ 9199 h 22315" name="TY19"/>
                <a:gd fmla="*/ 6427 w 16239" name="TX20"/>
                <a:gd fmla="*/ 10742 h 22315" name="TY20"/>
                <a:gd fmla="*/ 7490 w 16239" name="TX21"/>
                <a:gd fmla="*/ 12133 h 22315" name="TY21"/>
                <a:gd fmla="*/ 9001 w 16239" name="TX22"/>
                <a:gd fmla="*/ 13370 h 22315" name="TY22"/>
                <a:gd fmla="*/ 9285 w 16239" name="TX23"/>
                <a:gd fmla="*/ 13742 h 22315" name="TY23"/>
                <a:gd fmla="*/ 9241 w 16239" name="TX24"/>
                <a:gd fmla="*/ 14267 h 22315" name="TY24"/>
                <a:gd fmla="*/ 8201 w 16239" name="TX25"/>
                <a:gd fmla="*/ 16895 h 22315" name="TY25"/>
                <a:gd fmla="*/ 8847 w 16239" name="TX26"/>
                <a:gd fmla="*/ 21515 h 22315" name="TY26"/>
                <a:gd fmla="*/ 6001 w 16239" name="TX27"/>
                <a:gd fmla="*/ 15987 h 22315" name="TY27"/>
                <a:gd fmla="*/ 6001 w 16239" name="TX28"/>
                <a:gd fmla="*/ 15987 h 22315" name="TY28"/>
                <a:gd fmla="*/ 6449 w 16239" name="TX29"/>
                <a:gd fmla="*/ 20410 h 22315" name="TY29"/>
                <a:gd fmla="*/ 7293 w 16239" name="TX30"/>
                <a:gd fmla="*/ 21571 h 22315" name="TY30"/>
                <a:gd fmla="*/ 9178 w 16239" name="TX31"/>
                <a:gd fmla="*/ 22313 h 22315" name="TY31"/>
                <a:gd fmla="*/ 13862 w 16239" name="TX32"/>
                <a:gd fmla="*/ 19030 h 22315" name="TY32"/>
                <a:gd fmla="*/ 16052 w 16239" name="TX33"/>
                <a:gd fmla="*/ 12374 h 22315" name="TY33"/>
                <a:gd fmla="*/ 13194 w 16239" name="TX34"/>
                <a:gd fmla="*/ 7622 h 22315" name="TY34"/>
                <a:gd fmla="*/ 9942 w 16239" name="TX35"/>
                <a:gd fmla="*/ 2925 h 22315" name="TY35"/>
                <a:gd fmla="*/ 6658 w 16239" name="TX36"/>
                <a:gd fmla="*/ 100 h 22315" name="TY36"/>
                <a:gd fmla="*/ 6064 w 16239" name="TX37"/>
                <a:gd fmla="*/ 1 h 22315" name="TY3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</a:cxnLst>
              <a:rect l="l" t="t" r="r" b="b"/>
              <a:pathLst>
                <a:path w="16239" h="22315">
                  <a:moveTo>
                    <a:pt x="6064" y="1"/>
                  </a:moveTo>
                  <a:cubicBezTo>
                    <a:pt x="5953" y="1"/>
                    <a:pt x="5843" y="14"/>
                    <a:pt x="5738" y="45"/>
                  </a:cubicBezTo>
                  <a:cubicBezTo>
                    <a:pt x="5125" y="209"/>
                    <a:pt x="4774" y="976"/>
                    <a:pt x="5026" y="1545"/>
                  </a:cubicBezTo>
                  <a:cubicBezTo>
                    <a:pt x="4600" y="1478"/>
                    <a:pt x="4173" y="1450"/>
                    <a:pt x="3746" y="1450"/>
                  </a:cubicBezTo>
                  <a:cubicBezTo>
                    <a:pt x="3615" y="1450"/>
                    <a:pt x="3483" y="1452"/>
                    <a:pt x="3351" y="1457"/>
                  </a:cubicBezTo>
                  <a:cubicBezTo>
                    <a:pt x="3045" y="1469"/>
                    <a:pt x="2650" y="1589"/>
                    <a:pt x="2639" y="1895"/>
                  </a:cubicBezTo>
                  <a:cubicBezTo>
                    <a:pt x="2639" y="2016"/>
                    <a:pt x="2694" y="2126"/>
                    <a:pt x="2760" y="2224"/>
                  </a:cubicBezTo>
                  <a:lnTo>
                    <a:pt x="3515" y="3505"/>
                  </a:lnTo>
                  <a:cubicBezTo>
                    <a:pt x="3176" y="3384"/>
                    <a:pt x="2836" y="3264"/>
                    <a:pt x="2497" y="3133"/>
                  </a:cubicBezTo>
                  <a:cubicBezTo>
                    <a:pt x="2403" y="3099"/>
                    <a:pt x="2290" y="3076"/>
                    <a:pt x="2184" y="3076"/>
                  </a:cubicBezTo>
                  <a:cubicBezTo>
                    <a:pt x="2018" y="3076"/>
                    <a:pt x="1871" y="3132"/>
                    <a:pt x="1851" y="3286"/>
                  </a:cubicBezTo>
                  <a:cubicBezTo>
                    <a:pt x="1840" y="3396"/>
                    <a:pt x="1916" y="3494"/>
                    <a:pt x="1982" y="3581"/>
                  </a:cubicBezTo>
                  <a:cubicBezTo>
                    <a:pt x="2201" y="3844"/>
                    <a:pt x="2410" y="4107"/>
                    <a:pt x="2629" y="4370"/>
                  </a:cubicBezTo>
                  <a:cubicBezTo>
                    <a:pt x="2531" y="4356"/>
                    <a:pt x="2426" y="4350"/>
                    <a:pt x="2314" y="4350"/>
                  </a:cubicBezTo>
                  <a:cubicBezTo>
                    <a:pt x="1426" y="4350"/>
                    <a:pt x="185" y="4779"/>
                    <a:pt x="1" y="5684"/>
                  </a:cubicBezTo>
                  <a:cubicBezTo>
                    <a:pt x="208" y="5717"/>
                    <a:pt x="406" y="5761"/>
                    <a:pt x="614" y="5804"/>
                  </a:cubicBezTo>
                  <a:cubicBezTo>
                    <a:pt x="1358" y="5968"/>
                    <a:pt x="2092" y="6177"/>
                    <a:pt x="2727" y="6593"/>
                  </a:cubicBezTo>
                  <a:cubicBezTo>
                    <a:pt x="3526" y="7129"/>
                    <a:pt x="4128" y="8092"/>
                    <a:pt x="3942" y="9034"/>
                  </a:cubicBezTo>
                  <a:cubicBezTo>
                    <a:pt x="4120" y="8869"/>
                    <a:pt x="4349" y="8797"/>
                    <a:pt x="4587" y="8797"/>
                  </a:cubicBezTo>
                  <a:cubicBezTo>
                    <a:pt x="4935" y="8797"/>
                    <a:pt x="5303" y="8952"/>
                    <a:pt x="5563" y="9199"/>
                  </a:cubicBezTo>
                  <a:cubicBezTo>
                    <a:pt x="5989" y="9603"/>
                    <a:pt x="6198" y="10194"/>
                    <a:pt x="6427" y="10742"/>
                  </a:cubicBezTo>
                  <a:cubicBezTo>
                    <a:pt x="6658" y="11289"/>
                    <a:pt x="6953" y="11859"/>
                    <a:pt x="7490" y="12133"/>
                  </a:cubicBezTo>
                  <a:cubicBezTo>
                    <a:pt x="8070" y="12428"/>
                    <a:pt x="8519" y="12932"/>
                    <a:pt x="9001" y="13370"/>
                  </a:cubicBezTo>
                  <a:cubicBezTo>
                    <a:pt x="9110" y="13469"/>
                    <a:pt x="9241" y="13589"/>
                    <a:pt x="9285" y="13742"/>
                  </a:cubicBezTo>
                  <a:cubicBezTo>
                    <a:pt x="9340" y="13907"/>
                    <a:pt x="9296" y="14092"/>
                    <a:pt x="9241" y="14267"/>
                  </a:cubicBezTo>
                  <a:cubicBezTo>
                    <a:pt x="8967" y="15165"/>
                    <a:pt x="8475" y="15997"/>
                    <a:pt x="8201" y="16895"/>
                  </a:cubicBezTo>
                  <a:cubicBezTo>
                    <a:pt x="7752" y="18439"/>
                    <a:pt x="7993" y="20158"/>
                    <a:pt x="8847" y="21515"/>
                  </a:cubicBezTo>
                  <a:cubicBezTo>
                    <a:pt x="7074" y="20344"/>
                    <a:pt x="6427" y="18078"/>
                    <a:pt x="6001" y="15987"/>
                  </a:cubicBezTo>
                  <a:lnTo>
                    <a:pt x="6001" y="15987"/>
                  </a:lnTo>
                  <a:cubicBezTo>
                    <a:pt x="5617" y="17454"/>
                    <a:pt x="5782" y="19052"/>
                    <a:pt x="6449" y="20410"/>
                  </a:cubicBezTo>
                  <a:cubicBezTo>
                    <a:pt x="6668" y="20837"/>
                    <a:pt x="6931" y="21253"/>
                    <a:pt x="7293" y="21571"/>
                  </a:cubicBezTo>
                  <a:cubicBezTo>
                    <a:pt x="7885" y="22096"/>
                    <a:pt x="8529" y="22313"/>
                    <a:pt x="9178" y="22313"/>
                  </a:cubicBezTo>
                  <a:cubicBezTo>
                    <a:pt x="11061" y="22313"/>
                    <a:pt x="12991" y="20487"/>
                    <a:pt x="13862" y="19030"/>
                  </a:cubicBezTo>
                  <a:cubicBezTo>
                    <a:pt x="14989" y="17114"/>
                    <a:pt x="16237" y="14651"/>
                    <a:pt x="16052" y="12374"/>
                  </a:cubicBezTo>
                  <a:cubicBezTo>
                    <a:pt x="15887" y="10337"/>
                    <a:pt x="14704" y="8870"/>
                    <a:pt x="13194" y="7622"/>
                  </a:cubicBezTo>
                  <a:cubicBezTo>
                    <a:pt x="11694" y="6362"/>
                    <a:pt x="11245" y="4359"/>
                    <a:pt x="9942" y="2925"/>
                  </a:cubicBezTo>
                  <a:cubicBezTo>
                    <a:pt x="9066" y="1951"/>
                    <a:pt x="7950" y="505"/>
                    <a:pt x="6658" y="100"/>
                  </a:cubicBezTo>
                  <a:cubicBezTo>
                    <a:pt x="6467" y="44"/>
                    <a:pt x="6264" y="1"/>
                    <a:pt x="6064" y="1"/>
                  </a:cubicBezTo>
                  <a:close/>
                </a:path>
              </a:pathLst>
            </a:custGeom>
            <a:solidFill>
              <a:schemeClr val="dk1">
                <a:alpha val="863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91" name="Rect 0"/>
            <p:cNvSpPr>
              <a:spLocks/>
            </p:cNvSpPr>
            <p:nvPr/>
          </p:nvSpPr>
          <p:spPr>
            <a:xfrm rot="0">
              <a:off x="5692140" y="2320290"/>
              <a:ext cx="424180" cy="566420"/>
            </a:xfrm>
            <a:custGeom>
              <a:gdLst>
                <a:gd fmla="*/ 14705 w 14707" name="TX0"/>
                <a:gd fmla="*/ 19292 h 19645" name="TY0"/>
                <a:gd fmla="*/ 14702 w 14707" name="TX1"/>
                <a:gd fmla="*/ 19293 h 19645" name="TY1"/>
                <a:gd fmla="*/ 14702 w 14707" name="TX2"/>
                <a:gd fmla="*/ 19293 h 19645" name="TY2"/>
                <a:gd fmla="*/ 14705 w 14707" name="TX3"/>
                <a:gd fmla="*/ 19292 h 19645" name="TY3"/>
                <a:gd fmla="*/ 3297 w 14707" name="TX5"/>
                <a:gd fmla="*/ 1 h 19645" name="TY5"/>
                <a:gd fmla="*/ 538 w 14707" name="TX6"/>
                <a:gd fmla="*/ 3516 h 19645" name="TY6"/>
                <a:gd fmla="*/ 307 w 14707" name="TX7"/>
                <a:gd fmla="*/ 5574 h 19645" name="TY7"/>
                <a:gd fmla="*/ 2563 w 14707" name="TX8"/>
                <a:gd fmla="*/ 6822 h 19645" name="TY8"/>
                <a:gd fmla="*/ 7753 w 14707" name="TX9"/>
                <a:gd fmla="*/ 9778 h 19645" name="TY9"/>
                <a:gd fmla="*/ 9154 w 14707" name="TX10"/>
                <a:gd fmla="*/ 14190 h 19645" name="TY10"/>
                <a:gd fmla="*/ 10041 w 14707" name="TX11"/>
                <a:gd fmla="*/ 18789 h 19645" name="TY11"/>
                <a:gd fmla="*/ 12134 w 14707" name="TX12"/>
                <a:gd fmla="*/ 19643 h 19645" name="TY12"/>
                <a:gd fmla="*/ 14702 w 14707" name="TX13"/>
                <a:gd fmla="*/ 19293 h 19645" name="TY13"/>
                <a:gd fmla="*/ 14702 w 14707" name="TX14"/>
                <a:gd fmla="*/ 19293 h 19645" name="TY14"/>
                <a:gd fmla="*/ 14299 w 14707" name="TX15"/>
                <a:gd fmla="*/ 19316 h 19645" name="TY15"/>
                <a:gd fmla="*/ 10654 w 14707" name="TX16"/>
                <a:gd fmla="*/ 10534 h 19645" name="TY16"/>
                <a:gd fmla="*/ 5749 w 14707" name="TX17"/>
                <a:gd fmla="*/ 5388 h 19645" name="TY17"/>
                <a:gd fmla="*/ 3548 w 14707" name="TX18"/>
                <a:gd fmla="*/ 4358 h 19645" name="TY18"/>
                <a:gd fmla="*/ 2290 w 14707" name="TX19"/>
                <a:gd fmla="*/ 2366 h 19645" name="TY19"/>
                <a:gd fmla="*/ 3297 w 14707" name="TX20"/>
                <a:gd fmla="*/ 1 h 19645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14707" h="19645">
                  <a:moveTo>
                    <a:pt x="14705" y="19292"/>
                  </a:moveTo>
                  <a:cubicBezTo>
                    <a:pt x="14704" y="19293"/>
                    <a:pt x="14703" y="19293"/>
                    <a:pt x="14702" y="19293"/>
                  </a:cubicBezTo>
                  <a:lnTo>
                    <a:pt x="14702" y="19293"/>
                  </a:lnTo>
                  <a:cubicBezTo>
                    <a:pt x="14703" y="19293"/>
                    <a:pt x="14704" y="19293"/>
                    <a:pt x="14705" y="19292"/>
                  </a:cubicBezTo>
                  <a:close/>
                  <a:moveTo>
                    <a:pt x="3297" y="1"/>
                  </a:moveTo>
                  <a:cubicBezTo>
                    <a:pt x="1994" y="395"/>
                    <a:pt x="1074" y="2366"/>
                    <a:pt x="538" y="3516"/>
                  </a:cubicBezTo>
                  <a:cubicBezTo>
                    <a:pt x="242" y="4161"/>
                    <a:pt x="1" y="4928"/>
                    <a:pt x="307" y="5574"/>
                  </a:cubicBezTo>
                  <a:cubicBezTo>
                    <a:pt x="680" y="6384"/>
                    <a:pt x="1698" y="6614"/>
                    <a:pt x="2563" y="6822"/>
                  </a:cubicBezTo>
                  <a:cubicBezTo>
                    <a:pt x="4512" y="7293"/>
                    <a:pt x="6461" y="8212"/>
                    <a:pt x="7753" y="9778"/>
                  </a:cubicBezTo>
                  <a:cubicBezTo>
                    <a:pt x="8749" y="10993"/>
                    <a:pt x="8979" y="12679"/>
                    <a:pt x="9154" y="14190"/>
                  </a:cubicBezTo>
                  <a:cubicBezTo>
                    <a:pt x="9307" y="15482"/>
                    <a:pt x="9056" y="17803"/>
                    <a:pt x="10041" y="18789"/>
                  </a:cubicBezTo>
                  <a:cubicBezTo>
                    <a:pt x="10701" y="19449"/>
                    <a:pt x="11405" y="19643"/>
                    <a:pt x="12134" y="19643"/>
                  </a:cubicBezTo>
                  <a:cubicBezTo>
                    <a:pt x="12964" y="19643"/>
                    <a:pt x="13829" y="19392"/>
                    <a:pt x="14702" y="19293"/>
                  </a:cubicBezTo>
                  <a:lnTo>
                    <a:pt x="14702" y="19293"/>
                  </a:lnTo>
                  <a:cubicBezTo>
                    <a:pt x="14562" y="19309"/>
                    <a:pt x="14428" y="19316"/>
                    <a:pt x="14299" y="19316"/>
                  </a:cubicBezTo>
                  <a:cubicBezTo>
                    <a:pt x="10540" y="19316"/>
                    <a:pt x="11247" y="12767"/>
                    <a:pt x="10654" y="10534"/>
                  </a:cubicBezTo>
                  <a:cubicBezTo>
                    <a:pt x="9986" y="8049"/>
                    <a:pt x="8070" y="6319"/>
                    <a:pt x="5749" y="5388"/>
                  </a:cubicBezTo>
                  <a:cubicBezTo>
                    <a:pt x="4993" y="5081"/>
                    <a:pt x="4205" y="4818"/>
                    <a:pt x="3548" y="4358"/>
                  </a:cubicBezTo>
                  <a:cubicBezTo>
                    <a:pt x="2881" y="3888"/>
                    <a:pt x="2333" y="3176"/>
                    <a:pt x="2290" y="2366"/>
                  </a:cubicBezTo>
                  <a:cubicBezTo>
                    <a:pt x="2246" y="1490"/>
                    <a:pt x="2782" y="713"/>
                    <a:pt x="3297" y="1"/>
                  </a:cubicBezTo>
                  <a:close/>
                </a:path>
              </a:pathLst>
            </a:custGeom>
            <a:solidFill>
              <a:schemeClr val="dk1">
                <a:alpha val="863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92" name="Rect 0"/>
            <p:cNvSpPr>
              <a:spLocks/>
            </p:cNvSpPr>
            <p:nvPr/>
          </p:nvSpPr>
          <p:spPr>
            <a:xfrm rot="0">
              <a:off x="5808980" y="2400935"/>
              <a:ext cx="5080" cy="4445"/>
            </a:xfrm>
            <a:custGeom>
              <a:gdLst>
                <a:gd fmla="*/ 154 w 156" name="TX0"/>
                <a:gd fmla="*/ 0 h 144" name="TY0"/>
                <a:gd fmla="*/ 1 w 156" name="TX1"/>
                <a:gd fmla="*/ 142 h 144" name="TY1"/>
                <a:gd fmla="*/ 154 w 156" name="TX2"/>
                <a:gd fmla="*/ 0 h 144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156" h="144">
                  <a:moveTo>
                    <a:pt x="154" y="0"/>
                  </a:moveTo>
                  <a:cubicBezTo>
                    <a:pt x="100" y="44"/>
                    <a:pt x="45" y="88"/>
                    <a:pt x="1" y="142"/>
                  </a:cubicBezTo>
                  <a:cubicBezTo>
                    <a:pt x="45" y="88"/>
                    <a:pt x="100" y="44"/>
                    <a:pt x="154" y="0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93" name="Rect 0"/>
            <p:cNvSpPr>
              <a:spLocks/>
            </p:cNvSpPr>
            <p:nvPr/>
          </p:nvSpPr>
          <p:spPr>
            <a:xfrm rot="0">
              <a:off x="5813425" y="2388235"/>
              <a:ext cx="87630" cy="13335"/>
            </a:xfrm>
            <a:custGeom>
              <a:gdLst>
                <a:gd fmla="*/ 1533 w 3013" name="TX0"/>
                <a:gd fmla="*/ 1 h 452" name="TY0"/>
                <a:gd fmla="*/ 1150 w 3013" name="TX1"/>
                <a:gd fmla="*/ 23 h 452" name="TY1"/>
                <a:gd fmla="*/ 788 w 3013" name="TX2"/>
                <a:gd fmla="*/ 78 h 452" name="TY2"/>
                <a:gd fmla="*/ 438 w 3013" name="TX3"/>
                <a:gd fmla="*/ 187 h 452" name="TY3"/>
                <a:gd fmla="*/ 0 w 3013" name="TX4"/>
                <a:gd fmla="*/ 450 h 452" name="TY4"/>
                <a:gd fmla="*/ 438 w 3013" name="TX5"/>
                <a:gd fmla="*/ 198 h 452" name="TY5"/>
                <a:gd fmla="*/ 1150 w 3013" name="TX6"/>
                <a:gd fmla="*/ 34 h 452" name="TY6"/>
                <a:gd fmla="*/ 1511 w 3013" name="TX7"/>
                <a:gd fmla="*/ 12 h 452" name="TY7"/>
                <a:gd fmla="*/ 1873 w 3013" name="TX8"/>
                <a:gd fmla="*/ 34 h 452" name="TY8"/>
                <a:gd fmla="*/ 1960 w 3013" name="TX9"/>
                <a:gd fmla="*/ 34 h 452" name="TY9"/>
                <a:gd fmla="*/ 2058 w 3013" name="TX10"/>
                <a:gd fmla="*/ 45 h 452" name="TY10"/>
                <a:gd fmla="*/ 2234 w 3013" name="TX11"/>
                <a:gd fmla="*/ 78 h 452" name="TY11"/>
                <a:gd fmla="*/ 2409 w 3013" name="TX12"/>
                <a:gd fmla="*/ 110 h 452" name="TY12"/>
                <a:gd fmla="*/ 2496 w 3013" name="TX13"/>
                <a:gd fmla="*/ 122 h 452" name="TY13"/>
                <a:gd fmla="*/ 2540 w 3013" name="TX14"/>
                <a:gd fmla="*/ 132 h 452" name="TY14"/>
                <a:gd fmla="*/ 2584 w 3013" name="TX15"/>
                <a:gd fmla="*/ 144 h 452" name="TY15"/>
                <a:gd fmla="*/ 2934 w 3013" name="TX16"/>
                <a:gd fmla="*/ 242 h 452" name="TY16"/>
                <a:gd fmla="*/ 3011 w 3013" name="TX17"/>
                <a:gd fmla="*/ 275 h 452" name="TY17"/>
                <a:gd fmla="*/ 3011 w 3013" name="TX18"/>
                <a:gd fmla="*/ 253 h 452" name="TY18"/>
                <a:gd fmla="*/ 2946 w 3013" name="TX19"/>
                <a:gd fmla="*/ 231 h 452" name="TY19"/>
                <a:gd fmla="*/ 2595 w 3013" name="TX20"/>
                <a:gd fmla="*/ 132 h 452" name="TY20"/>
                <a:gd fmla="*/ 2552 w 3013" name="TX21"/>
                <a:gd fmla="*/ 122 h 452" name="TY21"/>
                <a:gd fmla="*/ 2508 w 3013" name="TX22"/>
                <a:gd fmla="*/ 110 h 452" name="TY22"/>
                <a:gd fmla="*/ 2409 w 3013" name="TX23"/>
                <a:gd fmla="*/ 88 h 452" name="TY23"/>
                <a:gd fmla="*/ 2234 w 3013" name="TX24"/>
                <a:gd fmla="*/ 56 h 452" name="TY24"/>
                <a:gd fmla="*/ 2058 w 3013" name="TX25"/>
                <a:gd fmla="*/ 34 h 452" name="TY25"/>
                <a:gd fmla="*/ 1960 w 3013" name="TX26"/>
                <a:gd fmla="*/ 23 h 452" name="TY26"/>
                <a:gd fmla="*/ 1917 w 3013" name="TX27"/>
                <a:gd fmla="*/ 23 h 452" name="TY27"/>
                <a:gd fmla="*/ 1873 w 3013" name="TX28"/>
                <a:gd fmla="*/ 12 h 452" name="TY28"/>
                <a:gd fmla="*/ 1533 w 3013" name="TX29"/>
                <a:gd fmla="*/ 1 h 452" name="TY2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</a:cxnLst>
              <a:rect l="l" t="t" r="r" b="b"/>
              <a:pathLst>
                <a:path w="3013" h="452">
                  <a:moveTo>
                    <a:pt x="1533" y="1"/>
                  </a:moveTo>
                  <a:cubicBezTo>
                    <a:pt x="1401" y="1"/>
                    <a:pt x="1270" y="12"/>
                    <a:pt x="1150" y="23"/>
                  </a:cubicBezTo>
                  <a:cubicBezTo>
                    <a:pt x="1029" y="34"/>
                    <a:pt x="909" y="56"/>
                    <a:pt x="788" y="78"/>
                  </a:cubicBezTo>
                  <a:cubicBezTo>
                    <a:pt x="668" y="110"/>
                    <a:pt x="547" y="144"/>
                    <a:pt x="438" y="187"/>
                  </a:cubicBezTo>
                  <a:cubicBezTo>
                    <a:pt x="285" y="253"/>
                    <a:pt x="131" y="341"/>
                    <a:pt x="0" y="450"/>
                  </a:cubicBezTo>
                  <a:cubicBezTo>
                    <a:pt x="131" y="341"/>
                    <a:pt x="285" y="253"/>
                    <a:pt x="438" y="198"/>
                  </a:cubicBezTo>
                  <a:cubicBezTo>
                    <a:pt x="668" y="110"/>
                    <a:pt x="909" y="56"/>
                    <a:pt x="1150" y="34"/>
                  </a:cubicBezTo>
                  <a:cubicBezTo>
                    <a:pt x="1270" y="23"/>
                    <a:pt x="1391" y="12"/>
                    <a:pt x="1511" y="12"/>
                  </a:cubicBezTo>
                  <a:cubicBezTo>
                    <a:pt x="1632" y="12"/>
                    <a:pt x="1752" y="23"/>
                    <a:pt x="1873" y="34"/>
                  </a:cubicBezTo>
                  <a:lnTo>
                    <a:pt x="1960" y="34"/>
                  </a:lnTo>
                  <a:cubicBezTo>
                    <a:pt x="1993" y="45"/>
                    <a:pt x="2026" y="45"/>
                    <a:pt x="2058" y="45"/>
                  </a:cubicBezTo>
                  <a:cubicBezTo>
                    <a:pt x="2114" y="56"/>
                    <a:pt x="2168" y="66"/>
                    <a:pt x="2234" y="78"/>
                  </a:cubicBezTo>
                  <a:cubicBezTo>
                    <a:pt x="2289" y="78"/>
                    <a:pt x="2354" y="100"/>
                    <a:pt x="2409" y="110"/>
                  </a:cubicBezTo>
                  <a:cubicBezTo>
                    <a:pt x="2442" y="110"/>
                    <a:pt x="2474" y="122"/>
                    <a:pt x="2496" y="122"/>
                  </a:cubicBezTo>
                  <a:lnTo>
                    <a:pt x="2540" y="132"/>
                  </a:lnTo>
                  <a:lnTo>
                    <a:pt x="2584" y="144"/>
                  </a:lnTo>
                  <a:cubicBezTo>
                    <a:pt x="2705" y="176"/>
                    <a:pt x="2825" y="209"/>
                    <a:pt x="2934" y="242"/>
                  </a:cubicBezTo>
                  <a:cubicBezTo>
                    <a:pt x="2956" y="253"/>
                    <a:pt x="2989" y="264"/>
                    <a:pt x="3011" y="275"/>
                  </a:cubicBezTo>
                  <a:lnTo>
                    <a:pt x="3011" y="253"/>
                  </a:lnTo>
                  <a:cubicBezTo>
                    <a:pt x="2989" y="253"/>
                    <a:pt x="2968" y="242"/>
                    <a:pt x="2946" y="231"/>
                  </a:cubicBezTo>
                  <a:cubicBezTo>
                    <a:pt x="2825" y="198"/>
                    <a:pt x="2705" y="165"/>
                    <a:pt x="2595" y="132"/>
                  </a:cubicBezTo>
                  <a:lnTo>
                    <a:pt x="2552" y="122"/>
                  </a:lnTo>
                  <a:lnTo>
                    <a:pt x="2508" y="110"/>
                  </a:lnTo>
                  <a:cubicBezTo>
                    <a:pt x="2474" y="100"/>
                    <a:pt x="2442" y="100"/>
                    <a:pt x="2409" y="88"/>
                  </a:cubicBezTo>
                  <a:cubicBezTo>
                    <a:pt x="2354" y="78"/>
                    <a:pt x="2299" y="66"/>
                    <a:pt x="2234" y="56"/>
                  </a:cubicBezTo>
                  <a:cubicBezTo>
                    <a:pt x="2179" y="45"/>
                    <a:pt x="2114" y="45"/>
                    <a:pt x="2058" y="34"/>
                  </a:cubicBezTo>
                  <a:cubicBezTo>
                    <a:pt x="2026" y="34"/>
                    <a:pt x="1993" y="23"/>
                    <a:pt x="1960" y="23"/>
                  </a:cubicBezTo>
                  <a:lnTo>
                    <a:pt x="1917" y="23"/>
                  </a:lnTo>
                  <a:lnTo>
                    <a:pt x="1873" y="12"/>
                  </a:lnTo>
                  <a:cubicBezTo>
                    <a:pt x="1763" y="12"/>
                    <a:pt x="1642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94" name="Rect 0"/>
            <p:cNvSpPr>
              <a:spLocks/>
            </p:cNvSpPr>
            <p:nvPr/>
          </p:nvSpPr>
          <p:spPr>
            <a:xfrm rot="0">
              <a:off x="5864225" y="2332990"/>
              <a:ext cx="4445" cy="1270"/>
            </a:xfrm>
            <a:custGeom>
              <a:gdLst>
                <a:gd fmla="*/ 0 w 133" name="TX0"/>
                <a:gd fmla="*/ 1 h 24" name="TY0"/>
                <a:gd fmla="*/ 0 w 133" name="TX1"/>
                <a:gd fmla="*/ 1 h 24" name="TY1"/>
                <a:gd fmla="*/ 132 w 133" name="TX2"/>
                <a:gd fmla="*/ 23 h 24" name="TY2"/>
                <a:gd fmla="*/ 132 w 133" name="TX3"/>
                <a:gd fmla="*/ 12 h 24" name="TY3"/>
                <a:gd fmla="*/ 0 w 133" name="TX4"/>
                <a:gd fmla="*/ 1 h 24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33" h="24">
                  <a:moveTo>
                    <a:pt x="0" y="1"/>
                  </a:moveTo>
                  <a:lnTo>
                    <a:pt x="0" y="1"/>
                  </a:lnTo>
                  <a:cubicBezTo>
                    <a:pt x="44" y="1"/>
                    <a:pt x="88" y="12"/>
                    <a:pt x="132" y="23"/>
                  </a:cubicBezTo>
                  <a:lnTo>
                    <a:pt x="132" y="12"/>
                  </a:lnTo>
                  <a:cubicBezTo>
                    <a:pt x="88" y="12"/>
                    <a:pt x="44" y="1"/>
                    <a:pt x="0" y="1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95" name="Rect 0"/>
            <p:cNvSpPr>
              <a:spLocks/>
            </p:cNvSpPr>
            <p:nvPr/>
          </p:nvSpPr>
          <p:spPr>
            <a:xfrm rot="0">
              <a:off x="5868035" y="2333625"/>
              <a:ext cx="51435" cy="26670"/>
            </a:xfrm>
            <a:custGeom>
              <a:gdLst>
                <a:gd fmla="*/ 1 w 1754" name="TX0"/>
                <a:gd fmla="*/ 0 h 899" name="TY0"/>
                <a:gd fmla="*/ 1 w 1754" name="TX1"/>
                <a:gd fmla="*/ 11 h 899" name="TY1"/>
                <a:gd fmla="*/ 285 w 1754" name="TX2"/>
                <a:gd fmla="*/ 66 h 899" name="TY2"/>
                <a:gd fmla="*/ 1 w 1754" name="TX3"/>
                <a:gd fmla="*/ 0 h 899" name="TY3"/>
                <a:gd fmla="*/ 285 w 1754" name="TX5"/>
                <a:gd fmla="*/ 66 h 899" name="TY5"/>
                <a:gd fmla="*/ 285 w 1754" name="TX6"/>
                <a:gd fmla="*/ 66 h 899" name="TY6"/>
                <a:gd fmla="*/ 690 w 1754" name="TX7"/>
                <a:gd fmla="*/ 197 h 899" name="TY7"/>
                <a:gd fmla="*/ 285 w 1754" name="TX8"/>
                <a:gd fmla="*/ 66 h 899" name="TY8"/>
                <a:gd fmla="*/ 690 w 1754" name="TX10"/>
                <a:gd fmla="*/ 197 h 899" name="TY10"/>
                <a:gd fmla="*/ 690 w 1754" name="TX11"/>
                <a:gd fmla="*/ 197 h 899" name="TY11"/>
                <a:gd fmla="*/ 1424 w 1754" name="TX12"/>
                <a:gd fmla="*/ 624 h 899" name="TY12"/>
                <a:gd fmla="*/ 1752 w 1754" name="TX13"/>
                <a:gd fmla="*/ 898 h 899" name="TY13"/>
                <a:gd fmla="*/ 1752 w 1754" name="TX14"/>
                <a:gd fmla="*/ 887 h 899" name="TY14"/>
                <a:gd fmla="*/ 1434 w 1754" name="TX15"/>
                <a:gd fmla="*/ 602 h 899" name="TY15"/>
                <a:gd fmla="*/ 690 w 1754" name="TX16"/>
                <a:gd fmla="*/ 197 h 899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1754" h="899">
                  <a:moveTo>
                    <a:pt x="1" y="0"/>
                  </a:moveTo>
                  <a:lnTo>
                    <a:pt x="1" y="11"/>
                  </a:lnTo>
                  <a:cubicBezTo>
                    <a:pt x="99" y="22"/>
                    <a:pt x="186" y="44"/>
                    <a:pt x="285" y="66"/>
                  </a:cubicBezTo>
                  <a:cubicBezTo>
                    <a:pt x="186" y="33"/>
                    <a:pt x="99" y="22"/>
                    <a:pt x="1" y="0"/>
                  </a:cubicBezTo>
                  <a:close/>
                  <a:moveTo>
                    <a:pt x="285" y="66"/>
                  </a:moveTo>
                  <a:lnTo>
                    <a:pt x="285" y="66"/>
                  </a:lnTo>
                  <a:cubicBezTo>
                    <a:pt x="417" y="98"/>
                    <a:pt x="559" y="153"/>
                    <a:pt x="690" y="197"/>
                  </a:cubicBezTo>
                  <a:cubicBezTo>
                    <a:pt x="559" y="142"/>
                    <a:pt x="427" y="98"/>
                    <a:pt x="285" y="66"/>
                  </a:cubicBezTo>
                  <a:close/>
                  <a:moveTo>
                    <a:pt x="690" y="197"/>
                  </a:moveTo>
                  <a:lnTo>
                    <a:pt x="690" y="197"/>
                  </a:lnTo>
                  <a:cubicBezTo>
                    <a:pt x="942" y="307"/>
                    <a:pt x="1194" y="449"/>
                    <a:pt x="1424" y="624"/>
                  </a:cubicBezTo>
                  <a:cubicBezTo>
                    <a:pt x="1533" y="701"/>
                    <a:pt x="1643" y="799"/>
                    <a:pt x="1752" y="898"/>
                  </a:cubicBezTo>
                  <a:lnTo>
                    <a:pt x="1752" y="887"/>
                  </a:lnTo>
                  <a:cubicBezTo>
                    <a:pt x="1653" y="788"/>
                    <a:pt x="1544" y="689"/>
                    <a:pt x="1434" y="602"/>
                  </a:cubicBezTo>
                  <a:cubicBezTo>
                    <a:pt x="1205" y="438"/>
                    <a:pt x="953" y="295"/>
                    <a:pt x="690" y="19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96" name="Rect 0"/>
            <p:cNvSpPr>
              <a:spLocks/>
            </p:cNvSpPr>
            <p:nvPr/>
          </p:nvSpPr>
          <p:spPr>
            <a:xfrm rot="0">
              <a:off x="5919470" y="2302510"/>
              <a:ext cx="24765" cy="20955"/>
            </a:xfrm>
            <a:custGeom>
              <a:gdLst>
                <a:gd fmla="*/ 1 w 834" name="TX0"/>
                <a:gd fmla="*/ 1 h 714" name="TY0"/>
                <a:gd fmla="*/ 253 w 834" name="TX1"/>
                <a:gd fmla="*/ 122 h 714" name="TY1"/>
                <a:gd fmla="*/ 1 w 834" name="TX2"/>
                <a:gd fmla="*/ 1 h 714" name="TY2"/>
                <a:gd fmla="*/ 253 w 834" name="TX4"/>
                <a:gd fmla="*/ 122 h 714" name="TY4"/>
                <a:gd fmla="*/ 483 w 834" name="TX5"/>
                <a:gd fmla="*/ 285 h 714" name="TY5"/>
                <a:gd fmla="*/ 253 w 834" name="TX6"/>
                <a:gd fmla="*/ 122 h 714" name="TY6"/>
                <a:gd fmla="*/ 483 w 834" name="TX8"/>
                <a:gd fmla="*/ 285 h 714" name="TY8"/>
                <a:gd fmla="*/ 483 w 834" name="TX9"/>
                <a:gd fmla="*/ 285 h 714" name="TY9"/>
                <a:gd fmla="*/ 822 w 834" name="TX10"/>
                <a:gd fmla="*/ 713 h 714" name="TY10"/>
                <a:gd fmla="*/ 833 w 834" name="TX11"/>
                <a:gd fmla="*/ 701 h 714" name="TY11"/>
                <a:gd fmla="*/ 483 w 834" name="TX12"/>
                <a:gd fmla="*/ 285 h 714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834" h="714">
                  <a:moveTo>
                    <a:pt x="1" y="1"/>
                  </a:moveTo>
                  <a:cubicBezTo>
                    <a:pt x="88" y="34"/>
                    <a:pt x="176" y="78"/>
                    <a:pt x="253" y="122"/>
                  </a:cubicBezTo>
                  <a:cubicBezTo>
                    <a:pt x="176" y="66"/>
                    <a:pt x="88" y="34"/>
                    <a:pt x="1" y="1"/>
                  </a:cubicBezTo>
                  <a:close/>
                  <a:moveTo>
                    <a:pt x="253" y="122"/>
                  </a:moveTo>
                  <a:lnTo>
                    <a:pt x="483" y="285"/>
                  </a:lnTo>
                  <a:cubicBezTo>
                    <a:pt x="417" y="220"/>
                    <a:pt x="341" y="165"/>
                    <a:pt x="253" y="122"/>
                  </a:cubicBezTo>
                  <a:close/>
                  <a:moveTo>
                    <a:pt x="483" y="285"/>
                  </a:moveTo>
                  <a:lnTo>
                    <a:pt x="483" y="285"/>
                  </a:lnTo>
                  <a:cubicBezTo>
                    <a:pt x="614" y="417"/>
                    <a:pt x="735" y="560"/>
                    <a:pt x="822" y="713"/>
                  </a:cubicBezTo>
                  <a:cubicBezTo>
                    <a:pt x="822" y="713"/>
                    <a:pt x="833" y="713"/>
                    <a:pt x="833" y="701"/>
                  </a:cubicBezTo>
                  <a:cubicBezTo>
                    <a:pt x="745" y="548"/>
                    <a:pt x="625" y="406"/>
                    <a:pt x="483" y="28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97" name="Rect 0"/>
            <p:cNvSpPr>
              <a:spLocks/>
            </p:cNvSpPr>
            <p:nvPr/>
          </p:nvSpPr>
          <p:spPr>
            <a:xfrm rot="0">
              <a:off x="5963285" y="2269490"/>
              <a:ext cx="9525" cy="19050"/>
            </a:xfrm>
            <a:custGeom>
              <a:gdLst>
                <a:gd fmla="*/ 0 w 308" name="TX0"/>
                <a:gd fmla="*/ 1 h 648" name="TY0"/>
                <a:gd fmla="*/ 98 w 308" name="TX1"/>
                <a:gd fmla="*/ 164 h 648" name="TY1"/>
                <a:gd fmla="*/ 186 w 308" name="TX2"/>
                <a:gd fmla="*/ 340 h 648" name="TY2"/>
                <a:gd fmla="*/ 251 w 308" name="TX3"/>
                <a:gd fmla="*/ 515 h 648" name="TY3"/>
                <a:gd fmla="*/ 273 w 308" name="TX4"/>
                <a:gd fmla="*/ 559 h 648" name="TY4"/>
                <a:gd fmla="*/ 285 w 308" name="TX5"/>
                <a:gd fmla="*/ 602 h 648" name="TY5"/>
                <a:gd fmla="*/ 307 w 308" name="TX6"/>
                <a:gd fmla="*/ 646 h 648" name="TY6"/>
                <a:gd fmla="*/ 295 w 308" name="TX7"/>
                <a:gd fmla="*/ 602 h 648" name="TY7"/>
                <a:gd fmla="*/ 285 w 308" name="TX8"/>
                <a:gd fmla="*/ 559 h 648" name="TY8"/>
                <a:gd fmla="*/ 263 w 308" name="TX9"/>
                <a:gd fmla="*/ 515 h 648" name="TY9"/>
                <a:gd fmla="*/ 197 w 308" name="TX10"/>
                <a:gd fmla="*/ 340 h 648" name="TY10"/>
                <a:gd fmla="*/ 110 w 308" name="TX11"/>
                <a:gd fmla="*/ 164 h 648" name="TY11"/>
                <a:gd fmla="*/ 0 w 308" name="TX12"/>
                <a:gd fmla="*/ 1 h 648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308" h="648">
                  <a:moveTo>
                    <a:pt x="0" y="1"/>
                  </a:moveTo>
                  <a:lnTo>
                    <a:pt x="98" y="164"/>
                  </a:lnTo>
                  <a:cubicBezTo>
                    <a:pt x="131" y="230"/>
                    <a:pt x="153" y="285"/>
                    <a:pt x="186" y="340"/>
                  </a:cubicBezTo>
                  <a:cubicBezTo>
                    <a:pt x="208" y="395"/>
                    <a:pt x="230" y="460"/>
                    <a:pt x="251" y="515"/>
                  </a:cubicBezTo>
                  <a:lnTo>
                    <a:pt x="273" y="559"/>
                  </a:lnTo>
                  <a:lnTo>
                    <a:pt x="285" y="602"/>
                  </a:lnTo>
                  <a:lnTo>
                    <a:pt x="307" y="646"/>
                  </a:lnTo>
                  <a:cubicBezTo>
                    <a:pt x="307" y="636"/>
                    <a:pt x="295" y="614"/>
                    <a:pt x="295" y="602"/>
                  </a:cubicBezTo>
                  <a:lnTo>
                    <a:pt x="285" y="559"/>
                  </a:lnTo>
                  <a:lnTo>
                    <a:pt x="263" y="515"/>
                  </a:lnTo>
                  <a:cubicBezTo>
                    <a:pt x="251" y="449"/>
                    <a:pt x="219" y="395"/>
                    <a:pt x="197" y="340"/>
                  </a:cubicBezTo>
                  <a:cubicBezTo>
                    <a:pt x="175" y="274"/>
                    <a:pt x="142" y="220"/>
                    <a:pt x="110" y="164"/>
                  </a:cubicBezTo>
                  <a:cubicBezTo>
                    <a:pt x="76" y="110"/>
                    <a:pt x="44" y="5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98" name="Rect 0"/>
            <p:cNvSpPr>
              <a:spLocks/>
            </p:cNvSpPr>
            <p:nvPr/>
          </p:nvSpPr>
          <p:spPr>
            <a:xfrm rot="0">
              <a:off x="5935345" y="2473960"/>
              <a:ext cx="19050" cy="20955"/>
            </a:xfrm>
            <a:custGeom>
              <a:gdLst>
                <a:gd fmla="*/ 624 w 637" name="TX0"/>
                <a:gd fmla="*/ 0 h 713" name="TY0"/>
                <a:gd fmla="*/ 307 w 637" name="TX1"/>
                <a:gd fmla="*/ 252 h 713" name="TY1"/>
                <a:gd fmla="*/ 132 w 637" name="TX2"/>
                <a:gd fmla="*/ 471 h 713" name="TY2"/>
                <a:gd fmla="*/ 1 w 637" name="TX3"/>
                <a:gd fmla="*/ 711 h 713" name="TY3"/>
                <a:gd fmla="*/ 143 w 637" name="TX4"/>
                <a:gd fmla="*/ 471 h 713" name="TY4"/>
                <a:gd fmla="*/ 318 w 637" name="TX5"/>
                <a:gd fmla="*/ 263 h 713" name="TY5"/>
                <a:gd fmla="*/ 636 w 637" name="TX6"/>
                <a:gd fmla="*/ 11 h 713" name="TY6"/>
                <a:gd fmla="*/ 624 w 637" name="TX7"/>
                <a:gd fmla="*/ 0 h 713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637" h="713">
                  <a:moveTo>
                    <a:pt x="624" y="0"/>
                  </a:moveTo>
                  <a:cubicBezTo>
                    <a:pt x="515" y="66"/>
                    <a:pt x="405" y="153"/>
                    <a:pt x="307" y="252"/>
                  </a:cubicBezTo>
                  <a:cubicBezTo>
                    <a:pt x="242" y="317"/>
                    <a:pt x="186" y="394"/>
                    <a:pt x="132" y="471"/>
                  </a:cubicBezTo>
                  <a:cubicBezTo>
                    <a:pt x="77" y="548"/>
                    <a:pt x="33" y="624"/>
                    <a:pt x="1" y="711"/>
                  </a:cubicBezTo>
                  <a:cubicBezTo>
                    <a:pt x="33" y="624"/>
                    <a:pt x="88" y="548"/>
                    <a:pt x="143" y="471"/>
                  </a:cubicBezTo>
                  <a:cubicBezTo>
                    <a:pt x="198" y="394"/>
                    <a:pt x="252" y="329"/>
                    <a:pt x="318" y="263"/>
                  </a:cubicBezTo>
                  <a:cubicBezTo>
                    <a:pt x="417" y="164"/>
                    <a:pt x="515" y="76"/>
                    <a:pt x="636" y="11"/>
                  </a:cubicBezTo>
                  <a:lnTo>
                    <a:pt x="62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99" name="Rect 0"/>
            <p:cNvSpPr>
              <a:spLocks/>
            </p:cNvSpPr>
            <p:nvPr/>
          </p:nvSpPr>
          <p:spPr>
            <a:xfrm rot="0">
              <a:off x="6014085" y="2550160"/>
              <a:ext cx="32385" cy="24130"/>
            </a:xfrm>
            <a:custGeom>
              <a:gdLst>
                <a:gd fmla="*/ 1084 w 1097" name="TX0"/>
                <a:gd fmla="*/ 0 h 812" name="TY0"/>
                <a:gd fmla="*/ 865 w 1097" name="TX1"/>
                <a:gd fmla="*/ 77 h 812" name="TY1"/>
                <a:gd fmla="*/ 373 w 1097" name="TX2"/>
                <a:gd fmla="*/ 373 h 812" name="TY2"/>
                <a:gd fmla="*/ 176 w 1097" name="TX3"/>
                <a:gd fmla="*/ 581 h 812" name="TY3"/>
                <a:gd fmla="*/ 1 w 1097" name="TX4"/>
                <a:gd fmla="*/ 811 h 812" name="TY4"/>
                <a:gd fmla="*/ 176 w 1097" name="TX5"/>
                <a:gd fmla="*/ 592 h 812" name="TY5"/>
                <a:gd fmla="*/ 384 w 1097" name="TX6"/>
                <a:gd fmla="*/ 384 h 812" name="TY6"/>
                <a:gd fmla="*/ 877 w 1097" name="TX7"/>
                <a:gd fmla="*/ 88 h 812" name="TY7"/>
                <a:gd fmla="*/ 1096 w 1097" name="TX8"/>
                <a:gd fmla="*/ 12 h 812" name="TY8"/>
                <a:gd fmla="*/ 1084 w 1097" name="TX9"/>
                <a:gd fmla="*/ 0 h 812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1097" h="812">
                  <a:moveTo>
                    <a:pt x="1084" y="0"/>
                  </a:moveTo>
                  <a:cubicBezTo>
                    <a:pt x="1008" y="22"/>
                    <a:pt x="942" y="44"/>
                    <a:pt x="865" y="77"/>
                  </a:cubicBezTo>
                  <a:cubicBezTo>
                    <a:pt x="690" y="143"/>
                    <a:pt x="526" y="253"/>
                    <a:pt x="373" y="373"/>
                  </a:cubicBezTo>
                  <a:cubicBezTo>
                    <a:pt x="307" y="438"/>
                    <a:pt x="242" y="504"/>
                    <a:pt x="176" y="581"/>
                  </a:cubicBezTo>
                  <a:cubicBezTo>
                    <a:pt x="110" y="657"/>
                    <a:pt x="55" y="734"/>
                    <a:pt x="1" y="811"/>
                  </a:cubicBezTo>
                  <a:cubicBezTo>
                    <a:pt x="55" y="734"/>
                    <a:pt x="121" y="657"/>
                    <a:pt x="176" y="592"/>
                  </a:cubicBezTo>
                  <a:cubicBezTo>
                    <a:pt x="242" y="515"/>
                    <a:pt x="307" y="450"/>
                    <a:pt x="384" y="384"/>
                  </a:cubicBezTo>
                  <a:cubicBezTo>
                    <a:pt x="526" y="263"/>
                    <a:pt x="690" y="154"/>
                    <a:pt x="877" y="88"/>
                  </a:cubicBezTo>
                  <a:cubicBezTo>
                    <a:pt x="942" y="56"/>
                    <a:pt x="1019" y="34"/>
                    <a:pt x="1096" y="12"/>
                  </a:cubicBezTo>
                  <a:cubicBezTo>
                    <a:pt x="1096" y="12"/>
                    <a:pt x="1096" y="0"/>
                    <a:pt x="108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00" name="Rect 0"/>
            <p:cNvSpPr>
              <a:spLocks/>
            </p:cNvSpPr>
            <p:nvPr/>
          </p:nvSpPr>
          <p:spPr>
            <a:xfrm rot="0">
              <a:off x="6080125" y="2425700"/>
              <a:ext cx="1905" cy="16510"/>
            </a:xfrm>
            <a:custGeom>
              <a:gdLst>
                <a:gd fmla="*/ 34 w 46" name="TX0"/>
                <a:gd fmla="*/ 0 h 560" name="TY0"/>
                <a:gd fmla="*/ 23 w 46" name="TX1"/>
                <a:gd fmla="*/ 98 h 560" name="TY1"/>
                <a:gd fmla="*/ 1 w 46" name="TX2"/>
                <a:gd fmla="*/ 329 h 560" name="TY2"/>
                <a:gd fmla="*/ 21 w 46" name="TX3"/>
                <a:gd fmla="*/ 544 h 560" name="TY3"/>
                <a:gd fmla="*/ 21 w 46" name="TX4"/>
                <a:gd fmla="*/ 544 h 560" name="TY4"/>
                <a:gd fmla="*/ 34 w 46" name="TX5"/>
                <a:gd fmla="*/ 98 h 560" name="TY5"/>
                <a:gd fmla="*/ 44 w 46" name="TX6"/>
                <a:gd fmla="*/ 22 h 560" name="TY6"/>
                <a:gd fmla="*/ 34 w 46" name="TX7"/>
                <a:gd fmla="*/ 0 h 560" name="TY7"/>
                <a:gd fmla="*/ 21 w 46" name="TX9"/>
                <a:gd fmla="*/ 544 h 560" name="TY9"/>
                <a:gd fmla="*/ 23 w 46" name="TX10"/>
                <a:gd fmla="*/ 558 h 560" name="TY10"/>
                <a:gd fmla="*/ 21 w 46" name="TX11"/>
                <a:gd fmla="*/ 544 h 560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46" h="560">
                  <a:moveTo>
                    <a:pt x="34" y="0"/>
                  </a:moveTo>
                  <a:cubicBezTo>
                    <a:pt x="34" y="33"/>
                    <a:pt x="23" y="66"/>
                    <a:pt x="23" y="98"/>
                  </a:cubicBezTo>
                  <a:cubicBezTo>
                    <a:pt x="1" y="175"/>
                    <a:pt x="1" y="252"/>
                    <a:pt x="1" y="329"/>
                  </a:cubicBezTo>
                  <a:cubicBezTo>
                    <a:pt x="1" y="400"/>
                    <a:pt x="11" y="472"/>
                    <a:pt x="21" y="544"/>
                  </a:cubicBezTo>
                  <a:lnTo>
                    <a:pt x="21" y="544"/>
                  </a:lnTo>
                  <a:cubicBezTo>
                    <a:pt x="1" y="395"/>
                    <a:pt x="2" y="247"/>
                    <a:pt x="34" y="98"/>
                  </a:cubicBezTo>
                  <a:cubicBezTo>
                    <a:pt x="34" y="76"/>
                    <a:pt x="44" y="44"/>
                    <a:pt x="44" y="22"/>
                  </a:cubicBezTo>
                  <a:cubicBezTo>
                    <a:pt x="44" y="11"/>
                    <a:pt x="44" y="11"/>
                    <a:pt x="34" y="0"/>
                  </a:cubicBezTo>
                  <a:close/>
                  <a:moveTo>
                    <a:pt x="21" y="544"/>
                  </a:moveTo>
                  <a:cubicBezTo>
                    <a:pt x="21" y="548"/>
                    <a:pt x="22" y="553"/>
                    <a:pt x="23" y="558"/>
                  </a:cubicBezTo>
                  <a:cubicBezTo>
                    <a:pt x="22" y="553"/>
                    <a:pt x="21" y="548"/>
                    <a:pt x="21" y="544"/>
                  </a:cubicBezTo>
                  <a:close/>
                </a:path>
              </a:pathLst>
            </a:custGeom>
            <a:solidFill>
              <a:srgbClr val="9B7E8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01" name="Rect 0"/>
            <p:cNvSpPr>
              <a:spLocks/>
            </p:cNvSpPr>
            <p:nvPr/>
          </p:nvSpPr>
          <p:spPr>
            <a:xfrm rot="0">
              <a:off x="6095365" y="2455545"/>
              <a:ext cx="5715" cy="11430"/>
            </a:xfrm>
            <a:custGeom>
              <a:gdLst>
                <a:gd fmla="*/ 165 w 177" name="TX0"/>
                <a:gd fmla="*/ 0 h 385" name="TY0"/>
                <a:gd fmla="*/ 99 w 177" name="TX1"/>
                <a:gd fmla="*/ 110 h 385" name="TY1"/>
                <a:gd fmla="*/ 66 w 177" name="TX2"/>
                <a:gd fmla="*/ 175 h 385" name="TY2"/>
                <a:gd fmla="*/ 33 w 177" name="TX3"/>
                <a:gd fmla="*/ 241 h 385" name="TY3"/>
                <a:gd fmla="*/ 24 w 177" name="TX4"/>
                <a:gd fmla="*/ 295 h 385" name="TY4"/>
                <a:gd fmla="*/ 24 w 177" name="TX5"/>
                <a:gd fmla="*/ 295 h 385" name="TY5"/>
                <a:gd fmla="*/ 110 w 177" name="TX6"/>
                <a:gd fmla="*/ 120 h 385" name="TY6"/>
                <a:gd fmla="*/ 175 w 177" name="TX7"/>
                <a:gd fmla="*/ 11 h 385" name="TY7"/>
                <a:gd fmla="*/ 165 w 177" name="TX8"/>
                <a:gd fmla="*/ 0 h 385" name="TY8"/>
                <a:gd fmla="*/ 24 w 177" name="TX10"/>
                <a:gd fmla="*/ 295 h 385" name="TY10"/>
                <a:gd fmla="*/ 0 w 177" name="TX11"/>
                <a:gd fmla="*/ 383 h 385" name="TY11"/>
                <a:gd fmla="*/ 22 w 177" name="TX12"/>
                <a:gd fmla="*/ 307 h 385" name="TY12"/>
                <a:gd fmla="*/ 24 w 177" name="TX13"/>
                <a:gd fmla="*/ 295 h 385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177" h="385">
                  <a:moveTo>
                    <a:pt x="165" y="0"/>
                  </a:moveTo>
                  <a:cubicBezTo>
                    <a:pt x="143" y="33"/>
                    <a:pt x="121" y="76"/>
                    <a:pt x="99" y="110"/>
                  </a:cubicBezTo>
                  <a:lnTo>
                    <a:pt x="66" y="175"/>
                  </a:lnTo>
                  <a:lnTo>
                    <a:pt x="33" y="241"/>
                  </a:lnTo>
                  <a:lnTo>
                    <a:pt x="24" y="295"/>
                  </a:lnTo>
                  <a:lnTo>
                    <a:pt x="24" y="295"/>
                  </a:lnTo>
                  <a:cubicBezTo>
                    <a:pt x="45" y="231"/>
                    <a:pt x="72" y="173"/>
                    <a:pt x="110" y="120"/>
                  </a:cubicBezTo>
                  <a:cubicBezTo>
                    <a:pt x="132" y="88"/>
                    <a:pt x="153" y="44"/>
                    <a:pt x="175" y="11"/>
                  </a:cubicBezTo>
                  <a:lnTo>
                    <a:pt x="165" y="0"/>
                  </a:lnTo>
                  <a:close/>
                  <a:moveTo>
                    <a:pt x="24" y="295"/>
                  </a:moveTo>
                  <a:cubicBezTo>
                    <a:pt x="15" y="323"/>
                    <a:pt x="7" y="353"/>
                    <a:pt x="0" y="383"/>
                  </a:cubicBezTo>
                  <a:lnTo>
                    <a:pt x="22" y="307"/>
                  </a:lnTo>
                  <a:lnTo>
                    <a:pt x="24" y="295"/>
                  </a:lnTo>
                  <a:close/>
                </a:path>
              </a:pathLst>
            </a:custGeom>
            <a:solidFill>
              <a:srgbClr val="9B7E8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02" name="Rect 0"/>
            <p:cNvSpPr>
              <a:spLocks/>
            </p:cNvSpPr>
            <p:nvPr/>
          </p:nvSpPr>
          <p:spPr>
            <a:xfrm rot="0">
              <a:off x="5727065" y="2417445"/>
              <a:ext cx="287020" cy="429260"/>
            </a:xfrm>
            <a:custGeom>
              <a:gdLst>
                <a:gd fmla="*/ 55 w 9932" name="TX0"/>
                <a:gd fmla="*/ 0 h 14881" name="TY0"/>
                <a:gd fmla="*/ 55 w 9932" name="TX1"/>
                <a:gd fmla="*/ 0 h 14881" name="TY1"/>
                <a:gd fmla="*/ 44 w 9932" name="TX2"/>
                <a:gd fmla="*/ 88 h 14881" name="TY2"/>
                <a:gd fmla="*/ 55 w 9932" name="TX3"/>
                <a:gd fmla="*/ 0 h 14881" name="TY3"/>
                <a:gd fmla="*/ 33 w 9932" name="TX5"/>
                <a:gd fmla="*/ 121 h 14881" name="TY5"/>
                <a:gd fmla="*/ 22 w 9932" name="TX6"/>
                <a:gd fmla="*/ 143 h 14881" name="TY6"/>
                <a:gd fmla="*/ 22 w 9932" name="TX7"/>
                <a:gd fmla="*/ 165 h 14881" name="TY7"/>
                <a:gd fmla="*/ 33 w 9932" name="TX8"/>
                <a:gd fmla="*/ 143 h 14881" name="TY8"/>
                <a:gd fmla="*/ 33 w 9932" name="TX9"/>
                <a:gd fmla="*/ 121 h 14881" name="TY9"/>
                <a:gd fmla="*/ 12 w 9932" name="TX11"/>
                <a:gd fmla="*/ 329 h 14881" name="TY11"/>
                <a:gd fmla="*/ 0 w 9932" name="TX12"/>
                <a:gd fmla="*/ 372 h 14881" name="TY12"/>
                <a:gd fmla="*/ 0 w 9932" name="TX13"/>
                <a:gd fmla="*/ 384 h 14881" name="TY13"/>
                <a:gd fmla="*/ 12 w 9932" name="TX14"/>
                <a:gd fmla="*/ 372 h 14881" name="TY14"/>
                <a:gd fmla="*/ 12 w 9932" name="TX15"/>
                <a:gd fmla="*/ 329 h 14881" name="TY15"/>
                <a:gd fmla="*/ 0 w 9932" name="TX17"/>
                <a:gd fmla="*/ 384 h 14881" name="TY17"/>
                <a:gd fmla="*/ 0 w 9932" name="TX18"/>
                <a:gd fmla="*/ 406 h 14881" name="TY18"/>
                <a:gd fmla="*/ 0 w 9932" name="TX19"/>
                <a:gd fmla="*/ 493 h 14881" name="TY19"/>
                <a:gd fmla="*/ 12 w 9932" name="TX20"/>
                <a:gd fmla="*/ 537 h 14881" name="TY20"/>
                <a:gd fmla="*/ 12 w 9932" name="TX21"/>
                <a:gd fmla="*/ 493 h 14881" name="TY21"/>
                <a:gd fmla="*/ 12 w 9932" name="TX22"/>
                <a:gd fmla="*/ 406 h 14881" name="TY22"/>
                <a:gd fmla="*/ 0 w 9932" name="TX23"/>
                <a:gd fmla="*/ 384 h 14881" name="TY23"/>
                <a:gd fmla="*/ 12 w 9932" name="TX25"/>
                <a:gd fmla="*/ 613 h 14881" name="TY25"/>
                <a:gd fmla="*/ 22 w 9932" name="TX26"/>
                <a:gd fmla="*/ 657 h 14881" name="TY26"/>
                <a:gd fmla="*/ 12 w 9932" name="TX27"/>
                <a:gd fmla="*/ 613 h 14881" name="TY27"/>
                <a:gd fmla="*/ 22 w 9932" name="TX29"/>
                <a:gd fmla="*/ 657 h 14881" name="TY29"/>
                <a:gd fmla="*/ 33 w 9932" name="TX30"/>
                <a:gd fmla="*/ 734 h 14881" name="TY30"/>
                <a:gd fmla="*/ 22 w 9932" name="TX31"/>
                <a:gd fmla="*/ 657 h 14881" name="TY31"/>
                <a:gd fmla="*/ 55 w 9932" name="TX33"/>
                <a:gd fmla="*/ 810 h 14881" name="TY33"/>
                <a:gd fmla="*/ 55 w 9932" name="TX34"/>
                <a:gd fmla="*/ 832 h 14881" name="TY34"/>
                <a:gd fmla="*/ 66 w 9932" name="TX35"/>
                <a:gd fmla="*/ 854 h 14881" name="TY35"/>
                <a:gd fmla="*/ 66 w 9932" name="TX36"/>
                <a:gd fmla="*/ 832 h 14881" name="TY36"/>
                <a:gd fmla="*/ 55 w 9932" name="TX37"/>
                <a:gd fmla="*/ 810 h 14881" name="TY37"/>
                <a:gd fmla="*/ 66 w 9932" name="TX39"/>
                <a:gd fmla="*/ 854 h 14881" name="TY39"/>
                <a:gd fmla="*/ 77 w 9932" name="TX40"/>
                <a:gd fmla="*/ 898 h 14881" name="TY40"/>
                <a:gd fmla="*/ 88 w 9932" name="TX41"/>
                <a:gd fmla="*/ 931 h 14881" name="TY41"/>
                <a:gd fmla="*/ 77 w 9932" name="TX42"/>
                <a:gd fmla="*/ 887 h 14881" name="TY42"/>
                <a:gd fmla="*/ 66 w 9932" name="TX43"/>
                <a:gd fmla="*/ 854 h 14881" name="TY43"/>
                <a:gd fmla="*/ 88 w 9932" name="TX45"/>
                <a:gd fmla="*/ 931 h 14881" name="TY45"/>
                <a:gd fmla="*/ 99 w 9932" name="TX46"/>
                <a:gd fmla="*/ 975 h 14881" name="TY46"/>
                <a:gd fmla="*/ 132 w 9932" name="TX47"/>
                <a:gd fmla="*/ 1051 h 14881" name="TY47"/>
                <a:gd fmla="*/ 175 w 9932" name="TX48"/>
                <a:gd fmla="*/ 1117 h 14881" name="TY48"/>
                <a:gd fmla="*/ 143 w 9932" name="TX49"/>
                <a:gd fmla="*/ 1041 h 14881" name="TY49"/>
                <a:gd fmla="*/ 110 w 9932" name="TX50"/>
                <a:gd fmla="*/ 975 h 14881" name="TY50"/>
                <a:gd fmla="*/ 88 w 9932" name="TX51"/>
                <a:gd fmla="*/ 931 h 14881" name="TY51"/>
                <a:gd fmla="*/ 175 w 9932" name="TX53"/>
                <a:gd fmla="*/ 1117 h 14881" name="TY53"/>
                <a:gd fmla="*/ 175 w 9932" name="TX54"/>
                <a:gd fmla="*/ 1139 h 14881" name="TY54"/>
                <a:gd fmla="*/ 187 w 9932" name="TX55"/>
                <a:gd fmla="*/ 1161 h 14881" name="TY55"/>
                <a:gd fmla="*/ 209 w 9932" name="TX56"/>
                <a:gd fmla="*/ 1194 h 14881" name="TY56"/>
                <a:gd fmla="*/ 230 w 9932" name="TX57"/>
                <a:gd fmla="*/ 1226 h 14881" name="TY57"/>
                <a:gd fmla="*/ 252 w 9932" name="TX58"/>
                <a:gd fmla="*/ 1260 h 14881" name="TY58"/>
                <a:gd fmla="*/ 296 w 9932" name="TX59"/>
                <a:gd fmla="*/ 1325 h 14881" name="TY59"/>
                <a:gd fmla="*/ 350 w 9932" name="TX60"/>
                <a:gd fmla="*/ 1391 h 14881" name="TY60"/>
                <a:gd fmla="*/ 307 w 9932" name="TX61"/>
                <a:gd fmla="*/ 1325 h 14881" name="TY61"/>
                <a:gd fmla="*/ 263 w 9932" name="TX62"/>
                <a:gd fmla="*/ 1260 h 14881" name="TY62"/>
                <a:gd fmla="*/ 241 w 9932" name="TX63"/>
                <a:gd fmla="*/ 1226 h 14881" name="TY63"/>
                <a:gd fmla="*/ 219 w 9932" name="TX64"/>
                <a:gd fmla="*/ 1194 h 14881" name="TY64"/>
                <a:gd fmla="*/ 197 w 9932" name="TX65"/>
                <a:gd fmla="*/ 1150 h 14881" name="TY65"/>
                <a:gd fmla="*/ 187 w 9932" name="TX66"/>
                <a:gd fmla="*/ 1139 h 14881" name="TY66"/>
                <a:gd fmla="*/ 175 w 9932" name="TX67"/>
                <a:gd fmla="*/ 1117 h 14881" name="TY67"/>
                <a:gd fmla="*/ 350 w 9932" name="TX69"/>
                <a:gd fmla="*/ 1391 h 14881" name="TY69"/>
                <a:gd fmla="*/ 362 w 9932" name="TX70"/>
                <a:gd fmla="*/ 1413 h 14881" name="TY70"/>
                <a:gd fmla="*/ 372 w 9932" name="TX71"/>
                <a:gd fmla="*/ 1423 h 14881" name="TY71"/>
                <a:gd fmla="*/ 406 w 9932" name="TX72"/>
                <a:gd fmla="*/ 1457 h 14881" name="TY72"/>
                <a:gd fmla="*/ 406 w 9932" name="TX73"/>
                <a:gd fmla="*/ 1457 h 14881" name="TY73"/>
                <a:gd fmla="*/ 384 w 9932" name="TX74"/>
                <a:gd fmla="*/ 1423 h 14881" name="TY74"/>
                <a:gd fmla="*/ 372 w 9932" name="TX75"/>
                <a:gd fmla="*/ 1413 h 14881" name="TY75"/>
                <a:gd fmla="*/ 350 w 9932" name="TX76"/>
                <a:gd fmla="*/ 1391 h 14881" name="TY76"/>
                <a:gd fmla="*/ 407 w 9932" name="TX78"/>
                <a:gd fmla="*/ 1458 h 14881" name="TY78"/>
                <a:gd fmla="*/ 515 w 9932" name="TX79"/>
                <a:gd fmla="*/ 1577 h 14881" name="TY79"/>
                <a:gd fmla="*/ 581 w 9932" name="TX80"/>
                <a:gd fmla="*/ 1632 h 14881" name="TY80"/>
                <a:gd fmla="*/ 581 w 9932" name="TX81"/>
                <a:gd fmla="*/ 1632 h 14881" name="TY81"/>
                <a:gd fmla="*/ 526 w 9932" name="TX82"/>
                <a:gd fmla="*/ 1577 h 14881" name="TY82"/>
                <a:gd fmla="*/ 407 w 9932" name="TX83"/>
                <a:gd fmla="*/ 1458 h 14881" name="TY83"/>
                <a:gd fmla="*/ 581 w 9932" name="TX85"/>
                <a:gd fmla="*/ 1632 h 14881" name="TY85"/>
                <a:gd fmla="*/ 603 w 9932" name="TX86"/>
                <a:gd fmla="*/ 1664 h 14881" name="TY86"/>
                <a:gd fmla="*/ 635 w 9932" name="TX87"/>
                <a:gd fmla="*/ 1686 h 14881" name="TY87"/>
                <a:gd fmla="*/ 701 w 9932" name="TX88"/>
                <a:gd fmla="*/ 1741 h 14881" name="TY88"/>
                <a:gd fmla="*/ 767 w 9932" name="TX89"/>
                <a:gd fmla="*/ 1796 h 14881" name="TY89"/>
                <a:gd fmla="*/ 832 w 9932" name="TX90"/>
                <a:gd fmla="*/ 1839 h 14881" name="TY90"/>
                <a:gd fmla="*/ 898 w 9932" name="TX91"/>
                <a:gd fmla="*/ 1883 h 14881" name="TY91"/>
                <a:gd fmla="*/ 832 w 9932" name="TX92"/>
                <a:gd fmla="*/ 1829 h 14881" name="TY92"/>
                <a:gd fmla="*/ 767 w 9932" name="TX93"/>
                <a:gd fmla="*/ 1785 h 14881" name="TY93"/>
                <a:gd fmla="*/ 701 w 9932" name="TX94"/>
                <a:gd fmla="*/ 1730 h 14881" name="TY94"/>
                <a:gd fmla="*/ 647 w 9932" name="TX95"/>
                <a:gd fmla="*/ 1686 h 14881" name="TY95"/>
                <a:gd fmla="*/ 613 w 9932" name="TX96"/>
                <a:gd fmla="*/ 1654 h 14881" name="TY96"/>
                <a:gd fmla="*/ 581 w 9932" name="TX97"/>
                <a:gd fmla="*/ 1632 h 14881" name="TY97"/>
                <a:gd fmla="*/ 898 w 9932" name="TX99"/>
                <a:gd fmla="*/ 1883 h 14881" name="TY99"/>
                <a:gd fmla="*/ 964 w 9932" name="TX100"/>
                <a:gd fmla="*/ 1927 h 14881" name="TY100"/>
                <a:gd fmla="*/ 997 w 9932" name="TX101"/>
                <a:gd fmla="*/ 1960 h 14881" name="TY101"/>
                <a:gd fmla="*/ 1041 w 9932" name="TX102"/>
                <a:gd fmla="*/ 1971 h 14881" name="TY102"/>
                <a:gd fmla="*/ 1007 w 9932" name="TX103"/>
                <a:gd fmla="*/ 1949 h 14881" name="TY103"/>
                <a:gd fmla="*/ 975 w 9932" name="TX104"/>
                <a:gd fmla="*/ 1927 h 14881" name="TY104"/>
                <a:gd fmla="*/ 898 w 9932" name="TX105"/>
                <a:gd fmla="*/ 1883 h 14881" name="TY105"/>
                <a:gd fmla="*/ 1106 w 9932" name="TX107"/>
                <a:gd fmla="*/ 2015 h 14881" name="TY107"/>
                <a:gd fmla="*/ 1183 w 9932" name="TX108"/>
                <a:gd fmla="*/ 2058 h 14881" name="TY108"/>
                <a:gd fmla="*/ 1467 w 9932" name="TX109"/>
                <a:gd fmla="*/ 2212 h 14881" name="TY109"/>
                <a:gd fmla="*/ 1774 w 9932" name="TX110"/>
                <a:gd fmla="*/ 2343 h 14881" name="TY110"/>
                <a:gd fmla="*/ 3011 w 9932" name="TX111"/>
                <a:gd fmla="*/ 2781 h 14881" name="TY111"/>
                <a:gd fmla="*/ 3635 w 9932" name="TX112"/>
                <a:gd fmla="*/ 2978 h 14881" name="TY112"/>
                <a:gd fmla="*/ 4248 w 9932" name="TX113"/>
                <a:gd fmla="*/ 3197 h 14881" name="TY113"/>
                <a:gd fmla="*/ 4851 w 9932" name="TX114"/>
                <a:gd fmla="*/ 3460 h 14881" name="TY114"/>
                <a:gd fmla="*/ 5431 w 9932" name="TX115"/>
                <a:gd fmla="*/ 3766 h 14881" name="TY115"/>
                <a:gd fmla="*/ 5562 w 9932" name="TX116"/>
                <a:gd fmla="*/ 3854 h 14881" name="TY116"/>
                <a:gd fmla="*/ 5639 w 9932" name="TX117"/>
                <a:gd fmla="*/ 3909 h 14881" name="TY117"/>
                <a:gd fmla="*/ 5705 w 9932" name="TX118"/>
                <a:gd fmla="*/ 3953 h 14881" name="TY118"/>
                <a:gd fmla="*/ 5836 w 9932" name="TX119"/>
                <a:gd fmla="*/ 4051 h 14881" name="TY119"/>
                <a:gd fmla="*/ 5968 w 9932" name="TX120"/>
                <a:gd fmla="*/ 4150 h 14881" name="TY120"/>
                <a:gd fmla="*/ 6033 w 9932" name="TX121"/>
                <a:gd fmla="*/ 4194 h 14881" name="TY121"/>
                <a:gd fmla="*/ 6088 w 9932" name="TX122"/>
                <a:gd fmla="*/ 4248 h 14881" name="TY122"/>
                <a:gd fmla="*/ 6219 w 9932" name="TX123"/>
                <a:gd fmla="*/ 4358 h 14881" name="TY123"/>
                <a:gd fmla="*/ 6340 w 9932" name="TX124"/>
                <a:gd fmla="*/ 4467 h 14881" name="TY124"/>
                <a:gd fmla="*/ 6394 w 9932" name="TX125"/>
                <a:gd fmla="*/ 4522 h 14881" name="TY125"/>
                <a:gd fmla="*/ 6460 w 9932" name="TX126"/>
                <a:gd fmla="*/ 4577 h 14881" name="TY126"/>
                <a:gd fmla="*/ 7303 w 9932" name="TX127"/>
                <a:gd fmla="*/ 5573 h 14881" name="TY127"/>
                <a:gd fmla="*/ 7401 w 9932" name="TX128"/>
                <a:gd fmla="*/ 5705 h 14881" name="TY128"/>
                <a:gd fmla="*/ 7489 w 9932" name="TX129"/>
                <a:gd fmla="*/ 5847 h 14881" name="TY129"/>
                <a:gd fmla="*/ 7533 w 9932" name="TX130"/>
                <a:gd fmla="*/ 5912 h 14881" name="TY130"/>
                <a:gd fmla="*/ 7577 w 9932" name="TX131"/>
                <a:gd fmla="*/ 5989 h 14881" name="TY131"/>
                <a:gd fmla="*/ 7664 w 9932" name="TX132"/>
                <a:gd fmla="*/ 6121 h 14881" name="TY132"/>
                <a:gd fmla="*/ 7741 w 9932" name="TX133"/>
                <a:gd fmla="*/ 6263 h 14881" name="TY133"/>
                <a:gd fmla="*/ 7829 w 9932" name="TX134"/>
                <a:gd fmla="*/ 6405 h 14881" name="TY134"/>
                <a:gd fmla="*/ 7982 w 9932" name="TX135"/>
                <a:gd fmla="*/ 6701 h 14881" name="TY135"/>
                <a:gd fmla="*/ 8048 w 9932" name="TX136"/>
                <a:gd fmla="*/ 6843 h 14881" name="TY136"/>
                <a:gd fmla="*/ 8114 w 9932" name="TX137"/>
                <a:gd fmla="*/ 6997 h 14881" name="TY137"/>
                <a:gd fmla="*/ 8146 w 9932" name="TX138"/>
                <a:gd fmla="*/ 7073 h 14881" name="TY138"/>
                <a:gd fmla="*/ 8179 w 9932" name="TX139"/>
                <a:gd fmla="*/ 7150 h 14881" name="TY139"/>
                <a:gd fmla="*/ 8245 w 9932" name="TX140"/>
                <a:gd fmla="*/ 7303 h 14881" name="TY140"/>
                <a:gd fmla="*/ 8474 w 9932" name="TX141"/>
                <a:gd fmla="*/ 7916 h 14881" name="TY141"/>
                <a:gd fmla="*/ 8650 w 9932" name="TX142"/>
                <a:gd fmla="*/ 8540 h 14881" name="TY142"/>
                <a:gd fmla="*/ 8683 w 9932" name="TX143"/>
                <a:gd fmla="*/ 8705 h 14881" name="TY143"/>
                <a:gd fmla="*/ 8705 w 9932" name="TX144"/>
                <a:gd fmla="*/ 8781 h 14881" name="TY144"/>
                <a:gd fmla="*/ 8727 w 9932" name="TX145"/>
                <a:gd fmla="*/ 8869 h 14881" name="TY145"/>
                <a:gd fmla="*/ 8749 w 9932" name="TX146"/>
                <a:gd fmla="*/ 9022 h 14881" name="TY146"/>
                <a:gd fmla="*/ 8781 w 9932" name="TX147"/>
                <a:gd fmla="*/ 9186 h 14881" name="TY147"/>
                <a:gd fmla="*/ 8825 w 9932" name="TX148"/>
                <a:gd fmla="*/ 9515 h 14881" name="TY148"/>
                <a:gd fmla="*/ 8847 w 9932" name="TX149"/>
                <a:gd fmla="*/ 9679 h 14881" name="TY149"/>
                <a:gd fmla="*/ 8869 w 9932" name="TX150"/>
                <a:gd fmla="*/ 9843 h 14881" name="TY150"/>
                <a:gd fmla="*/ 8880 w 9932" name="TX151"/>
                <a:gd fmla="*/ 9997 h 14881" name="TY151"/>
                <a:gd fmla="*/ 8880 w 9932" name="TX152"/>
                <a:gd fmla="*/ 10084 h 14881" name="TY152"/>
                <a:gd fmla="*/ 8890 w 9932" name="TX153"/>
                <a:gd fmla="*/ 10160 h 14881" name="TY153"/>
                <a:gd fmla="*/ 8902 w 9932" name="TX154"/>
                <a:gd fmla="*/ 10489 h 14881" name="TY154"/>
                <a:gd fmla="*/ 8946 w 9932" name="TX155"/>
                <a:gd fmla="*/ 11803 h 14881" name="TY155"/>
                <a:gd fmla="*/ 9121 w 9932" name="TX156"/>
                <a:gd fmla="*/ 13106 h 14881" name="TY156"/>
                <a:gd fmla="*/ 8956 w 9932" name="TX157"/>
                <a:gd fmla="*/ 11803 h 14881" name="TY157"/>
                <a:gd fmla="*/ 8912 w 9932" name="TX158"/>
                <a:gd fmla="*/ 10489 h 14881" name="TY158"/>
                <a:gd fmla="*/ 8902 w 9932" name="TX159"/>
                <a:gd fmla="*/ 10160 h 14881" name="TY159"/>
                <a:gd fmla="*/ 8890 w 9932" name="TX160"/>
                <a:gd fmla="*/ 10084 h 14881" name="TY160"/>
                <a:gd fmla="*/ 8890 w 9932" name="TX161"/>
                <a:gd fmla="*/ 9997 h 14881" name="TY161"/>
                <a:gd fmla="*/ 8880 w 9932" name="TX162"/>
                <a:gd fmla="*/ 9832 h 14881" name="TY162"/>
                <a:gd fmla="*/ 8858 w 9932" name="TX163"/>
                <a:gd fmla="*/ 9679 h 14881" name="TY163"/>
                <a:gd fmla="*/ 8836 w 9932" name="TX164"/>
                <a:gd fmla="*/ 9515 h 14881" name="TY164"/>
                <a:gd fmla="*/ 8792 w 9932" name="TX165"/>
                <a:gd fmla="*/ 9186 h 14881" name="TY165"/>
                <a:gd fmla="*/ 8759 w 9932" name="TX166"/>
                <a:gd fmla="*/ 9022 h 14881" name="TY166"/>
                <a:gd fmla="*/ 8737 w 9932" name="TX167"/>
                <a:gd fmla="*/ 8869 h 14881" name="TY167"/>
                <a:gd fmla="*/ 8715 w 9932" name="TX168"/>
                <a:gd fmla="*/ 8781 h 14881" name="TY168"/>
                <a:gd fmla="*/ 8693 w 9932" name="TX169"/>
                <a:gd fmla="*/ 8705 h 14881" name="TY169"/>
                <a:gd fmla="*/ 8661 w 9932" name="TX170"/>
                <a:gd fmla="*/ 8540 h 14881" name="TY170"/>
                <a:gd fmla="*/ 8486 w 9932" name="TX171"/>
                <a:gd fmla="*/ 7916 h 14881" name="TY171"/>
                <a:gd fmla="*/ 8255 w 9932" name="TX172"/>
                <a:gd fmla="*/ 7292 h 14881" name="TY172"/>
                <a:gd fmla="*/ 8190 w 9932" name="TX173"/>
                <a:gd fmla="*/ 7139 h 14881" name="TY173"/>
                <a:gd fmla="*/ 8168 w 9932" name="TX174"/>
                <a:gd fmla="*/ 7062 h 14881" name="TY174"/>
                <a:gd fmla="*/ 8124 w 9932" name="TX175"/>
                <a:gd fmla="*/ 6997 h 14881" name="TY175"/>
                <a:gd fmla="*/ 8058 w 9932" name="TX176"/>
                <a:gd fmla="*/ 6843 h 14881" name="TY176"/>
                <a:gd fmla="*/ 7993 w 9932" name="TX177"/>
                <a:gd fmla="*/ 6690 h 14881" name="TY177"/>
                <a:gd fmla="*/ 7839 w 9932" name="TX178"/>
                <a:gd fmla="*/ 6405 h 14881" name="TY178"/>
                <a:gd fmla="*/ 7763 w 9932" name="TX179"/>
                <a:gd fmla="*/ 6263 h 14881" name="TY179"/>
                <a:gd fmla="*/ 7676 w 9932" name="TX180"/>
                <a:gd fmla="*/ 6121 h 14881" name="TY180"/>
                <a:gd fmla="*/ 7588 w 9932" name="TX181"/>
                <a:gd fmla="*/ 5978 h 14881" name="TY181"/>
                <a:gd fmla="*/ 7544 w 9932" name="TX182"/>
                <a:gd fmla="*/ 5912 h 14881" name="TY182"/>
                <a:gd fmla="*/ 7500 w 9932" name="TX183"/>
                <a:gd fmla="*/ 5836 h 14881" name="TY183"/>
                <a:gd fmla="*/ 7413 w 9932" name="TX184"/>
                <a:gd fmla="*/ 5705 h 14881" name="TY184"/>
                <a:gd fmla="*/ 7314 w 9932" name="TX185"/>
                <a:gd fmla="*/ 5562 h 14881" name="TY185"/>
                <a:gd fmla="*/ 6471 w 9932" name="TX186"/>
                <a:gd fmla="*/ 4566 h 14881" name="TY186"/>
                <a:gd fmla="*/ 6406 w 9932" name="TX187"/>
                <a:gd fmla="*/ 4511 h 14881" name="TY187"/>
                <a:gd fmla="*/ 6350 w 9932" name="TX188"/>
                <a:gd fmla="*/ 4457 h 14881" name="TY188"/>
                <a:gd fmla="*/ 6230 w 9932" name="TX189"/>
                <a:gd fmla="*/ 4347 h 14881" name="TY189"/>
                <a:gd fmla="*/ 6099 w 9932" name="TX190"/>
                <a:gd fmla="*/ 4238 h 14881" name="TY190"/>
                <a:gd fmla="*/ 6033 w 9932" name="TX191"/>
                <a:gd fmla="*/ 4182 h 14881" name="TY191"/>
                <a:gd fmla="*/ 5968 w 9932" name="TX192"/>
                <a:gd fmla="*/ 4139 h 14881" name="TY192"/>
                <a:gd fmla="*/ 5847 w 9932" name="TX193"/>
                <a:gd fmla="*/ 4041 h 14881" name="TY193"/>
                <a:gd fmla="*/ 5705 w 9932" name="TX194"/>
                <a:gd fmla="*/ 3942 h 14881" name="TY194"/>
                <a:gd fmla="*/ 5639 w 9932" name="TX195"/>
                <a:gd fmla="*/ 3898 h 14881" name="TY195"/>
                <a:gd fmla="*/ 5573 w 9932" name="TX196"/>
                <a:gd fmla="*/ 3843 h 14881" name="TY196"/>
                <a:gd fmla="*/ 5431 w 9932" name="TX197"/>
                <a:gd fmla="*/ 3756 h 14881" name="TY197"/>
                <a:gd fmla="*/ 4861 w 9932" name="TX198"/>
                <a:gd fmla="*/ 3449 h 14881" name="TY198"/>
                <a:gd fmla="*/ 4260 w 9932" name="TX199"/>
                <a:gd fmla="*/ 3187 h 14881" name="TY199"/>
                <a:gd fmla="*/ 3635 w 9932" name="TX200"/>
                <a:gd fmla="*/ 2968 h 14881" name="TY200"/>
                <a:gd fmla="*/ 3011 w 9932" name="TX201"/>
                <a:gd fmla="*/ 2771 h 14881" name="TY201"/>
                <a:gd fmla="*/ 1774 w 9932" name="TX202"/>
                <a:gd fmla="*/ 2333 h 14881" name="TY202"/>
                <a:gd fmla="*/ 1467 w 9932" name="TX203"/>
                <a:gd fmla="*/ 2201 h 14881" name="TY203"/>
                <a:gd fmla="*/ 1183 w 9932" name="TX204"/>
                <a:gd fmla="*/ 2048 h 14881" name="TY204"/>
                <a:gd fmla="*/ 1106 w 9932" name="TX205"/>
                <a:gd fmla="*/ 2015 h 14881" name="TY205"/>
                <a:gd fmla="*/ 9121 w 9932" name="TX207"/>
                <a:gd fmla="*/ 13106 h 14881" name="TY207"/>
                <a:gd fmla="*/ 9569 w 9932" name="TX208"/>
                <a:gd fmla="*/ 14332 h 14881" name="TY208"/>
                <a:gd fmla="*/ 9121 w 9932" name="TX209"/>
                <a:gd fmla="*/ 13106 h 14881" name="TY209"/>
                <a:gd fmla="*/ 9569 w 9932" name="TX211"/>
                <a:gd fmla="*/ 14332 h 14881" name="TY211"/>
                <a:gd fmla="*/ 9931 w 9932" name="TX212"/>
                <a:gd fmla="*/ 14880 h 14881" name="TY212"/>
                <a:gd fmla="*/ 9569 w 9932" name="TX213"/>
                <a:gd fmla="*/ 14332 h 14881" name="TY2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1" y="TY131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7" y="TY137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1" y="TY141"/>
                </a:cxn>
                <a:cxn ang="0">
                  <a:pos x="TX142" y="TY142"/>
                </a:cxn>
                <a:cxn ang="0">
                  <a:pos x="TX143" y="TY143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  <a:cxn ang="0">
                  <a:pos x="TX147" y="TY147"/>
                </a:cxn>
                <a:cxn ang="0">
                  <a:pos x="TX148" y="TY148"/>
                </a:cxn>
                <a:cxn ang="0">
                  <a:pos x="TX149" y="TY149"/>
                </a:cxn>
                <a:cxn ang="0">
                  <a:pos x="TX150" y="TY150"/>
                </a:cxn>
                <a:cxn ang="0">
                  <a:pos x="TX151" y="TY151"/>
                </a:cxn>
                <a:cxn ang="0">
                  <a:pos x="TX152" y="TY152"/>
                </a:cxn>
                <a:cxn ang="0">
                  <a:pos x="TX153" y="TY153"/>
                </a:cxn>
                <a:cxn ang="0">
                  <a:pos x="TX154" y="TY154"/>
                </a:cxn>
                <a:cxn ang="0">
                  <a:pos x="TX155" y="TY155"/>
                </a:cxn>
                <a:cxn ang="0">
                  <a:pos x="TX156" y="TY156"/>
                </a:cxn>
                <a:cxn ang="0">
                  <a:pos x="TX157" y="TY157"/>
                </a:cxn>
                <a:cxn ang="0">
                  <a:pos x="TX158" y="TY158"/>
                </a:cxn>
                <a:cxn ang="0">
                  <a:pos x="TX159" y="TY159"/>
                </a:cxn>
                <a:cxn ang="0">
                  <a:pos x="TX160" y="TY160"/>
                </a:cxn>
                <a:cxn ang="0">
                  <a:pos x="TX161" y="TY161"/>
                </a:cxn>
                <a:cxn ang="0">
                  <a:pos x="TX162" y="TY162"/>
                </a:cxn>
                <a:cxn ang="0">
                  <a:pos x="TX163" y="TY163"/>
                </a:cxn>
                <a:cxn ang="0">
                  <a:pos x="TX164" y="TY164"/>
                </a:cxn>
                <a:cxn ang="0">
                  <a:pos x="TX165" y="TY165"/>
                </a:cxn>
                <a:cxn ang="0">
                  <a:pos x="TX166" y="TY166"/>
                </a:cxn>
                <a:cxn ang="0">
                  <a:pos x="TX167" y="TY167"/>
                </a:cxn>
                <a:cxn ang="0">
                  <a:pos x="TX168" y="TY168"/>
                </a:cxn>
                <a:cxn ang="0">
                  <a:pos x="TX169" y="TY169"/>
                </a:cxn>
                <a:cxn ang="0">
                  <a:pos x="TX170" y="TY170"/>
                </a:cxn>
                <a:cxn ang="0">
                  <a:pos x="TX171" y="TY171"/>
                </a:cxn>
                <a:cxn ang="0">
                  <a:pos x="TX172" y="TY172"/>
                </a:cxn>
                <a:cxn ang="0">
                  <a:pos x="TX173" y="TY173"/>
                </a:cxn>
                <a:cxn ang="0">
                  <a:pos x="TX174" y="TY174"/>
                </a:cxn>
                <a:cxn ang="0">
                  <a:pos x="TX175" y="TY175"/>
                </a:cxn>
                <a:cxn ang="0">
                  <a:pos x="TX176" y="TY176"/>
                </a:cxn>
                <a:cxn ang="0">
                  <a:pos x="TX177" y="TY177"/>
                </a:cxn>
                <a:cxn ang="0">
                  <a:pos x="TX178" y="TY178"/>
                </a:cxn>
                <a:cxn ang="0">
                  <a:pos x="TX179" y="TY179"/>
                </a:cxn>
                <a:cxn ang="0">
                  <a:pos x="TX180" y="TY180"/>
                </a:cxn>
                <a:cxn ang="0">
                  <a:pos x="TX181" y="TY181"/>
                </a:cxn>
                <a:cxn ang="0">
                  <a:pos x="TX182" y="TY182"/>
                </a:cxn>
                <a:cxn ang="0">
                  <a:pos x="TX183" y="TY183"/>
                </a:cxn>
                <a:cxn ang="0">
                  <a:pos x="TX184" y="TY184"/>
                </a:cxn>
                <a:cxn ang="0">
                  <a:pos x="TX185" y="TY185"/>
                </a:cxn>
                <a:cxn ang="0">
                  <a:pos x="TX186" y="TY186"/>
                </a:cxn>
                <a:cxn ang="0">
                  <a:pos x="TX187" y="TY187"/>
                </a:cxn>
                <a:cxn ang="0">
                  <a:pos x="TX188" y="TY188"/>
                </a:cxn>
                <a:cxn ang="0">
                  <a:pos x="TX189" y="TY189"/>
                </a:cxn>
                <a:cxn ang="0">
                  <a:pos x="TX190" y="TY190"/>
                </a:cxn>
                <a:cxn ang="0">
                  <a:pos x="TX191" y="TY191"/>
                </a:cxn>
                <a:cxn ang="0">
                  <a:pos x="TX192" y="TY192"/>
                </a:cxn>
                <a:cxn ang="0">
                  <a:pos x="TX193" y="TY193"/>
                </a:cxn>
                <a:cxn ang="0">
                  <a:pos x="TX194" y="TY194"/>
                </a:cxn>
                <a:cxn ang="0">
                  <a:pos x="TX195" y="TY195"/>
                </a:cxn>
                <a:cxn ang="0">
                  <a:pos x="TX196" y="TY196"/>
                </a:cxn>
                <a:cxn ang="0">
                  <a:pos x="TX197" y="TY197"/>
                </a:cxn>
                <a:cxn ang="0">
                  <a:pos x="TX198" y="TY198"/>
                </a:cxn>
                <a:cxn ang="0">
                  <a:pos x="TX199" y="TY199"/>
                </a:cxn>
                <a:cxn ang="0">
                  <a:pos x="TX200" y="TY200"/>
                </a:cxn>
                <a:cxn ang="0">
                  <a:pos x="TX201" y="TY201"/>
                </a:cxn>
                <a:cxn ang="0">
                  <a:pos x="TX202" y="TY202"/>
                </a:cxn>
                <a:cxn ang="0">
                  <a:pos x="TX203" y="TY203"/>
                </a:cxn>
                <a:cxn ang="0">
                  <a:pos x="TX204" y="TY204"/>
                </a:cxn>
                <a:cxn ang="0">
                  <a:pos x="TX205" y="TY205"/>
                </a:cxn>
                <a:cxn ang="0">
                  <a:pos x="TX207" y="TY207"/>
                </a:cxn>
                <a:cxn ang="0">
                  <a:pos x="TX208" y="TY208"/>
                </a:cxn>
                <a:cxn ang="0">
                  <a:pos x="TX209" y="TY209"/>
                </a:cxn>
                <a:cxn ang="0">
                  <a:pos x="TX211" y="TY211"/>
                </a:cxn>
                <a:cxn ang="0">
                  <a:pos x="TX212" y="TY212"/>
                </a:cxn>
                <a:cxn ang="0">
                  <a:pos x="TX213" y="TY213"/>
                </a:cxn>
              </a:cxnLst>
              <a:rect l="l" t="t" r="r" b="b"/>
              <a:pathLst>
                <a:path w="9932" h="14881">
                  <a:moveTo>
                    <a:pt x="55" y="0"/>
                  </a:moveTo>
                  <a:lnTo>
                    <a:pt x="55" y="0"/>
                  </a:lnTo>
                  <a:cubicBezTo>
                    <a:pt x="44" y="33"/>
                    <a:pt x="44" y="55"/>
                    <a:pt x="44" y="88"/>
                  </a:cubicBezTo>
                  <a:cubicBezTo>
                    <a:pt x="44" y="55"/>
                    <a:pt x="55" y="33"/>
                    <a:pt x="55" y="0"/>
                  </a:cubicBezTo>
                  <a:close/>
                  <a:moveTo>
                    <a:pt x="33" y="121"/>
                  </a:moveTo>
                  <a:lnTo>
                    <a:pt x="22" y="143"/>
                  </a:lnTo>
                  <a:lnTo>
                    <a:pt x="22" y="165"/>
                  </a:lnTo>
                  <a:lnTo>
                    <a:pt x="33" y="143"/>
                  </a:lnTo>
                  <a:lnTo>
                    <a:pt x="33" y="121"/>
                  </a:lnTo>
                  <a:close/>
                  <a:moveTo>
                    <a:pt x="12" y="329"/>
                  </a:moveTo>
                  <a:lnTo>
                    <a:pt x="0" y="372"/>
                  </a:lnTo>
                  <a:lnTo>
                    <a:pt x="0" y="384"/>
                  </a:lnTo>
                  <a:lnTo>
                    <a:pt x="12" y="372"/>
                  </a:lnTo>
                  <a:lnTo>
                    <a:pt x="12" y="329"/>
                  </a:lnTo>
                  <a:close/>
                  <a:moveTo>
                    <a:pt x="0" y="384"/>
                  </a:moveTo>
                  <a:lnTo>
                    <a:pt x="0" y="406"/>
                  </a:lnTo>
                  <a:lnTo>
                    <a:pt x="0" y="493"/>
                  </a:lnTo>
                  <a:cubicBezTo>
                    <a:pt x="0" y="504"/>
                    <a:pt x="0" y="515"/>
                    <a:pt x="12" y="537"/>
                  </a:cubicBezTo>
                  <a:lnTo>
                    <a:pt x="12" y="493"/>
                  </a:lnTo>
                  <a:lnTo>
                    <a:pt x="12" y="406"/>
                  </a:lnTo>
                  <a:lnTo>
                    <a:pt x="0" y="384"/>
                  </a:lnTo>
                  <a:close/>
                  <a:moveTo>
                    <a:pt x="12" y="613"/>
                  </a:moveTo>
                  <a:cubicBezTo>
                    <a:pt x="12" y="625"/>
                    <a:pt x="22" y="646"/>
                    <a:pt x="22" y="657"/>
                  </a:cubicBezTo>
                  <a:cubicBezTo>
                    <a:pt x="22" y="635"/>
                    <a:pt x="22" y="625"/>
                    <a:pt x="12" y="613"/>
                  </a:cubicBezTo>
                  <a:close/>
                  <a:moveTo>
                    <a:pt x="22" y="657"/>
                  </a:moveTo>
                  <a:cubicBezTo>
                    <a:pt x="22" y="679"/>
                    <a:pt x="22" y="712"/>
                    <a:pt x="33" y="734"/>
                  </a:cubicBezTo>
                  <a:cubicBezTo>
                    <a:pt x="33" y="712"/>
                    <a:pt x="22" y="679"/>
                    <a:pt x="22" y="657"/>
                  </a:cubicBezTo>
                  <a:close/>
                  <a:moveTo>
                    <a:pt x="55" y="810"/>
                  </a:moveTo>
                  <a:lnTo>
                    <a:pt x="55" y="832"/>
                  </a:lnTo>
                  <a:cubicBezTo>
                    <a:pt x="55" y="844"/>
                    <a:pt x="66" y="844"/>
                    <a:pt x="66" y="854"/>
                  </a:cubicBezTo>
                  <a:lnTo>
                    <a:pt x="66" y="832"/>
                  </a:lnTo>
                  <a:lnTo>
                    <a:pt x="55" y="810"/>
                  </a:lnTo>
                  <a:close/>
                  <a:moveTo>
                    <a:pt x="66" y="854"/>
                  </a:moveTo>
                  <a:lnTo>
                    <a:pt x="77" y="898"/>
                  </a:lnTo>
                  <a:lnTo>
                    <a:pt x="88" y="931"/>
                  </a:lnTo>
                  <a:lnTo>
                    <a:pt x="77" y="887"/>
                  </a:lnTo>
                  <a:lnTo>
                    <a:pt x="66" y="854"/>
                  </a:lnTo>
                  <a:close/>
                  <a:moveTo>
                    <a:pt x="88" y="931"/>
                  </a:moveTo>
                  <a:cubicBezTo>
                    <a:pt x="88" y="942"/>
                    <a:pt x="99" y="964"/>
                    <a:pt x="99" y="975"/>
                  </a:cubicBezTo>
                  <a:cubicBezTo>
                    <a:pt x="110" y="997"/>
                    <a:pt x="121" y="1019"/>
                    <a:pt x="132" y="1051"/>
                  </a:cubicBezTo>
                  <a:lnTo>
                    <a:pt x="175" y="1117"/>
                  </a:lnTo>
                  <a:lnTo>
                    <a:pt x="143" y="1041"/>
                  </a:lnTo>
                  <a:lnTo>
                    <a:pt x="110" y="975"/>
                  </a:lnTo>
                  <a:cubicBezTo>
                    <a:pt x="99" y="953"/>
                    <a:pt x="99" y="942"/>
                    <a:pt x="88" y="931"/>
                  </a:cubicBezTo>
                  <a:close/>
                  <a:moveTo>
                    <a:pt x="175" y="1117"/>
                  </a:moveTo>
                  <a:lnTo>
                    <a:pt x="175" y="1139"/>
                  </a:lnTo>
                  <a:lnTo>
                    <a:pt x="187" y="1161"/>
                  </a:lnTo>
                  <a:lnTo>
                    <a:pt x="209" y="1194"/>
                  </a:lnTo>
                  <a:lnTo>
                    <a:pt x="230" y="1226"/>
                  </a:lnTo>
                  <a:cubicBezTo>
                    <a:pt x="241" y="1238"/>
                    <a:pt x="252" y="1248"/>
                    <a:pt x="252" y="1260"/>
                  </a:cubicBezTo>
                  <a:cubicBezTo>
                    <a:pt x="274" y="1282"/>
                    <a:pt x="285" y="1303"/>
                    <a:pt x="296" y="1325"/>
                  </a:cubicBezTo>
                  <a:lnTo>
                    <a:pt x="350" y="1391"/>
                  </a:lnTo>
                  <a:lnTo>
                    <a:pt x="307" y="1325"/>
                  </a:lnTo>
                  <a:cubicBezTo>
                    <a:pt x="285" y="1303"/>
                    <a:pt x="274" y="1282"/>
                    <a:pt x="263" y="1260"/>
                  </a:cubicBezTo>
                  <a:cubicBezTo>
                    <a:pt x="252" y="1248"/>
                    <a:pt x="241" y="1238"/>
                    <a:pt x="241" y="1226"/>
                  </a:cubicBezTo>
                  <a:lnTo>
                    <a:pt x="219" y="1194"/>
                  </a:lnTo>
                  <a:lnTo>
                    <a:pt x="197" y="1150"/>
                  </a:lnTo>
                  <a:lnTo>
                    <a:pt x="187" y="1139"/>
                  </a:lnTo>
                  <a:lnTo>
                    <a:pt x="175" y="1117"/>
                  </a:lnTo>
                  <a:close/>
                  <a:moveTo>
                    <a:pt x="350" y="1391"/>
                  </a:moveTo>
                  <a:lnTo>
                    <a:pt x="362" y="1413"/>
                  </a:lnTo>
                  <a:lnTo>
                    <a:pt x="372" y="1423"/>
                  </a:lnTo>
                  <a:lnTo>
                    <a:pt x="406" y="1457"/>
                  </a:lnTo>
                  <a:lnTo>
                    <a:pt x="406" y="1457"/>
                  </a:lnTo>
                  <a:lnTo>
                    <a:pt x="384" y="1423"/>
                  </a:lnTo>
                  <a:lnTo>
                    <a:pt x="372" y="1413"/>
                  </a:lnTo>
                  <a:lnTo>
                    <a:pt x="350" y="1391"/>
                  </a:lnTo>
                  <a:close/>
                  <a:moveTo>
                    <a:pt x="407" y="1458"/>
                  </a:moveTo>
                  <a:cubicBezTo>
                    <a:pt x="439" y="1501"/>
                    <a:pt x="482" y="1533"/>
                    <a:pt x="515" y="1577"/>
                  </a:cubicBezTo>
                  <a:lnTo>
                    <a:pt x="581" y="1632"/>
                  </a:lnTo>
                  <a:lnTo>
                    <a:pt x="581" y="1632"/>
                  </a:lnTo>
                  <a:lnTo>
                    <a:pt x="526" y="1577"/>
                  </a:lnTo>
                  <a:cubicBezTo>
                    <a:pt x="482" y="1533"/>
                    <a:pt x="439" y="1501"/>
                    <a:pt x="407" y="1458"/>
                  </a:cubicBezTo>
                  <a:close/>
                  <a:moveTo>
                    <a:pt x="581" y="1632"/>
                  </a:moveTo>
                  <a:lnTo>
                    <a:pt x="603" y="1664"/>
                  </a:lnTo>
                  <a:lnTo>
                    <a:pt x="635" y="1686"/>
                  </a:lnTo>
                  <a:cubicBezTo>
                    <a:pt x="657" y="1708"/>
                    <a:pt x="679" y="1719"/>
                    <a:pt x="701" y="1741"/>
                  </a:cubicBezTo>
                  <a:lnTo>
                    <a:pt x="767" y="1796"/>
                  </a:lnTo>
                  <a:cubicBezTo>
                    <a:pt x="788" y="1807"/>
                    <a:pt x="810" y="1829"/>
                    <a:pt x="832" y="1839"/>
                  </a:cubicBezTo>
                  <a:cubicBezTo>
                    <a:pt x="854" y="1851"/>
                    <a:pt x="876" y="1873"/>
                    <a:pt x="898" y="1883"/>
                  </a:cubicBezTo>
                  <a:cubicBezTo>
                    <a:pt x="876" y="1861"/>
                    <a:pt x="854" y="1851"/>
                    <a:pt x="832" y="1829"/>
                  </a:cubicBezTo>
                  <a:cubicBezTo>
                    <a:pt x="810" y="1818"/>
                    <a:pt x="788" y="1807"/>
                    <a:pt x="767" y="1785"/>
                  </a:cubicBezTo>
                  <a:lnTo>
                    <a:pt x="701" y="1730"/>
                  </a:lnTo>
                  <a:cubicBezTo>
                    <a:pt x="679" y="1719"/>
                    <a:pt x="668" y="1698"/>
                    <a:pt x="647" y="1686"/>
                  </a:cubicBezTo>
                  <a:lnTo>
                    <a:pt x="613" y="1654"/>
                  </a:lnTo>
                  <a:lnTo>
                    <a:pt x="581" y="1632"/>
                  </a:lnTo>
                  <a:close/>
                  <a:moveTo>
                    <a:pt x="898" y="1883"/>
                  </a:moveTo>
                  <a:lnTo>
                    <a:pt x="964" y="1927"/>
                  </a:lnTo>
                  <a:lnTo>
                    <a:pt x="997" y="1960"/>
                  </a:lnTo>
                  <a:lnTo>
                    <a:pt x="1041" y="1971"/>
                  </a:lnTo>
                  <a:lnTo>
                    <a:pt x="1007" y="1949"/>
                  </a:lnTo>
                  <a:lnTo>
                    <a:pt x="975" y="1927"/>
                  </a:lnTo>
                  <a:lnTo>
                    <a:pt x="898" y="1883"/>
                  </a:lnTo>
                  <a:close/>
                  <a:moveTo>
                    <a:pt x="1106" y="2015"/>
                  </a:moveTo>
                  <a:lnTo>
                    <a:pt x="1183" y="2058"/>
                  </a:lnTo>
                  <a:cubicBezTo>
                    <a:pt x="1270" y="2114"/>
                    <a:pt x="1369" y="2168"/>
                    <a:pt x="1467" y="2212"/>
                  </a:cubicBezTo>
                  <a:cubicBezTo>
                    <a:pt x="1566" y="2255"/>
                    <a:pt x="1664" y="2299"/>
                    <a:pt x="1774" y="2343"/>
                  </a:cubicBezTo>
                  <a:cubicBezTo>
                    <a:pt x="2168" y="2518"/>
                    <a:pt x="2595" y="2650"/>
                    <a:pt x="3011" y="2781"/>
                  </a:cubicBezTo>
                  <a:lnTo>
                    <a:pt x="3635" y="2978"/>
                  </a:lnTo>
                  <a:cubicBezTo>
                    <a:pt x="3844" y="3055"/>
                    <a:pt x="4051" y="3121"/>
                    <a:pt x="4248" y="3197"/>
                  </a:cubicBezTo>
                  <a:cubicBezTo>
                    <a:pt x="4457" y="3274"/>
                    <a:pt x="4654" y="3362"/>
                    <a:pt x="4851" y="3460"/>
                  </a:cubicBezTo>
                  <a:cubicBezTo>
                    <a:pt x="5048" y="3547"/>
                    <a:pt x="5245" y="3657"/>
                    <a:pt x="5431" y="3766"/>
                  </a:cubicBezTo>
                  <a:lnTo>
                    <a:pt x="5562" y="3854"/>
                  </a:lnTo>
                  <a:cubicBezTo>
                    <a:pt x="5584" y="3876"/>
                    <a:pt x="5617" y="3887"/>
                    <a:pt x="5639" y="3909"/>
                  </a:cubicBezTo>
                  <a:lnTo>
                    <a:pt x="5705" y="3953"/>
                  </a:lnTo>
                  <a:lnTo>
                    <a:pt x="5836" y="4051"/>
                  </a:lnTo>
                  <a:lnTo>
                    <a:pt x="5968" y="4150"/>
                  </a:lnTo>
                  <a:lnTo>
                    <a:pt x="6033" y="4194"/>
                  </a:lnTo>
                  <a:lnTo>
                    <a:pt x="6088" y="4248"/>
                  </a:lnTo>
                  <a:lnTo>
                    <a:pt x="6219" y="4358"/>
                  </a:lnTo>
                  <a:cubicBezTo>
                    <a:pt x="6252" y="4391"/>
                    <a:pt x="6296" y="4435"/>
                    <a:pt x="6340" y="4467"/>
                  </a:cubicBezTo>
                  <a:lnTo>
                    <a:pt x="6394" y="4522"/>
                  </a:lnTo>
                  <a:cubicBezTo>
                    <a:pt x="6416" y="4544"/>
                    <a:pt x="6438" y="4566"/>
                    <a:pt x="6460" y="4577"/>
                  </a:cubicBezTo>
                  <a:cubicBezTo>
                    <a:pt x="6766" y="4883"/>
                    <a:pt x="7051" y="5223"/>
                    <a:pt x="7303" y="5573"/>
                  </a:cubicBezTo>
                  <a:lnTo>
                    <a:pt x="7401" y="5705"/>
                  </a:lnTo>
                  <a:lnTo>
                    <a:pt x="7489" y="5847"/>
                  </a:lnTo>
                  <a:lnTo>
                    <a:pt x="7533" y="5912"/>
                  </a:lnTo>
                  <a:cubicBezTo>
                    <a:pt x="7555" y="5934"/>
                    <a:pt x="7566" y="5956"/>
                    <a:pt x="7577" y="5989"/>
                  </a:cubicBezTo>
                  <a:lnTo>
                    <a:pt x="7664" y="6121"/>
                  </a:lnTo>
                  <a:cubicBezTo>
                    <a:pt x="7697" y="6175"/>
                    <a:pt x="7719" y="6219"/>
                    <a:pt x="7741" y="6263"/>
                  </a:cubicBezTo>
                  <a:cubicBezTo>
                    <a:pt x="7774" y="6318"/>
                    <a:pt x="7807" y="6362"/>
                    <a:pt x="7829" y="6405"/>
                  </a:cubicBezTo>
                  <a:cubicBezTo>
                    <a:pt x="7873" y="6504"/>
                    <a:pt x="7927" y="6603"/>
                    <a:pt x="7982" y="6701"/>
                  </a:cubicBezTo>
                  <a:cubicBezTo>
                    <a:pt x="8004" y="6744"/>
                    <a:pt x="8026" y="6800"/>
                    <a:pt x="8048" y="6843"/>
                  </a:cubicBezTo>
                  <a:lnTo>
                    <a:pt x="8114" y="6997"/>
                  </a:lnTo>
                  <a:lnTo>
                    <a:pt x="8146" y="7073"/>
                  </a:lnTo>
                  <a:lnTo>
                    <a:pt x="8179" y="7150"/>
                  </a:lnTo>
                  <a:lnTo>
                    <a:pt x="8245" y="7303"/>
                  </a:lnTo>
                  <a:cubicBezTo>
                    <a:pt x="8321" y="7500"/>
                    <a:pt x="8409" y="7708"/>
                    <a:pt x="8474" y="7916"/>
                  </a:cubicBezTo>
                  <a:cubicBezTo>
                    <a:pt x="8540" y="8124"/>
                    <a:pt x="8595" y="8332"/>
                    <a:pt x="8650" y="8540"/>
                  </a:cubicBezTo>
                  <a:lnTo>
                    <a:pt x="8683" y="8705"/>
                  </a:lnTo>
                  <a:lnTo>
                    <a:pt x="8705" y="8781"/>
                  </a:lnTo>
                  <a:lnTo>
                    <a:pt x="8727" y="8869"/>
                  </a:lnTo>
                  <a:lnTo>
                    <a:pt x="8749" y="9022"/>
                  </a:lnTo>
                  <a:lnTo>
                    <a:pt x="8781" y="9186"/>
                  </a:lnTo>
                  <a:cubicBezTo>
                    <a:pt x="8803" y="9296"/>
                    <a:pt x="8814" y="9405"/>
                    <a:pt x="8825" y="9515"/>
                  </a:cubicBezTo>
                  <a:cubicBezTo>
                    <a:pt x="8836" y="9569"/>
                    <a:pt x="8847" y="9624"/>
                    <a:pt x="8847" y="9679"/>
                  </a:cubicBezTo>
                  <a:cubicBezTo>
                    <a:pt x="8858" y="9734"/>
                    <a:pt x="8858" y="9788"/>
                    <a:pt x="8869" y="9843"/>
                  </a:cubicBezTo>
                  <a:lnTo>
                    <a:pt x="8880" y="9997"/>
                  </a:lnTo>
                  <a:lnTo>
                    <a:pt x="8880" y="10084"/>
                  </a:lnTo>
                  <a:lnTo>
                    <a:pt x="8890" y="10160"/>
                  </a:lnTo>
                  <a:cubicBezTo>
                    <a:pt x="8890" y="10270"/>
                    <a:pt x="8902" y="10379"/>
                    <a:pt x="8902" y="10489"/>
                  </a:cubicBezTo>
                  <a:cubicBezTo>
                    <a:pt x="8912" y="10927"/>
                    <a:pt x="8924" y="11365"/>
                    <a:pt x="8946" y="11803"/>
                  </a:cubicBezTo>
                  <a:cubicBezTo>
                    <a:pt x="8978" y="12241"/>
                    <a:pt x="9022" y="12679"/>
                    <a:pt x="9121" y="13106"/>
                  </a:cubicBezTo>
                  <a:cubicBezTo>
                    <a:pt x="9033" y="12679"/>
                    <a:pt x="8978" y="12241"/>
                    <a:pt x="8956" y="11803"/>
                  </a:cubicBezTo>
                  <a:cubicBezTo>
                    <a:pt x="8934" y="11365"/>
                    <a:pt x="8924" y="10927"/>
                    <a:pt x="8912" y="10489"/>
                  </a:cubicBezTo>
                  <a:cubicBezTo>
                    <a:pt x="8902" y="10379"/>
                    <a:pt x="8902" y="10270"/>
                    <a:pt x="8902" y="10160"/>
                  </a:cubicBezTo>
                  <a:lnTo>
                    <a:pt x="8890" y="10084"/>
                  </a:lnTo>
                  <a:lnTo>
                    <a:pt x="8890" y="9997"/>
                  </a:lnTo>
                  <a:lnTo>
                    <a:pt x="8880" y="9832"/>
                  </a:lnTo>
                  <a:cubicBezTo>
                    <a:pt x="8869" y="9778"/>
                    <a:pt x="8869" y="9734"/>
                    <a:pt x="8858" y="9679"/>
                  </a:cubicBezTo>
                  <a:cubicBezTo>
                    <a:pt x="8858" y="9624"/>
                    <a:pt x="8847" y="9569"/>
                    <a:pt x="8836" y="9515"/>
                  </a:cubicBezTo>
                  <a:cubicBezTo>
                    <a:pt x="8825" y="9405"/>
                    <a:pt x="8814" y="9296"/>
                    <a:pt x="8792" y="9186"/>
                  </a:cubicBezTo>
                  <a:lnTo>
                    <a:pt x="8759" y="9022"/>
                  </a:lnTo>
                  <a:lnTo>
                    <a:pt x="8737" y="8869"/>
                  </a:lnTo>
                  <a:lnTo>
                    <a:pt x="8715" y="8781"/>
                  </a:lnTo>
                  <a:lnTo>
                    <a:pt x="8693" y="8705"/>
                  </a:lnTo>
                  <a:lnTo>
                    <a:pt x="8661" y="8540"/>
                  </a:lnTo>
                  <a:cubicBezTo>
                    <a:pt x="8606" y="8332"/>
                    <a:pt x="8551" y="8124"/>
                    <a:pt x="8486" y="7916"/>
                  </a:cubicBezTo>
                  <a:cubicBezTo>
                    <a:pt x="8420" y="7697"/>
                    <a:pt x="8343" y="7500"/>
                    <a:pt x="8255" y="7292"/>
                  </a:cubicBezTo>
                  <a:lnTo>
                    <a:pt x="8190" y="7139"/>
                  </a:lnTo>
                  <a:lnTo>
                    <a:pt x="8168" y="7062"/>
                  </a:lnTo>
                  <a:lnTo>
                    <a:pt x="8124" y="6997"/>
                  </a:lnTo>
                  <a:lnTo>
                    <a:pt x="8058" y="6843"/>
                  </a:lnTo>
                  <a:cubicBezTo>
                    <a:pt x="8036" y="6788"/>
                    <a:pt x="8015" y="6744"/>
                    <a:pt x="7993" y="6690"/>
                  </a:cubicBezTo>
                  <a:cubicBezTo>
                    <a:pt x="7938" y="6591"/>
                    <a:pt x="7895" y="6504"/>
                    <a:pt x="7839" y="6405"/>
                  </a:cubicBezTo>
                  <a:cubicBezTo>
                    <a:pt x="7817" y="6350"/>
                    <a:pt x="7785" y="6307"/>
                    <a:pt x="7763" y="6263"/>
                  </a:cubicBezTo>
                  <a:cubicBezTo>
                    <a:pt x="7730" y="6208"/>
                    <a:pt x="7708" y="6165"/>
                    <a:pt x="7676" y="6121"/>
                  </a:cubicBezTo>
                  <a:lnTo>
                    <a:pt x="7588" y="5978"/>
                  </a:lnTo>
                  <a:cubicBezTo>
                    <a:pt x="7577" y="5956"/>
                    <a:pt x="7566" y="5934"/>
                    <a:pt x="7544" y="5912"/>
                  </a:cubicBezTo>
                  <a:lnTo>
                    <a:pt x="7500" y="5836"/>
                  </a:lnTo>
                  <a:lnTo>
                    <a:pt x="7413" y="5705"/>
                  </a:lnTo>
                  <a:lnTo>
                    <a:pt x="7314" y="5562"/>
                  </a:lnTo>
                  <a:cubicBezTo>
                    <a:pt x="7062" y="5212"/>
                    <a:pt x="6778" y="4873"/>
                    <a:pt x="6471" y="4566"/>
                  </a:cubicBezTo>
                  <a:cubicBezTo>
                    <a:pt x="6449" y="4555"/>
                    <a:pt x="6427" y="4533"/>
                    <a:pt x="6406" y="4511"/>
                  </a:cubicBezTo>
                  <a:lnTo>
                    <a:pt x="6350" y="4457"/>
                  </a:lnTo>
                  <a:cubicBezTo>
                    <a:pt x="6307" y="4423"/>
                    <a:pt x="6263" y="4380"/>
                    <a:pt x="6230" y="4347"/>
                  </a:cubicBezTo>
                  <a:lnTo>
                    <a:pt x="6099" y="4238"/>
                  </a:lnTo>
                  <a:lnTo>
                    <a:pt x="6033" y="4182"/>
                  </a:lnTo>
                  <a:lnTo>
                    <a:pt x="5968" y="4139"/>
                  </a:lnTo>
                  <a:lnTo>
                    <a:pt x="5847" y="4041"/>
                  </a:lnTo>
                  <a:lnTo>
                    <a:pt x="5705" y="3942"/>
                  </a:lnTo>
                  <a:lnTo>
                    <a:pt x="5639" y="3898"/>
                  </a:lnTo>
                  <a:cubicBezTo>
                    <a:pt x="5617" y="3876"/>
                    <a:pt x="5595" y="3865"/>
                    <a:pt x="5573" y="3843"/>
                  </a:cubicBezTo>
                  <a:lnTo>
                    <a:pt x="5431" y="3756"/>
                  </a:lnTo>
                  <a:cubicBezTo>
                    <a:pt x="5245" y="3646"/>
                    <a:pt x="5058" y="3537"/>
                    <a:pt x="4861" y="3449"/>
                  </a:cubicBezTo>
                  <a:cubicBezTo>
                    <a:pt x="4664" y="3350"/>
                    <a:pt x="4457" y="3263"/>
                    <a:pt x="4260" y="3187"/>
                  </a:cubicBezTo>
                  <a:cubicBezTo>
                    <a:pt x="4051" y="3109"/>
                    <a:pt x="3844" y="3044"/>
                    <a:pt x="3635" y="2968"/>
                  </a:cubicBezTo>
                  <a:lnTo>
                    <a:pt x="3011" y="2771"/>
                  </a:lnTo>
                  <a:cubicBezTo>
                    <a:pt x="2595" y="2639"/>
                    <a:pt x="2179" y="2508"/>
                    <a:pt x="1774" y="2333"/>
                  </a:cubicBezTo>
                  <a:cubicBezTo>
                    <a:pt x="1676" y="2299"/>
                    <a:pt x="1577" y="2255"/>
                    <a:pt x="1467" y="2201"/>
                  </a:cubicBezTo>
                  <a:cubicBezTo>
                    <a:pt x="1380" y="2157"/>
                    <a:pt x="1282" y="2102"/>
                    <a:pt x="1183" y="2048"/>
                  </a:cubicBezTo>
                  <a:lnTo>
                    <a:pt x="1106" y="2015"/>
                  </a:lnTo>
                  <a:close/>
                  <a:moveTo>
                    <a:pt x="9121" y="13106"/>
                  </a:moveTo>
                  <a:cubicBezTo>
                    <a:pt x="9208" y="13533"/>
                    <a:pt x="9350" y="13949"/>
                    <a:pt x="9569" y="14332"/>
                  </a:cubicBezTo>
                  <a:cubicBezTo>
                    <a:pt x="9362" y="13949"/>
                    <a:pt x="9219" y="13533"/>
                    <a:pt x="9121" y="13106"/>
                  </a:cubicBezTo>
                  <a:close/>
                  <a:moveTo>
                    <a:pt x="9569" y="14332"/>
                  </a:moveTo>
                  <a:cubicBezTo>
                    <a:pt x="9668" y="14529"/>
                    <a:pt x="9800" y="14705"/>
                    <a:pt x="9931" y="14880"/>
                  </a:cubicBezTo>
                  <a:cubicBezTo>
                    <a:pt x="9800" y="14705"/>
                    <a:pt x="9679" y="14529"/>
                    <a:pt x="9569" y="143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03" name="Rect 0"/>
            <p:cNvSpPr>
              <a:spLocks/>
            </p:cNvSpPr>
            <p:nvPr/>
          </p:nvSpPr>
          <p:spPr>
            <a:xfrm rot="0">
              <a:off x="5978525" y="1935480"/>
              <a:ext cx="589915" cy="666115"/>
            </a:xfrm>
            <a:custGeom>
              <a:gdLst>
                <a:gd fmla="*/ 8654 w 20465" name="TX0"/>
                <a:gd fmla="*/ 0 h 23089" name="TY0"/>
                <a:gd fmla="*/ 3734 w 20465" name="TX1"/>
                <a:gd fmla="*/ 1403 h 23089" name="TY1"/>
                <a:gd fmla="*/ 1533 w 20465" name="TX2"/>
                <a:gd fmla="*/ 12122 h 23089" name="TY2"/>
                <a:gd fmla="*/ 4643 w 20465" name="TX3"/>
                <a:gd fmla="*/ 18559 h 23089" name="TY3"/>
                <a:gd fmla="*/ 10314 w 20465" name="TX4"/>
                <a:gd fmla="*/ 22753 h 23089" name="TY4"/>
                <a:gd fmla="*/ 12625 w 20465" name="TX5"/>
                <a:gd fmla="*/ 23087 h 23089" name="TY5"/>
                <a:gd fmla="*/ 14146 w 20465" name="TX6"/>
                <a:gd fmla="*/ 22950 h 23089" name="TY6"/>
                <a:gd fmla="*/ 17606 w 20465" name="TX7"/>
                <a:gd fmla="*/ 22304 h 23089" name="TY7"/>
                <a:gd fmla="*/ 19106 w 20465" name="TX8"/>
                <a:gd fmla="*/ 20892 h 23089" name="TY8"/>
                <a:gd fmla="*/ 19029 w 20465" name="TX9"/>
                <a:gd fmla="*/ 18746 h 23089" name="TY9"/>
                <a:gd fmla="*/ 19018 w 20465" name="TX10"/>
                <a:gd fmla="*/ 11826 h 23089" name="TY10"/>
                <a:gd fmla="*/ 20441 w 20465" name="TX11"/>
                <a:gd fmla="*/ 4808 h 23089" name="TY11"/>
                <a:gd fmla="*/ 20376 w 20465" name="TX12"/>
                <a:gd fmla="*/ 3418 h 23089" name="TY12"/>
                <a:gd fmla="*/ 20015 w 20465" name="TX13"/>
                <a:gd fmla="*/ 2170 h 23089" name="TY13"/>
                <a:gd fmla="*/ 18066 w 20465" name="TX14"/>
                <a:gd fmla="*/ 440 h 23089" name="TY14"/>
                <a:gd fmla="*/ 17395 w 20465" name="TX15"/>
                <a:gd fmla="*/ 362 h 23089" name="TY15"/>
                <a:gd fmla="*/ 14814 w 20465" name="TX16"/>
                <a:gd fmla="*/ 768 h 23089" name="TY16"/>
                <a:gd fmla="*/ 14272 w 20465" name="TX17"/>
                <a:gd fmla="*/ 795 h 23089" name="TY17"/>
                <a:gd fmla="*/ 10314 w 20465" name="TX18"/>
                <a:gd fmla="*/ 133 h 23089" name="TY18"/>
                <a:gd fmla="*/ 8654 w 20465" name="TX19"/>
                <a:gd fmla="*/ 0 h 23089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20465" h="23089">
                  <a:moveTo>
                    <a:pt x="8654" y="0"/>
                  </a:moveTo>
                  <a:cubicBezTo>
                    <a:pt x="6915" y="0"/>
                    <a:pt x="5177" y="441"/>
                    <a:pt x="3734" y="1403"/>
                  </a:cubicBezTo>
                  <a:cubicBezTo>
                    <a:pt x="1" y="3900"/>
                    <a:pt x="296" y="8333"/>
                    <a:pt x="1533" y="12122"/>
                  </a:cubicBezTo>
                  <a:cubicBezTo>
                    <a:pt x="2278" y="14399"/>
                    <a:pt x="3220" y="16644"/>
                    <a:pt x="4643" y="18559"/>
                  </a:cubicBezTo>
                  <a:cubicBezTo>
                    <a:pt x="6066" y="20486"/>
                    <a:pt x="8015" y="22085"/>
                    <a:pt x="10314" y="22753"/>
                  </a:cubicBezTo>
                  <a:cubicBezTo>
                    <a:pt x="11063" y="22978"/>
                    <a:pt x="11843" y="23087"/>
                    <a:pt x="12625" y="23087"/>
                  </a:cubicBezTo>
                  <a:cubicBezTo>
                    <a:pt x="13134" y="23087"/>
                    <a:pt x="13645" y="23041"/>
                    <a:pt x="14146" y="22950"/>
                  </a:cubicBezTo>
                  <a:cubicBezTo>
                    <a:pt x="15263" y="22753"/>
                    <a:pt x="16555" y="22709"/>
                    <a:pt x="17606" y="22304"/>
                  </a:cubicBezTo>
                  <a:cubicBezTo>
                    <a:pt x="18263" y="22041"/>
                    <a:pt x="18876" y="21559"/>
                    <a:pt x="19106" y="20892"/>
                  </a:cubicBezTo>
                  <a:cubicBezTo>
                    <a:pt x="19346" y="20202"/>
                    <a:pt x="19171" y="19457"/>
                    <a:pt x="19029" y="18746"/>
                  </a:cubicBezTo>
                  <a:cubicBezTo>
                    <a:pt x="18591" y="16469"/>
                    <a:pt x="18591" y="14104"/>
                    <a:pt x="19018" y="11826"/>
                  </a:cubicBezTo>
                  <a:cubicBezTo>
                    <a:pt x="19456" y="9472"/>
                    <a:pt x="20354" y="7195"/>
                    <a:pt x="20441" y="4808"/>
                  </a:cubicBezTo>
                  <a:cubicBezTo>
                    <a:pt x="20463" y="4348"/>
                    <a:pt x="20441" y="3878"/>
                    <a:pt x="20376" y="3418"/>
                  </a:cubicBezTo>
                  <a:cubicBezTo>
                    <a:pt x="20310" y="2990"/>
                    <a:pt x="20190" y="2564"/>
                    <a:pt x="20015" y="2170"/>
                  </a:cubicBezTo>
                  <a:cubicBezTo>
                    <a:pt x="19642" y="1359"/>
                    <a:pt x="18942" y="659"/>
                    <a:pt x="18066" y="440"/>
                  </a:cubicBezTo>
                  <a:cubicBezTo>
                    <a:pt x="17843" y="385"/>
                    <a:pt x="17620" y="362"/>
                    <a:pt x="17395" y="362"/>
                  </a:cubicBezTo>
                  <a:cubicBezTo>
                    <a:pt x="16545" y="362"/>
                    <a:pt x="15679" y="682"/>
                    <a:pt x="14814" y="768"/>
                  </a:cubicBezTo>
                  <a:cubicBezTo>
                    <a:pt x="14633" y="787"/>
                    <a:pt x="14452" y="795"/>
                    <a:pt x="14272" y="795"/>
                  </a:cubicBezTo>
                  <a:cubicBezTo>
                    <a:pt x="12946" y="795"/>
                    <a:pt x="11634" y="345"/>
                    <a:pt x="10314" y="133"/>
                  </a:cubicBezTo>
                  <a:cubicBezTo>
                    <a:pt x="9767" y="46"/>
                    <a:pt x="9211" y="0"/>
                    <a:pt x="86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04" name="Rect 0"/>
            <p:cNvSpPr>
              <a:spLocks/>
            </p:cNvSpPr>
            <p:nvPr/>
          </p:nvSpPr>
          <p:spPr>
            <a:xfrm rot="0">
              <a:off x="5960745" y="1937385"/>
              <a:ext cx="608330" cy="663575"/>
            </a:xfrm>
            <a:custGeom>
              <a:gdLst>
                <a:gd fmla="*/ 9076 w 21089" name="TX0"/>
                <a:gd fmla="*/ 1 h 23022" name="TY0"/>
                <a:gd fmla="*/ 9076 w 21089" name="TX1"/>
                <a:gd fmla="*/ 1 h 23022" name="TY1"/>
                <a:gd fmla="*/ 9635 w 21089" name="TX2"/>
                <a:gd fmla="*/ 1292 h 23022" name="TY2"/>
                <a:gd fmla="*/ 9613 w 21089" name="TX3"/>
                <a:gd fmla="*/ 1621 h 23022" name="TY3"/>
                <a:gd fmla="*/ 9318 w 21089" name="TX4"/>
                <a:gd fmla="*/ 1782 h 23022" name="TY4"/>
                <a:gd fmla="*/ 8748 w 21089" name="TX5"/>
                <a:gd fmla="*/ 1621 h 23022" name="TY5"/>
                <a:gd fmla="*/ 7531 w 21089" name="TX6"/>
                <a:gd fmla="*/ 1344 h 23022" name="TY6"/>
                <a:gd fmla="*/ 7390 w 21089" name="TX7"/>
                <a:gd fmla="*/ 1347 h 23022" name="TY7"/>
                <a:gd fmla="*/ 6821 w 21089" name="TX8"/>
                <a:gd fmla="*/ 1533 h 23022" name="TY8"/>
                <a:gd fmla="*/ 6777 w 21089" name="TX9"/>
                <a:gd fmla="*/ 3811 h 23022" name="TY9"/>
                <a:gd fmla="*/ 5103 w 21089" name="TX10"/>
                <a:gd fmla="*/ 4456 h 23022" name="TY10"/>
                <a:gd fmla="*/ 4697 w 21089" name="TX11"/>
                <a:gd fmla="*/ 6099 h 23022" name="TY11"/>
                <a:gd fmla="*/ 3317 w 21089" name="TX12"/>
                <a:gd fmla="*/ 7237 h 23022" name="TY12"/>
                <a:gd fmla="*/ 5212 w 21089" name="TX13"/>
                <a:gd fmla="*/ 18492 h 23022" name="TY13"/>
                <a:gd fmla="*/ 10894 w 21089" name="TX14"/>
                <a:gd fmla="*/ 22686 h 23022" name="TY14"/>
                <a:gd fmla="*/ 13204 w 21089" name="TX15"/>
                <a:gd fmla="*/ 23020 h 23022" name="TY15"/>
                <a:gd fmla="*/ 14726 w 21089" name="TX16"/>
                <a:gd fmla="*/ 22883 h 23022" name="TY16"/>
                <a:gd fmla="*/ 18175 w 21089" name="TX17"/>
                <a:gd fmla="*/ 22237 h 23022" name="TY17"/>
                <a:gd fmla="*/ 19686 w 21089" name="TX18"/>
                <a:gd fmla="*/ 20825 h 23022" name="TY18"/>
                <a:gd fmla="*/ 19609 w 21089" name="TX19"/>
                <a:gd fmla="*/ 18679 h 23022" name="TY19"/>
                <a:gd fmla="*/ 19587 w 21089" name="TX20"/>
                <a:gd fmla="*/ 11759 h 23022" name="TY20"/>
                <a:gd fmla="*/ 21022 w 21089" name="TX21"/>
                <a:gd fmla="*/ 4741 h 23022" name="TY21"/>
                <a:gd fmla="*/ 20923 w 21089" name="TX22"/>
                <a:gd fmla="*/ 3361 h 23022" name="TY22"/>
                <a:gd fmla="*/ 20704 w 21089" name="TX23"/>
                <a:gd fmla="*/ 3022 h 23022" name="TY23"/>
                <a:gd fmla="*/ 19236 w 21089" name="TX24"/>
                <a:gd fmla="*/ 2266 h 23022" name="TY24"/>
                <a:gd fmla="*/ 19172 w 21089" name="TX25"/>
                <a:gd fmla="*/ 2287 h 23022" name="TY25"/>
                <a:gd fmla="*/ 19172 w 21089" name="TX26"/>
                <a:gd fmla="*/ 2287 h 23022" name="TY26"/>
                <a:gd fmla="*/ 18898 w 21089" name="TX27"/>
                <a:gd fmla="*/ 1752 h 23022" name="TY27"/>
                <a:gd fmla="*/ 18755 w 21089" name="TX28"/>
                <a:gd fmla="*/ 1736 h 23022" name="TY28"/>
                <a:gd fmla="*/ 18208 w 21089" name="TX29"/>
                <a:gd fmla="*/ 1894 h 23022" name="TY29"/>
                <a:gd fmla="*/ 17168 w 21089" name="TX30"/>
                <a:gd fmla="*/ 2376 h 23022" name="TY30"/>
                <a:gd fmla="*/ 17102 w 21089" name="TX31"/>
                <a:gd fmla="*/ 1544 h 23022" name="TY31"/>
                <a:gd fmla="*/ 17365 w 21089" name="TX32"/>
                <a:gd fmla="*/ 843 h 23022" name="TY32"/>
                <a:gd fmla="*/ 16845 w 21089" name="TX33"/>
                <a:gd fmla="*/ 378 h 23022" name="TY33"/>
                <a:gd fmla="*/ 15394 w 21089" name="TX34"/>
                <a:gd fmla="*/ 701 h 23022" name="TY34"/>
                <a:gd fmla="*/ 14850 w 21089" name="TX35"/>
                <a:gd fmla="*/ 728 h 23022" name="TY35"/>
                <a:gd fmla="*/ 10894 w 21089" name="TX36"/>
                <a:gd fmla="*/ 66 h 23022" name="TY36"/>
                <a:gd fmla="*/ 9076 w 21089" name="TX37"/>
                <a:gd fmla="*/ 1 h 23022" name="TY3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</a:cxnLst>
              <a:rect l="l" t="t" r="r" b="b"/>
              <a:pathLst>
                <a:path w="21089" h="23022">
                  <a:moveTo>
                    <a:pt x="9076" y="1"/>
                  </a:moveTo>
                  <a:lnTo>
                    <a:pt x="9076" y="1"/>
                  </a:lnTo>
                  <a:cubicBezTo>
                    <a:pt x="9361" y="383"/>
                    <a:pt x="9558" y="833"/>
                    <a:pt x="9635" y="1292"/>
                  </a:cubicBezTo>
                  <a:cubicBezTo>
                    <a:pt x="9657" y="1402"/>
                    <a:pt x="9668" y="1522"/>
                    <a:pt x="9613" y="1621"/>
                  </a:cubicBezTo>
                  <a:cubicBezTo>
                    <a:pt x="9554" y="1739"/>
                    <a:pt x="9446" y="1782"/>
                    <a:pt x="9318" y="1782"/>
                  </a:cubicBezTo>
                  <a:cubicBezTo>
                    <a:pt x="9139" y="1782"/>
                    <a:pt x="8921" y="1698"/>
                    <a:pt x="8748" y="1621"/>
                  </a:cubicBezTo>
                  <a:cubicBezTo>
                    <a:pt x="8373" y="1433"/>
                    <a:pt x="7955" y="1344"/>
                    <a:pt x="7531" y="1344"/>
                  </a:cubicBezTo>
                  <a:cubicBezTo>
                    <a:pt x="7484" y="1344"/>
                    <a:pt x="7437" y="1345"/>
                    <a:pt x="7390" y="1347"/>
                  </a:cubicBezTo>
                  <a:cubicBezTo>
                    <a:pt x="7193" y="1358"/>
                    <a:pt x="6974" y="1391"/>
                    <a:pt x="6821" y="1533"/>
                  </a:cubicBezTo>
                  <a:cubicBezTo>
                    <a:pt x="6219" y="2069"/>
                    <a:pt x="7248" y="3164"/>
                    <a:pt x="6777" y="3811"/>
                  </a:cubicBezTo>
                  <a:cubicBezTo>
                    <a:pt x="6416" y="4314"/>
                    <a:pt x="5541" y="4040"/>
                    <a:pt x="5103" y="4456"/>
                  </a:cubicBezTo>
                  <a:cubicBezTo>
                    <a:pt x="5354" y="5004"/>
                    <a:pt x="5103" y="5661"/>
                    <a:pt x="4697" y="6099"/>
                  </a:cubicBezTo>
                  <a:cubicBezTo>
                    <a:pt x="4303" y="6548"/>
                    <a:pt x="3767" y="6843"/>
                    <a:pt x="3317" y="7237"/>
                  </a:cubicBezTo>
                  <a:cubicBezTo>
                    <a:pt x="1" y="10150"/>
                    <a:pt x="3186" y="15755"/>
                    <a:pt x="5212" y="18492"/>
                  </a:cubicBezTo>
                  <a:cubicBezTo>
                    <a:pt x="6646" y="20419"/>
                    <a:pt x="8595" y="22018"/>
                    <a:pt x="10894" y="22686"/>
                  </a:cubicBezTo>
                  <a:cubicBezTo>
                    <a:pt x="11643" y="22911"/>
                    <a:pt x="12423" y="23020"/>
                    <a:pt x="13204" y="23020"/>
                  </a:cubicBezTo>
                  <a:cubicBezTo>
                    <a:pt x="13714" y="23020"/>
                    <a:pt x="14224" y="22974"/>
                    <a:pt x="14726" y="22883"/>
                  </a:cubicBezTo>
                  <a:cubicBezTo>
                    <a:pt x="15832" y="22686"/>
                    <a:pt x="17124" y="22642"/>
                    <a:pt x="18175" y="22237"/>
                  </a:cubicBezTo>
                  <a:cubicBezTo>
                    <a:pt x="18843" y="21974"/>
                    <a:pt x="19445" y="21492"/>
                    <a:pt x="19686" y="20825"/>
                  </a:cubicBezTo>
                  <a:cubicBezTo>
                    <a:pt x="19927" y="20135"/>
                    <a:pt x="19752" y="19390"/>
                    <a:pt x="19609" y="18679"/>
                  </a:cubicBezTo>
                  <a:cubicBezTo>
                    <a:pt x="19171" y="16402"/>
                    <a:pt x="19161" y="14037"/>
                    <a:pt x="19587" y="11759"/>
                  </a:cubicBezTo>
                  <a:cubicBezTo>
                    <a:pt x="20025" y="9405"/>
                    <a:pt x="20923" y="7128"/>
                    <a:pt x="21022" y="4741"/>
                  </a:cubicBezTo>
                  <a:cubicBezTo>
                    <a:pt x="21032" y="4259"/>
                    <a:pt x="21088" y="3777"/>
                    <a:pt x="20923" y="3361"/>
                  </a:cubicBezTo>
                  <a:cubicBezTo>
                    <a:pt x="20869" y="3241"/>
                    <a:pt x="20803" y="3132"/>
                    <a:pt x="20704" y="3022"/>
                  </a:cubicBezTo>
                  <a:cubicBezTo>
                    <a:pt x="20595" y="2904"/>
                    <a:pt x="19529" y="2266"/>
                    <a:pt x="19236" y="2266"/>
                  </a:cubicBezTo>
                  <a:cubicBezTo>
                    <a:pt x="19206" y="2266"/>
                    <a:pt x="19184" y="2272"/>
                    <a:pt x="19172" y="2287"/>
                  </a:cubicBezTo>
                  <a:lnTo>
                    <a:pt x="19172" y="2287"/>
                  </a:lnTo>
                  <a:cubicBezTo>
                    <a:pt x="19313" y="2102"/>
                    <a:pt x="19127" y="1807"/>
                    <a:pt x="18898" y="1752"/>
                  </a:cubicBezTo>
                  <a:cubicBezTo>
                    <a:pt x="18850" y="1741"/>
                    <a:pt x="18802" y="1736"/>
                    <a:pt x="18755" y="1736"/>
                  </a:cubicBezTo>
                  <a:cubicBezTo>
                    <a:pt x="18566" y="1736"/>
                    <a:pt x="18383" y="1816"/>
                    <a:pt x="18208" y="1894"/>
                  </a:cubicBezTo>
                  <a:cubicBezTo>
                    <a:pt x="17857" y="2059"/>
                    <a:pt x="17518" y="2212"/>
                    <a:pt x="17168" y="2376"/>
                  </a:cubicBezTo>
                  <a:cubicBezTo>
                    <a:pt x="17037" y="2125"/>
                    <a:pt x="17015" y="1807"/>
                    <a:pt x="17102" y="1544"/>
                  </a:cubicBezTo>
                  <a:cubicBezTo>
                    <a:pt x="17190" y="1303"/>
                    <a:pt x="17365" y="1095"/>
                    <a:pt x="17365" y="843"/>
                  </a:cubicBezTo>
                  <a:cubicBezTo>
                    <a:pt x="17365" y="489"/>
                    <a:pt x="17143" y="378"/>
                    <a:pt x="16845" y="378"/>
                  </a:cubicBezTo>
                  <a:cubicBezTo>
                    <a:pt x="16358" y="378"/>
                    <a:pt x="15666" y="674"/>
                    <a:pt x="15394" y="701"/>
                  </a:cubicBezTo>
                  <a:cubicBezTo>
                    <a:pt x="15212" y="720"/>
                    <a:pt x="15031" y="728"/>
                    <a:pt x="14850" y="728"/>
                  </a:cubicBezTo>
                  <a:cubicBezTo>
                    <a:pt x="13518" y="728"/>
                    <a:pt x="12215" y="278"/>
                    <a:pt x="10894" y="66"/>
                  </a:cubicBezTo>
                  <a:cubicBezTo>
                    <a:pt x="10708" y="44"/>
                    <a:pt x="9110" y="44"/>
                    <a:pt x="9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05" name="Rect 0"/>
            <p:cNvSpPr>
              <a:spLocks/>
            </p:cNvSpPr>
            <p:nvPr/>
          </p:nvSpPr>
          <p:spPr>
            <a:xfrm rot="0">
              <a:off x="6106160" y="2066290"/>
              <a:ext cx="2540" cy="1270"/>
            </a:xfrm>
            <a:custGeom>
              <a:gdLst>
                <a:gd fmla="*/ 0 w 68" name="TX0"/>
                <a:gd fmla="*/ 0 h 13" name="TY0"/>
                <a:gd fmla="*/ 66 w 68" name="TX1"/>
                <a:gd fmla="*/ 12 h 13" name="TY1"/>
                <a:gd fmla="*/ 66 w 68" name="TX2"/>
                <a:gd fmla="*/ 12 h 13" name="TY2"/>
                <a:gd fmla="*/ 0 w 68" name="TX3"/>
                <a:gd fmla="*/ 0 h 13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68" h="13">
                  <a:moveTo>
                    <a:pt x="0" y="0"/>
                  </a:moveTo>
                  <a:cubicBezTo>
                    <a:pt x="22" y="12"/>
                    <a:pt x="44" y="12"/>
                    <a:pt x="66" y="12"/>
                  </a:cubicBezTo>
                  <a:lnTo>
                    <a:pt x="66" y="12"/>
                  </a:lnTo>
                  <a:cubicBezTo>
                    <a:pt x="44" y="12"/>
                    <a:pt x="22" y="12"/>
                    <a:pt x="0" y="0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06" name="Rect 0"/>
            <p:cNvSpPr>
              <a:spLocks/>
            </p:cNvSpPr>
            <p:nvPr/>
          </p:nvSpPr>
          <p:spPr>
            <a:xfrm rot="0">
              <a:off x="6117590" y="2068195"/>
              <a:ext cx="34290" cy="15240"/>
            </a:xfrm>
            <a:custGeom>
              <a:gdLst>
                <a:gd fmla="*/ 0 w 1173" name="TX0"/>
                <a:gd fmla="*/ 0 h 505" name="TY0"/>
                <a:gd fmla="*/ 0 w 1173" name="TX1"/>
                <a:gd fmla="*/ 0 h 505" name="TY1"/>
                <a:gd fmla="*/ 372 w 1173" name="TX2"/>
                <a:gd fmla="*/ 110 h 505" name="TY2"/>
                <a:gd fmla="*/ 1073 w 1173" name="TX3"/>
                <a:gd fmla="*/ 438 h 505" name="TY3"/>
                <a:gd fmla="*/ 1161 w 1173" name="TX4"/>
                <a:gd fmla="*/ 504 h 505" name="TY4"/>
                <a:gd fmla="*/ 1171 w 1173" name="TX5"/>
                <a:gd fmla="*/ 493 h 505" name="TY5"/>
                <a:gd fmla="*/ 1073 w 1173" name="TX6"/>
                <a:gd fmla="*/ 427 h 505" name="TY6"/>
                <a:gd fmla="*/ 372 w 1173" name="TX7"/>
                <a:gd fmla="*/ 98 h 505" name="TY7"/>
                <a:gd fmla="*/ 0 w 1173" name="TX8"/>
                <a:gd fmla="*/ 0 h 505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1173" h="505">
                  <a:moveTo>
                    <a:pt x="0" y="0"/>
                  </a:moveTo>
                  <a:lnTo>
                    <a:pt x="0" y="0"/>
                  </a:lnTo>
                  <a:cubicBezTo>
                    <a:pt x="131" y="33"/>
                    <a:pt x="251" y="66"/>
                    <a:pt x="372" y="110"/>
                  </a:cubicBezTo>
                  <a:cubicBezTo>
                    <a:pt x="613" y="186"/>
                    <a:pt x="854" y="307"/>
                    <a:pt x="1073" y="438"/>
                  </a:cubicBezTo>
                  <a:cubicBezTo>
                    <a:pt x="1095" y="460"/>
                    <a:pt x="1127" y="482"/>
                    <a:pt x="1161" y="504"/>
                  </a:cubicBezTo>
                  <a:cubicBezTo>
                    <a:pt x="1161" y="504"/>
                    <a:pt x="1171" y="504"/>
                    <a:pt x="1171" y="493"/>
                  </a:cubicBezTo>
                  <a:lnTo>
                    <a:pt x="1073" y="427"/>
                  </a:lnTo>
                  <a:cubicBezTo>
                    <a:pt x="854" y="285"/>
                    <a:pt x="624" y="175"/>
                    <a:pt x="372" y="98"/>
                  </a:cubicBezTo>
                  <a:cubicBezTo>
                    <a:pt x="251" y="55"/>
                    <a:pt x="131" y="22"/>
                    <a:pt x="0" y="0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07" name="Rect 0"/>
            <p:cNvSpPr>
              <a:spLocks/>
            </p:cNvSpPr>
            <p:nvPr/>
          </p:nvSpPr>
          <p:spPr>
            <a:xfrm rot="0">
              <a:off x="6147435" y="1975485"/>
              <a:ext cx="16510" cy="3175"/>
            </a:xfrm>
            <a:custGeom>
              <a:gdLst>
                <a:gd fmla="*/ 1 w 561" name="TX0"/>
                <a:gd fmla="*/ 1 h 79" name="TY0"/>
                <a:gd fmla="*/ 560 w 561" name="TX1"/>
                <a:gd fmla="*/ 78 h 79" name="TY1"/>
                <a:gd fmla="*/ 23 w 561" name="TX2"/>
                <a:gd fmla="*/ 1 h 79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561" h="79">
                  <a:moveTo>
                    <a:pt x="1" y="1"/>
                  </a:moveTo>
                  <a:cubicBezTo>
                    <a:pt x="187" y="1"/>
                    <a:pt x="373" y="34"/>
                    <a:pt x="560" y="78"/>
                  </a:cubicBezTo>
                  <a:cubicBezTo>
                    <a:pt x="384" y="23"/>
                    <a:pt x="209" y="1"/>
                    <a:pt x="23" y="1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08" name="Rect 0"/>
            <p:cNvSpPr>
              <a:spLocks/>
            </p:cNvSpPr>
            <p:nvPr/>
          </p:nvSpPr>
          <p:spPr>
            <a:xfrm rot="0">
              <a:off x="6163310" y="1978025"/>
              <a:ext cx="57150" cy="57150"/>
            </a:xfrm>
            <a:custGeom>
              <a:gdLst>
                <a:gd fmla="*/ 1 w 1961" name="TX0"/>
                <a:gd fmla="*/ 1 h 1973" name="TY0"/>
                <a:gd fmla="*/ 537 w 1961" name="TX1"/>
                <a:gd fmla="*/ 242 h 1973" name="TY1"/>
                <a:gd fmla="*/ 996 w 1961" name="TX2"/>
                <a:gd fmla="*/ 592 h 1973" name="TY2"/>
                <a:gd fmla="*/ 1391 w 1961" name="TX3"/>
                <a:gd fmla="*/ 1019 h 1973" name="TY3"/>
                <a:gd fmla="*/ 1949 w 1961" name="TX4"/>
                <a:gd fmla="*/ 1972 h 1973" name="TY4"/>
                <a:gd fmla="*/ 1960 w 1961" name="TX5"/>
                <a:gd fmla="*/ 1960 h 1973" name="TY5"/>
                <a:gd fmla="*/ 1402 w 1961" name="TX6"/>
                <a:gd fmla="*/ 1008 h 1973" name="TY6"/>
                <a:gd fmla="*/ 1008 w 1961" name="TX7"/>
                <a:gd fmla="*/ 581 h 1973" name="TY7"/>
                <a:gd fmla="*/ 537 w 1961" name="TX8"/>
                <a:gd fmla="*/ 230 h 1973" name="TY8"/>
                <a:gd fmla="*/ 11 w 1961" name="TX9"/>
                <a:gd fmla="*/ 1 h 1973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1961" h="1973">
                  <a:moveTo>
                    <a:pt x="1" y="1"/>
                  </a:moveTo>
                  <a:cubicBezTo>
                    <a:pt x="186" y="55"/>
                    <a:pt x="373" y="143"/>
                    <a:pt x="537" y="242"/>
                  </a:cubicBezTo>
                  <a:cubicBezTo>
                    <a:pt x="701" y="340"/>
                    <a:pt x="855" y="461"/>
                    <a:pt x="996" y="592"/>
                  </a:cubicBezTo>
                  <a:cubicBezTo>
                    <a:pt x="1139" y="724"/>
                    <a:pt x="1271" y="865"/>
                    <a:pt x="1391" y="1019"/>
                  </a:cubicBezTo>
                  <a:cubicBezTo>
                    <a:pt x="1610" y="1315"/>
                    <a:pt x="1796" y="1632"/>
                    <a:pt x="1949" y="1972"/>
                  </a:cubicBezTo>
                  <a:cubicBezTo>
                    <a:pt x="1949" y="1960"/>
                    <a:pt x="1949" y="1960"/>
                    <a:pt x="1960" y="1960"/>
                  </a:cubicBezTo>
                  <a:cubicBezTo>
                    <a:pt x="1807" y="1621"/>
                    <a:pt x="1621" y="1303"/>
                    <a:pt x="1402" y="1008"/>
                  </a:cubicBezTo>
                  <a:cubicBezTo>
                    <a:pt x="1281" y="855"/>
                    <a:pt x="1150" y="712"/>
                    <a:pt x="1008" y="581"/>
                  </a:cubicBezTo>
                  <a:cubicBezTo>
                    <a:pt x="865" y="449"/>
                    <a:pt x="712" y="329"/>
                    <a:pt x="537" y="230"/>
                  </a:cubicBezTo>
                  <a:cubicBezTo>
                    <a:pt x="373" y="132"/>
                    <a:pt x="198" y="55"/>
                    <a:pt x="11" y="1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09" name="Rect 0"/>
            <p:cNvSpPr>
              <a:spLocks/>
            </p:cNvSpPr>
            <p:nvPr/>
          </p:nvSpPr>
          <p:spPr>
            <a:xfrm rot="0">
              <a:off x="6275070" y="1998980"/>
              <a:ext cx="11430" cy="27940"/>
            </a:xfrm>
            <a:custGeom>
              <a:gdLst>
                <a:gd fmla="*/ 1 w 373" name="TX0"/>
                <a:gd fmla="*/ 1 h 940" name="TY0"/>
                <a:gd fmla="*/ 164 w 373" name="TX1"/>
                <a:gd fmla="*/ 381 h 940" name="TY1"/>
                <a:gd fmla="*/ 306 w 373" name="TX2"/>
                <a:gd fmla="*/ 785 h 940" name="TY2"/>
                <a:gd fmla="*/ 349 w 373" name="TX3"/>
                <a:gd fmla="*/ 939 h 940" name="TY3"/>
                <a:gd fmla="*/ 371 w 373" name="TX4"/>
                <a:gd fmla="*/ 939 h 940" name="TY4"/>
                <a:gd fmla="*/ 327 w 373" name="TX5"/>
                <a:gd fmla="*/ 785 h 940" name="TY5"/>
                <a:gd fmla="*/ 174 w 373" name="TX6"/>
                <a:gd fmla="*/ 381 h 940" name="TY6"/>
                <a:gd fmla="*/ 1 w 373" name="TX7"/>
                <a:gd fmla="*/ 1 h 940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373" h="940">
                  <a:moveTo>
                    <a:pt x="1" y="1"/>
                  </a:moveTo>
                  <a:cubicBezTo>
                    <a:pt x="66" y="121"/>
                    <a:pt x="120" y="251"/>
                    <a:pt x="164" y="381"/>
                  </a:cubicBezTo>
                  <a:cubicBezTo>
                    <a:pt x="218" y="512"/>
                    <a:pt x="262" y="654"/>
                    <a:pt x="306" y="785"/>
                  </a:cubicBezTo>
                  <a:cubicBezTo>
                    <a:pt x="327" y="829"/>
                    <a:pt x="339" y="884"/>
                    <a:pt x="349" y="939"/>
                  </a:cubicBezTo>
                  <a:lnTo>
                    <a:pt x="371" y="939"/>
                  </a:lnTo>
                  <a:cubicBezTo>
                    <a:pt x="349" y="884"/>
                    <a:pt x="339" y="829"/>
                    <a:pt x="327" y="785"/>
                  </a:cubicBezTo>
                  <a:cubicBezTo>
                    <a:pt x="284" y="644"/>
                    <a:pt x="229" y="512"/>
                    <a:pt x="174" y="381"/>
                  </a:cubicBezTo>
                  <a:cubicBezTo>
                    <a:pt x="120" y="251"/>
                    <a:pt x="66" y="121"/>
                    <a:pt x="1" y="1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10" name="Rect 0"/>
            <p:cNvSpPr>
              <a:spLocks/>
            </p:cNvSpPr>
            <p:nvPr/>
          </p:nvSpPr>
          <p:spPr>
            <a:xfrm rot="0">
              <a:off x="6487795" y="1988185"/>
              <a:ext cx="3175" cy="3175"/>
            </a:xfrm>
            <a:custGeom>
              <a:gdLst>
                <a:gd fmla="*/ 99 w 100" name="TX0"/>
                <a:gd fmla="*/ 0 h 89" name="TY0"/>
                <a:gd fmla="*/ 99 w 100" name="TX1"/>
                <a:gd fmla="*/ 0 h 89" name="TY1"/>
                <a:gd fmla="*/ 51 w 100" name="TX2"/>
                <a:gd fmla="*/ 39 h 89" name="TY2"/>
                <a:gd fmla="*/ 51 w 100" name="TX3"/>
                <a:gd fmla="*/ 39 h 89" name="TY3"/>
                <a:gd fmla="*/ 99 w 100" name="TX4"/>
                <a:gd fmla="*/ 0 h 89" name="TY4"/>
                <a:gd fmla="*/ 51 w 100" name="TX6"/>
                <a:gd fmla="*/ 39 h 89" name="TY6"/>
                <a:gd fmla="*/ 33 w 100" name="TX7"/>
                <a:gd fmla="*/ 55 h 89" name="TY7"/>
                <a:gd fmla="*/ 1 w 100" name="TX8"/>
                <a:gd fmla="*/ 88 h 89" name="TY8"/>
                <a:gd fmla="*/ 11 w 100" name="TX9"/>
                <a:gd fmla="*/ 88 h 89" name="TY9"/>
                <a:gd fmla="*/ 51 w 100" name="TX10"/>
                <a:gd fmla="*/ 39 h 89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00" h="89">
                  <a:moveTo>
                    <a:pt x="99" y="0"/>
                  </a:moveTo>
                  <a:lnTo>
                    <a:pt x="99" y="0"/>
                  </a:lnTo>
                  <a:cubicBezTo>
                    <a:pt x="83" y="11"/>
                    <a:pt x="66" y="25"/>
                    <a:pt x="51" y="39"/>
                  </a:cubicBezTo>
                  <a:lnTo>
                    <a:pt x="51" y="39"/>
                  </a:lnTo>
                  <a:lnTo>
                    <a:pt x="99" y="0"/>
                  </a:lnTo>
                  <a:close/>
                  <a:moveTo>
                    <a:pt x="51" y="39"/>
                  </a:moveTo>
                  <a:lnTo>
                    <a:pt x="33" y="55"/>
                  </a:lnTo>
                  <a:lnTo>
                    <a:pt x="1" y="88"/>
                  </a:lnTo>
                  <a:lnTo>
                    <a:pt x="11" y="88"/>
                  </a:lnTo>
                  <a:cubicBezTo>
                    <a:pt x="22" y="71"/>
                    <a:pt x="36" y="54"/>
                    <a:pt x="51" y="39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11" name="Rect 0"/>
            <p:cNvSpPr>
              <a:spLocks/>
            </p:cNvSpPr>
            <p:nvPr/>
          </p:nvSpPr>
          <p:spPr>
            <a:xfrm rot="0">
              <a:off x="6477635" y="1990725"/>
              <a:ext cx="10795" cy="29845"/>
            </a:xfrm>
            <a:custGeom>
              <a:gdLst>
                <a:gd fmla="*/ 351 w 363" name="TX0"/>
                <a:gd fmla="*/ 1 h 1020" name="TY0"/>
                <a:gd fmla="*/ 317 w 363" name="TX1"/>
                <a:gd fmla="*/ 33 h 1020" name="TY1"/>
                <a:gd fmla="*/ 263 w 363" name="TX2"/>
                <a:gd fmla="*/ 99 h 1020" name="TY2"/>
                <a:gd fmla="*/ 219 w 363" name="TX3"/>
                <a:gd fmla="*/ 176 h 1020" name="TY3"/>
                <a:gd fmla="*/ 66 w 363" name="TX4"/>
                <a:gd fmla="*/ 493 h 1020" name="TY4"/>
                <a:gd fmla="*/ 0 w 363" name="TX5"/>
                <a:gd fmla="*/ 833 h 1020" name="TY5"/>
                <a:gd fmla="*/ 0 w 363" name="TX6"/>
                <a:gd fmla="*/ 921 h 1020" name="TY6"/>
                <a:gd fmla="*/ 11 w 363" name="TX7"/>
                <a:gd fmla="*/ 1008 h 1020" name="TY7"/>
                <a:gd fmla="*/ 11 w 363" name="TX8"/>
                <a:gd fmla="*/ 1019 h 1020" name="TY8"/>
                <a:gd fmla="*/ 22 w 363" name="TX9"/>
                <a:gd fmla="*/ 1019 h 1020" name="TY9"/>
                <a:gd fmla="*/ 11 w 363" name="TX10"/>
                <a:gd fmla="*/ 833 h 1020" name="TY10"/>
                <a:gd fmla="*/ 77 w 363" name="TX11"/>
                <a:gd fmla="*/ 493 h 1020" name="TY11"/>
                <a:gd fmla="*/ 230 w 363" name="TX12"/>
                <a:gd fmla="*/ 176 h 1020" name="TY12"/>
                <a:gd fmla="*/ 361 w 363" name="TX13"/>
                <a:gd fmla="*/ 1 h 1020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363" h="1020">
                  <a:moveTo>
                    <a:pt x="351" y="1"/>
                  </a:moveTo>
                  <a:lnTo>
                    <a:pt x="317" y="33"/>
                  </a:lnTo>
                  <a:lnTo>
                    <a:pt x="263" y="99"/>
                  </a:lnTo>
                  <a:lnTo>
                    <a:pt x="219" y="176"/>
                  </a:lnTo>
                  <a:cubicBezTo>
                    <a:pt x="154" y="274"/>
                    <a:pt x="98" y="373"/>
                    <a:pt x="66" y="493"/>
                  </a:cubicBezTo>
                  <a:cubicBezTo>
                    <a:pt x="33" y="603"/>
                    <a:pt x="11" y="712"/>
                    <a:pt x="0" y="833"/>
                  </a:cubicBezTo>
                  <a:lnTo>
                    <a:pt x="0" y="921"/>
                  </a:lnTo>
                  <a:lnTo>
                    <a:pt x="11" y="1008"/>
                  </a:lnTo>
                  <a:lnTo>
                    <a:pt x="11" y="1019"/>
                  </a:lnTo>
                  <a:lnTo>
                    <a:pt x="22" y="1019"/>
                  </a:lnTo>
                  <a:cubicBezTo>
                    <a:pt x="11" y="953"/>
                    <a:pt x="11" y="899"/>
                    <a:pt x="11" y="833"/>
                  </a:cubicBezTo>
                  <a:cubicBezTo>
                    <a:pt x="22" y="723"/>
                    <a:pt x="44" y="603"/>
                    <a:pt x="77" y="493"/>
                  </a:cubicBezTo>
                  <a:cubicBezTo>
                    <a:pt x="120" y="384"/>
                    <a:pt x="164" y="274"/>
                    <a:pt x="230" y="176"/>
                  </a:cubicBezTo>
                  <a:cubicBezTo>
                    <a:pt x="263" y="110"/>
                    <a:pt x="307" y="55"/>
                    <a:pt x="361" y="1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12" name="Rect 0"/>
            <p:cNvSpPr>
              <a:spLocks/>
            </p:cNvSpPr>
            <p:nvPr/>
          </p:nvSpPr>
          <p:spPr>
            <a:xfrm rot="0">
              <a:off x="6107430" y="2287270"/>
              <a:ext cx="87630" cy="64135"/>
            </a:xfrm>
            <a:custGeom>
              <a:gdLst>
                <a:gd fmla="*/ 3022 w 3024" name="TX0"/>
                <a:gd fmla="*/ 0 h 2213" name="TY0"/>
                <a:gd fmla="*/ 2705 w 3024" name="TX1"/>
                <a:gd fmla="*/ 66 h 2213" name="TY1"/>
                <a:gd fmla="*/ 2431 w 3024" name="TX2"/>
                <a:gd fmla="*/ 143 h 2213" name="TY2"/>
                <a:gd fmla="*/ 2431 w 3024" name="TX3"/>
                <a:gd fmla="*/ 165 h 2213" name="TY3"/>
                <a:gd fmla="*/ 2705 w 3024" name="TX4"/>
                <a:gd fmla="*/ 77 h 2213" name="TY4"/>
                <a:gd fmla="*/ 3001 w 3024" name="TX5"/>
                <a:gd fmla="*/ 22 h 2213" name="TY5"/>
                <a:gd fmla="*/ 3022 w 3024" name="TX6"/>
                <a:gd fmla="*/ 12 h 2213" name="TY6"/>
                <a:gd fmla="*/ 3022 w 3024" name="TX7"/>
                <a:gd fmla="*/ 0 h 2213" name="TY7"/>
                <a:gd fmla="*/ 679 w 3024" name="TX9"/>
                <a:gd fmla="*/ 1216 h 2213" name="TY9"/>
                <a:gd fmla="*/ 658 w 3024" name="TX10"/>
                <a:gd fmla="*/ 1238 h 2213" name="TY10"/>
                <a:gd fmla="*/ 602 w 3024" name="TX11"/>
                <a:gd fmla="*/ 1292 h 2213" name="TY11"/>
                <a:gd fmla="*/ 559 w 3024" name="TX12"/>
                <a:gd fmla="*/ 1347 h 2213" name="TY12"/>
                <a:gd fmla="*/ 559 w 3024" name="TX13"/>
                <a:gd fmla="*/ 1347 h 2213" name="TY13"/>
                <a:gd fmla="*/ 614 w 3024" name="TX14"/>
                <a:gd fmla="*/ 1292 h 2213" name="TY14"/>
                <a:gd fmla="*/ 668 w 3024" name="TX15"/>
                <a:gd fmla="*/ 1248 h 2213" name="TY15"/>
                <a:gd fmla="*/ 690 w 3024" name="TX16"/>
                <a:gd fmla="*/ 1226 h 2213" name="TY16"/>
                <a:gd fmla="*/ 679 w 3024" name="TX17"/>
                <a:gd fmla="*/ 1216 h 2213" name="TY17"/>
                <a:gd fmla="*/ 559 w 3024" name="TX19"/>
                <a:gd fmla="*/ 1347 h 2213" name="TY19"/>
                <a:gd fmla="*/ 461 w 3024" name="TX20"/>
                <a:gd fmla="*/ 1457 h 2213" name="TY20"/>
                <a:gd fmla="*/ 559 w 3024" name="TX21"/>
                <a:gd fmla="*/ 1347 h 2213" name="TY21"/>
                <a:gd fmla="*/ 461 w 3024" name="TX23"/>
                <a:gd fmla="*/ 1457 h 2213" name="TY23"/>
                <a:gd fmla="*/ 405 w 3024" name="TX24"/>
                <a:gd fmla="*/ 1511 h 2213" name="TY24"/>
                <a:gd fmla="*/ 362 w 3024" name="TX25"/>
                <a:gd fmla="*/ 1566 h 2213" name="TY25"/>
                <a:gd fmla="*/ 318 w 3024" name="TX26"/>
                <a:gd fmla="*/ 1621 h 2213" name="TY26"/>
                <a:gd fmla="*/ 274 w 3024" name="TX27"/>
                <a:gd fmla="*/ 1686 h 2213" name="TY27"/>
                <a:gd fmla="*/ 252 w 3024" name="TX28"/>
                <a:gd fmla="*/ 1720 h 2213" name="TY28"/>
                <a:gd fmla="*/ 230 w 3024" name="TX29"/>
                <a:gd fmla="*/ 1752 h 2213" name="TY29"/>
                <a:gd fmla="*/ 198 w 3024" name="TX30"/>
                <a:gd fmla="*/ 1807 h 2213" name="TY30"/>
                <a:gd fmla="*/ 154 w 3024" name="TX31"/>
                <a:gd fmla="*/ 1873 h 2213" name="TY31"/>
                <a:gd fmla="*/ 132 w 3024" name="TX32"/>
                <a:gd fmla="*/ 1905 h 2213" name="TY32"/>
                <a:gd fmla="*/ 121 w 3024" name="TX33"/>
                <a:gd fmla="*/ 1939 h 2213" name="TY33"/>
                <a:gd fmla="*/ 143 w 3024" name="TX34"/>
                <a:gd fmla="*/ 1905 h 2213" name="TY34"/>
                <a:gd fmla="*/ 164 w 3024" name="TX35"/>
                <a:gd fmla="*/ 1873 h 2213" name="TY35"/>
                <a:gd fmla="*/ 198 w 3024" name="TX36"/>
                <a:gd fmla="*/ 1818 h 2213" name="TY36"/>
                <a:gd fmla="*/ 242 w 3024" name="TX37"/>
                <a:gd fmla="*/ 1752 h 2213" name="TY37"/>
                <a:gd fmla="*/ 263 w 3024" name="TX38"/>
                <a:gd fmla="*/ 1720 h 2213" name="TY38"/>
                <a:gd fmla="*/ 285 w 3024" name="TX39"/>
                <a:gd fmla="*/ 1686 h 2213" name="TY39"/>
                <a:gd fmla="*/ 318 w 3024" name="TX40"/>
                <a:gd fmla="*/ 1632 h 2213" name="TY40"/>
                <a:gd fmla="*/ 373 w 3024" name="TX41"/>
                <a:gd fmla="*/ 1577 h 2213" name="TY41"/>
                <a:gd fmla="*/ 417 w 3024" name="TX42"/>
                <a:gd fmla="*/ 1511 h 2213" name="TY42"/>
                <a:gd fmla="*/ 461 w 3024" name="TX43"/>
                <a:gd fmla="*/ 1457 h 2213" name="TY43"/>
                <a:gd fmla="*/ 44 w 3024" name="TX45"/>
                <a:gd fmla="*/ 2102 h 2213" name="TY45"/>
                <a:gd fmla="*/ 23 w 3024" name="TX46"/>
                <a:gd fmla="*/ 2136 h 2213" name="TY46"/>
                <a:gd fmla="*/ 1 w 3024" name="TX47"/>
                <a:gd fmla="*/ 2212 h 2213" name="TY47"/>
                <a:gd fmla="*/ 23 w 3024" name="TX48"/>
                <a:gd fmla="*/ 2146 h 2213" name="TY48"/>
                <a:gd fmla="*/ 44 w 3024" name="TX49"/>
                <a:gd fmla="*/ 2102 h 2213" name="TY4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</a:cxnLst>
              <a:rect l="l" t="t" r="r" b="b"/>
              <a:pathLst>
                <a:path w="3024" h="2213">
                  <a:moveTo>
                    <a:pt x="3022" y="0"/>
                  </a:moveTo>
                  <a:cubicBezTo>
                    <a:pt x="2913" y="22"/>
                    <a:pt x="2804" y="44"/>
                    <a:pt x="2705" y="66"/>
                  </a:cubicBezTo>
                  <a:cubicBezTo>
                    <a:pt x="2617" y="88"/>
                    <a:pt x="2529" y="121"/>
                    <a:pt x="2431" y="143"/>
                  </a:cubicBezTo>
                  <a:lnTo>
                    <a:pt x="2431" y="165"/>
                  </a:lnTo>
                  <a:cubicBezTo>
                    <a:pt x="2519" y="132"/>
                    <a:pt x="2617" y="99"/>
                    <a:pt x="2705" y="77"/>
                  </a:cubicBezTo>
                  <a:cubicBezTo>
                    <a:pt x="2804" y="55"/>
                    <a:pt x="2902" y="33"/>
                    <a:pt x="3001" y="22"/>
                  </a:cubicBezTo>
                  <a:cubicBezTo>
                    <a:pt x="3001" y="12"/>
                    <a:pt x="3011" y="12"/>
                    <a:pt x="3022" y="12"/>
                  </a:cubicBezTo>
                  <a:lnTo>
                    <a:pt x="3022" y="0"/>
                  </a:lnTo>
                  <a:close/>
                  <a:moveTo>
                    <a:pt x="679" y="1216"/>
                  </a:moveTo>
                  <a:lnTo>
                    <a:pt x="658" y="1238"/>
                  </a:lnTo>
                  <a:lnTo>
                    <a:pt x="602" y="1292"/>
                  </a:lnTo>
                  <a:lnTo>
                    <a:pt x="559" y="1347"/>
                  </a:lnTo>
                  <a:lnTo>
                    <a:pt x="559" y="1347"/>
                  </a:lnTo>
                  <a:lnTo>
                    <a:pt x="614" y="1292"/>
                  </a:lnTo>
                  <a:lnTo>
                    <a:pt x="668" y="1248"/>
                  </a:lnTo>
                  <a:lnTo>
                    <a:pt x="690" y="1226"/>
                  </a:lnTo>
                  <a:cubicBezTo>
                    <a:pt x="679" y="1226"/>
                    <a:pt x="679" y="1226"/>
                    <a:pt x="679" y="1216"/>
                  </a:cubicBezTo>
                  <a:close/>
                  <a:moveTo>
                    <a:pt x="559" y="1347"/>
                  </a:moveTo>
                  <a:cubicBezTo>
                    <a:pt x="526" y="1380"/>
                    <a:pt x="493" y="1413"/>
                    <a:pt x="461" y="1457"/>
                  </a:cubicBezTo>
                  <a:cubicBezTo>
                    <a:pt x="493" y="1424"/>
                    <a:pt x="526" y="1380"/>
                    <a:pt x="559" y="1347"/>
                  </a:cubicBezTo>
                  <a:close/>
                  <a:moveTo>
                    <a:pt x="461" y="1457"/>
                  </a:moveTo>
                  <a:cubicBezTo>
                    <a:pt x="439" y="1467"/>
                    <a:pt x="427" y="1489"/>
                    <a:pt x="405" y="1511"/>
                  </a:cubicBezTo>
                  <a:cubicBezTo>
                    <a:pt x="395" y="1533"/>
                    <a:pt x="373" y="1544"/>
                    <a:pt x="362" y="1566"/>
                  </a:cubicBezTo>
                  <a:lnTo>
                    <a:pt x="318" y="1621"/>
                  </a:lnTo>
                  <a:cubicBezTo>
                    <a:pt x="307" y="1643"/>
                    <a:pt x="285" y="1664"/>
                    <a:pt x="274" y="1686"/>
                  </a:cubicBezTo>
                  <a:lnTo>
                    <a:pt x="252" y="1720"/>
                  </a:lnTo>
                  <a:cubicBezTo>
                    <a:pt x="242" y="1730"/>
                    <a:pt x="242" y="1741"/>
                    <a:pt x="230" y="1752"/>
                  </a:cubicBezTo>
                  <a:lnTo>
                    <a:pt x="198" y="1807"/>
                  </a:lnTo>
                  <a:lnTo>
                    <a:pt x="154" y="1873"/>
                  </a:lnTo>
                  <a:lnTo>
                    <a:pt x="132" y="1905"/>
                  </a:lnTo>
                  <a:lnTo>
                    <a:pt x="121" y="1939"/>
                  </a:lnTo>
                  <a:lnTo>
                    <a:pt x="143" y="1905"/>
                  </a:lnTo>
                  <a:lnTo>
                    <a:pt x="164" y="1873"/>
                  </a:lnTo>
                  <a:lnTo>
                    <a:pt x="198" y="1818"/>
                  </a:lnTo>
                  <a:lnTo>
                    <a:pt x="242" y="1752"/>
                  </a:lnTo>
                  <a:cubicBezTo>
                    <a:pt x="242" y="1741"/>
                    <a:pt x="252" y="1730"/>
                    <a:pt x="263" y="1720"/>
                  </a:cubicBezTo>
                  <a:lnTo>
                    <a:pt x="285" y="1686"/>
                  </a:lnTo>
                  <a:lnTo>
                    <a:pt x="318" y="1632"/>
                  </a:lnTo>
                  <a:lnTo>
                    <a:pt x="373" y="1577"/>
                  </a:lnTo>
                  <a:cubicBezTo>
                    <a:pt x="383" y="1555"/>
                    <a:pt x="395" y="1533"/>
                    <a:pt x="417" y="1511"/>
                  </a:cubicBezTo>
                  <a:cubicBezTo>
                    <a:pt x="427" y="1501"/>
                    <a:pt x="449" y="1479"/>
                    <a:pt x="461" y="1457"/>
                  </a:cubicBezTo>
                  <a:close/>
                  <a:moveTo>
                    <a:pt x="44" y="2102"/>
                  </a:moveTo>
                  <a:lnTo>
                    <a:pt x="23" y="2136"/>
                  </a:lnTo>
                  <a:lnTo>
                    <a:pt x="1" y="2212"/>
                  </a:lnTo>
                  <a:lnTo>
                    <a:pt x="23" y="2146"/>
                  </a:lnTo>
                  <a:lnTo>
                    <a:pt x="44" y="2102"/>
                  </a:lnTo>
                  <a:close/>
                </a:path>
              </a:pathLst>
            </a:custGeom>
            <a:solidFill>
              <a:srgbClr val="9D040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13" name="Rect 0"/>
            <p:cNvSpPr>
              <a:spLocks/>
            </p:cNvSpPr>
            <p:nvPr/>
          </p:nvSpPr>
          <p:spPr>
            <a:xfrm rot="0">
              <a:off x="6503670" y="2055495"/>
              <a:ext cx="863600" cy="639445"/>
            </a:xfrm>
            <a:custGeom>
              <a:gdLst>
                <a:gd fmla="*/ 7529 w 29947" name="TX0"/>
                <a:gd fmla="*/ 1 h 22167" name="TY0"/>
                <a:gd fmla="*/ 1643 w 29947" name="TX1"/>
                <a:gd fmla="*/ 4470 h 22167" name="TY1"/>
                <a:gd fmla="*/ 220 w 29947" name="TX2"/>
                <a:gd fmla="*/ 13798 h 22167" name="TY2"/>
                <a:gd fmla="*/ 2672 w 29947" name="TX3"/>
                <a:gd fmla="*/ 21200 h 22167" name="TY3"/>
                <a:gd fmla="*/ 6614 w 29947" name="TX4"/>
                <a:gd fmla="*/ 22010 h 22167" name="TY4"/>
                <a:gd fmla="*/ 12065 w 29947" name="TX5"/>
                <a:gd fmla="*/ 22165 h 22167" name="TY5"/>
                <a:gd fmla="*/ 18175 w 29947" name="TX6"/>
                <a:gd fmla="*/ 21966 h 22167" name="TY6"/>
                <a:gd fmla="*/ 26496 w 29947" name="TX7"/>
                <a:gd fmla="*/ 20576 h 22167" name="TY7"/>
                <a:gd fmla="*/ 28686 w 29947" name="TX8"/>
                <a:gd fmla="*/ 19415 h 22167" name="TY8"/>
                <a:gd fmla="*/ 29179 w 29947" name="TX9"/>
                <a:gd fmla="*/ 15353 h 22167" name="TY9"/>
                <a:gd fmla="*/ 29113 w 29947" name="TX10"/>
                <a:gd fmla="*/ 9189 h 22167" name="TY10"/>
                <a:gd fmla="*/ 28807 w 29947" name="TX11"/>
                <a:gd fmla="*/ 5335 h 22167" name="TY11"/>
                <a:gd fmla="*/ 28467 w 29947" name="TX12"/>
                <a:gd fmla="*/ 4163 h 22167" name="TY12"/>
                <a:gd fmla="*/ 27044 w 29947" name="TX13"/>
                <a:gd fmla="*/ 1963 h 22167" name="TY13"/>
                <a:gd fmla="*/ 23743 w 29947" name="TX14"/>
                <a:gd fmla="*/ 661 h 22167" name="TY14"/>
                <a:gd fmla="*/ 23431 w 29947" name="TX15"/>
                <a:gd fmla="*/ 671 h 22167" name="TY15"/>
                <a:gd fmla="*/ 19555 w 29947" name="TX16"/>
                <a:gd fmla="*/ 1897 h 22167" name="TY16"/>
                <a:gd fmla="*/ 17052 w 29947" name="TX17"/>
                <a:gd fmla="*/ 2360 h 22167" name="TY17"/>
                <a:gd fmla="*/ 8859 w 29947" name="TX18"/>
                <a:gd fmla="*/ 134 h 22167" name="TY18"/>
                <a:gd fmla="*/ 7529 w 29947" name="TX19"/>
                <a:gd fmla="*/ 1 h 22167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29947" h="22167">
                  <a:moveTo>
                    <a:pt x="7529" y="1"/>
                  </a:moveTo>
                  <a:cubicBezTo>
                    <a:pt x="4783" y="1"/>
                    <a:pt x="2657" y="1781"/>
                    <a:pt x="1643" y="4470"/>
                  </a:cubicBezTo>
                  <a:cubicBezTo>
                    <a:pt x="526" y="7448"/>
                    <a:pt x="143" y="10645"/>
                    <a:pt x="220" y="13798"/>
                  </a:cubicBezTo>
                  <a:cubicBezTo>
                    <a:pt x="285" y="16372"/>
                    <a:pt x="1" y="19853"/>
                    <a:pt x="2672" y="21200"/>
                  </a:cubicBezTo>
                  <a:cubicBezTo>
                    <a:pt x="3876" y="21813"/>
                    <a:pt x="5267" y="21934"/>
                    <a:pt x="6614" y="22010"/>
                  </a:cubicBezTo>
                  <a:cubicBezTo>
                    <a:pt x="8429" y="22113"/>
                    <a:pt x="10248" y="22165"/>
                    <a:pt x="12065" y="22165"/>
                  </a:cubicBezTo>
                  <a:cubicBezTo>
                    <a:pt x="14105" y="22165"/>
                    <a:pt x="16143" y="22099"/>
                    <a:pt x="18175" y="21966"/>
                  </a:cubicBezTo>
                  <a:cubicBezTo>
                    <a:pt x="20990" y="21780"/>
                    <a:pt x="23825" y="21462"/>
                    <a:pt x="26496" y="20576"/>
                  </a:cubicBezTo>
                  <a:cubicBezTo>
                    <a:pt x="27285" y="20313"/>
                    <a:pt x="28084" y="19985"/>
                    <a:pt x="28686" y="19415"/>
                  </a:cubicBezTo>
                  <a:cubicBezTo>
                    <a:pt x="29946" y="18211"/>
                    <a:pt x="29190" y="16831"/>
                    <a:pt x="29179" y="15353"/>
                  </a:cubicBezTo>
                  <a:cubicBezTo>
                    <a:pt x="29157" y="13295"/>
                    <a:pt x="29135" y="11248"/>
                    <a:pt x="29113" y="9189"/>
                  </a:cubicBezTo>
                  <a:cubicBezTo>
                    <a:pt x="29092" y="7897"/>
                    <a:pt x="29080" y="6605"/>
                    <a:pt x="28807" y="5335"/>
                  </a:cubicBezTo>
                  <a:cubicBezTo>
                    <a:pt x="28719" y="4941"/>
                    <a:pt x="28610" y="4547"/>
                    <a:pt x="28467" y="4163"/>
                  </a:cubicBezTo>
                  <a:cubicBezTo>
                    <a:pt x="28150" y="3331"/>
                    <a:pt x="27690" y="2565"/>
                    <a:pt x="27044" y="1963"/>
                  </a:cubicBezTo>
                  <a:cubicBezTo>
                    <a:pt x="26167" y="1126"/>
                    <a:pt x="24955" y="661"/>
                    <a:pt x="23743" y="661"/>
                  </a:cubicBezTo>
                  <a:cubicBezTo>
                    <a:pt x="23639" y="661"/>
                    <a:pt x="23535" y="664"/>
                    <a:pt x="23431" y="671"/>
                  </a:cubicBezTo>
                  <a:cubicBezTo>
                    <a:pt x="22073" y="759"/>
                    <a:pt x="20825" y="1416"/>
                    <a:pt x="19555" y="1897"/>
                  </a:cubicBezTo>
                  <a:cubicBezTo>
                    <a:pt x="18678" y="2227"/>
                    <a:pt x="17851" y="2360"/>
                    <a:pt x="17052" y="2360"/>
                  </a:cubicBezTo>
                  <a:cubicBezTo>
                    <a:pt x="14240" y="2360"/>
                    <a:pt x="11792" y="706"/>
                    <a:pt x="8859" y="134"/>
                  </a:cubicBezTo>
                  <a:cubicBezTo>
                    <a:pt x="8401" y="44"/>
                    <a:pt x="7958" y="1"/>
                    <a:pt x="75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14" name="Rect 0"/>
            <p:cNvSpPr>
              <a:spLocks/>
            </p:cNvSpPr>
            <p:nvPr/>
          </p:nvSpPr>
          <p:spPr>
            <a:xfrm rot="0">
              <a:off x="6500495" y="2073910"/>
              <a:ext cx="863600" cy="620395"/>
            </a:xfrm>
            <a:custGeom>
              <a:gdLst>
                <a:gd fmla="*/ 23737 w 29947" name="TX0"/>
                <a:gd fmla="*/ 1 h 21513" name="TY0"/>
                <a:gd fmla="*/ 23430 w 29947" name="TX1"/>
                <a:gd fmla="*/ 11 h 21513" name="TY1"/>
                <a:gd fmla="*/ 19554 w 29947" name="TX2"/>
                <a:gd fmla="*/ 1249 h 21513" name="TY2"/>
                <a:gd fmla="*/ 15887 w 29947" name="TX3"/>
                <a:gd fmla="*/ 1708 h 21513" name="TY3"/>
                <a:gd fmla="*/ 16949 w 29947" name="TX4"/>
                <a:gd fmla="*/ 3120 h 21513" name="TY4"/>
                <a:gd fmla="*/ 17026 w 29947" name="TX5"/>
                <a:gd fmla="*/ 3974 h 21513" name="TY5"/>
                <a:gd fmla="*/ 16379 w 29947" name="TX6"/>
                <a:gd fmla="*/ 4511 h 21513" name="TY6"/>
                <a:gd fmla="*/ 15645 w 29947" name="TX7"/>
                <a:gd fmla="*/ 4628 h 21513" name="TY7"/>
                <a:gd fmla="*/ 14486 w 29947" name="TX8"/>
                <a:gd fmla="*/ 4390 h 21513" name="TY8"/>
                <a:gd fmla="*/ 12800 w 29947" name="TX9"/>
                <a:gd fmla="*/ 3449 h 21513" name="TY9"/>
                <a:gd fmla="*/ 12433 w 29947" name="TX10"/>
                <a:gd fmla="*/ 3306 h 21513" name="TY10"/>
                <a:gd fmla="*/ 12318 w 29947" name="TX11"/>
                <a:gd fmla="*/ 3329 h 21513" name="TY11"/>
                <a:gd fmla="*/ 12121 w 29947" name="TX12"/>
                <a:gd fmla="*/ 4631 h 21513" name="TY12"/>
                <a:gd fmla="*/ 11854 w 29947" name="TX13"/>
                <a:gd fmla="*/ 4748 h 21513" name="TY13"/>
                <a:gd fmla="*/ 11212 w 29947" name="TX14"/>
                <a:gd fmla="*/ 4434 h 21513" name="TY14"/>
                <a:gd fmla="*/ 9931 w 29947" name="TX15"/>
                <a:gd fmla="*/ 3274 h 21513" name="TY15"/>
                <a:gd fmla="*/ 8567 w 29947" name="TX16"/>
                <a:gd fmla="*/ 2794 h 21513" name="TY16"/>
                <a:gd fmla="*/ 8311 w 29947" name="TX17"/>
                <a:gd fmla="*/ 2814 h 21513" name="TY17"/>
                <a:gd fmla="*/ 10708 w 29947" name="TX18"/>
                <a:gd fmla="*/ 6460 h 21513" name="TY18"/>
                <a:gd fmla="*/ 10165 w 29947" name="TX19"/>
                <a:gd fmla="*/ 6524 h 21513" name="TY19"/>
                <a:gd fmla="*/ 7457 w 29947" name="TX20"/>
                <a:gd fmla="*/ 4971 h 21513" name="TY20"/>
                <a:gd fmla="*/ 5847 w 29947" name="TX21"/>
                <a:gd fmla="*/ 1555 h 21513" name="TY21"/>
                <a:gd fmla="*/ 5168 w 29947" name="TX22"/>
                <a:gd fmla="*/ 548 h 21513" name="TY22"/>
                <a:gd fmla="*/ 4567 w 29947" name="TX23"/>
                <a:gd fmla="*/ 343 h 21513" name="TY23"/>
                <a:gd fmla="*/ 1642 w 29947" name="TX24"/>
                <a:gd fmla="*/ 3821 h 21513" name="TY24"/>
                <a:gd fmla="*/ 219 w 29947" name="TX25"/>
                <a:gd fmla="*/ 13149 h 21513" name="TY25"/>
                <a:gd fmla="*/ 2672 w 29947" name="TX26"/>
                <a:gd fmla="*/ 20551 h 21513" name="TY26"/>
                <a:gd fmla="*/ 6613 w 29947" name="TX27"/>
                <a:gd fmla="*/ 21361 h 21513" name="TY27"/>
                <a:gd fmla="*/ 11931 w 29947" name="TX28"/>
                <a:gd fmla="*/ 21511 h 21513" name="TY28"/>
                <a:gd fmla="*/ 18186 w 29947" name="TX29"/>
                <a:gd fmla="*/ 21307 h 21513" name="TY29"/>
                <a:gd fmla="*/ 26496 w 29947" name="TX30"/>
                <a:gd fmla="*/ 19927 h 21513" name="TY30"/>
                <a:gd fmla="*/ 28686 w 29947" name="TX31"/>
                <a:gd fmla="*/ 18766 h 21513" name="TY31"/>
                <a:gd fmla="*/ 29179 w 29947" name="TX32"/>
                <a:gd fmla="*/ 14704 h 21513" name="TY32"/>
                <a:gd fmla="*/ 29113 w 29947" name="TX33"/>
                <a:gd fmla="*/ 8540 h 21513" name="TY33"/>
                <a:gd fmla="*/ 28806 w 29947" name="TX34"/>
                <a:gd fmla="*/ 4686 h 21513" name="TY34"/>
                <a:gd fmla="*/ 28467 w 29947" name="TX35"/>
                <a:gd fmla="*/ 3514 h 21513" name="TY35"/>
                <a:gd fmla="*/ 27043 w 29947" name="TX36"/>
                <a:gd fmla="*/ 1314 h 21513" name="TY36"/>
                <a:gd fmla="*/ 23737 w 29947" name="TX37"/>
                <a:gd fmla="*/ 1 h 21513" name="TY3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</a:cxnLst>
              <a:rect l="l" t="t" r="r" b="b"/>
              <a:pathLst>
                <a:path w="29947" h="21513">
                  <a:moveTo>
                    <a:pt x="23737" y="1"/>
                  </a:moveTo>
                  <a:cubicBezTo>
                    <a:pt x="23635" y="1"/>
                    <a:pt x="23532" y="4"/>
                    <a:pt x="23430" y="11"/>
                  </a:cubicBezTo>
                  <a:cubicBezTo>
                    <a:pt x="22073" y="110"/>
                    <a:pt x="20824" y="767"/>
                    <a:pt x="19554" y="1249"/>
                  </a:cubicBezTo>
                  <a:cubicBezTo>
                    <a:pt x="18328" y="1741"/>
                    <a:pt x="17157" y="1609"/>
                    <a:pt x="15887" y="1708"/>
                  </a:cubicBezTo>
                  <a:cubicBezTo>
                    <a:pt x="16357" y="2081"/>
                    <a:pt x="16730" y="2573"/>
                    <a:pt x="16949" y="3120"/>
                  </a:cubicBezTo>
                  <a:cubicBezTo>
                    <a:pt x="17058" y="3394"/>
                    <a:pt x="17135" y="3701"/>
                    <a:pt x="17026" y="3974"/>
                  </a:cubicBezTo>
                  <a:cubicBezTo>
                    <a:pt x="16916" y="4237"/>
                    <a:pt x="16653" y="4412"/>
                    <a:pt x="16379" y="4511"/>
                  </a:cubicBezTo>
                  <a:cubicBezTo>
                    <a:pt x="16142" y="4592"/>
                    <a:pt x="15894" y="4628"/>
                    <a:pt x="15645" y="4628"/>
                  </a:cubicBezTo>
                  <a:cubicBezTo>
                    <a:pt x="15251" y="4628"/>
                    <a:pt x="14854" y="4538"/>
                    <a:pt x="14486" y="4390"/>
                  </a:cubicBezTo>
                  <a:cubicBezTo>
                    <a:pt x="13883" y="4161"/>
                    <a:pt x="13347" y="3789"/>
                    <a:pt x="12800" y="3449"/>
                  </a:cubicBezTo>
                  <a:cubicBezTo>
                    <a:pt x="12691" y="3374"/>
                    <a:pt x="12558" y="3306"/>
                    <a:pt x="12433" y="3306"/>
                  </a:cubicBezTo>
                  <a:cubicBezTo>
                    <a:pt x="12394" y="3306"/>
                    <a:pt x="12355" y="3313"/>
                    <a:pt x="12318" y="3329"/>
                  </a:cubicBezTo>
                  <a:cubicBezTo>
                    <a:pt x="11880" y="3514"/>
                    <a:pt x="12427" y="4270"/>
                    <a:pt x="12121" y="4631"/>
                  </a:cubicBezTo>
                  <a:cubicBezTo>
                    <a:pt x="12048" y="4715"/>
                    <a:pt x="11955" y="4748"/>
                    <a:pt x="11854" y="4748"/>
                  </a:cubicBezTo>
                  <a:cubicBezTo>
                    <a:pt x="11637" y="4748"/>
                    <a:pt x="11384" y="4591"/>
                    <a:pt x="11212" y="4434"/>
                  </a:cubicBezTo>
                  <a:cubicBezTo>
                    <a:pt x="10795" y="4040"/>
                    <a:pt x="10401" y="3602"/>
                    <a:pt x="9931" y="3274"/>
                  </a:cubicBezTo>
                  <a:cubicBezTo>
                    <a:pt x="9530" y="2994"/>
                    <a:pt x="9052" y="2794"/>
                    <a:pt x="8567" y="2794"/>
                  </a:cubicBezTo>
                  <a:cubicBezTo>
                    <a:pt x="8482" y="2794"/>
                    <a:pt x="8396" y="2801"/>
                    <a:pt x="8311" y="2814"/>
                  </a:cubicBezTo>
                  <a:cubicBezTo>
                    <a:pt x="9559" y="3635"/>
                    <a:pt x="10435" y="4982"/>
                    <a:pt x="10708" y="6460"/>
                  </a:cubicBezTo>
                  <a:cubicBezTo>
                    <a:pt x="10527" y="6504"/>
                    <a:pt x="10346" y="6524"/>
                    <a:pt x="10165" y="6524"/>
                  </a:cubicBezTo>
                  <a:cubicBezTo>
                    <a:pt x="9119" y="6524"/>
                    <a:pt x="8100" y="5839"/>
                    <a:pt x="7457" y="4971"/>
                  </a:cubicBezTo>
                  <a:cubicBezTo>
                    <a:pt x="6712" y="3952"/>
                    <a:pt x="6340" y="2716"/>
                    <a:pt x="5847" y="1555"/>
                  </a:cubicBezTo>
                  <a:cubicBezTo>
                    <a:pt x="5683" y="1183"/>
                    <a:pt x="5496" y="789"/>
                    <a:pt x="5168" y="548"/>
                  </a:cubicBezTo>
                  <a:cubicBezTo>
                    <a:pt x="4970" y="406"/>
                    <a:pt x="4769" y="343"/>
                    <a:pt x="4567" y="343"/>
                  </a:cubicBezTo>
                  <a:cubicBezTo>
                    <a:pt x="3265" y="343"/>
                    <a:pt x="1965" y="2977"/>
                    <a:pt x="1642" y="3821"/>
                  </a:cubicBezTo>
                  <a:cubicBezTo>
                    <a:pt x="526" y="6799"/>
                    <a:pt x="143" y="9986"/>
                    <a:pt x="219" y="13149"/>
                  </a:cubicBezTo>
                  <a:cubicBezTo>
                    <a:pt x="285" y="15723"/>
                    <a:pt x="0" y="19204"/>
                    <a:pt x="2672" y="20551"/>
                  </a:cubicBezTo>
                  <a:cubicBezTo>
                    <a:pt x="3876" y="21164"/>
                    <a:pt x="5267" y="21285"/>
                    <a:pt x="6613" y="21361"/>
                  </a:cubicBezTo>
                  <a:cubicBezTo>
                    <a:pt x="8384" y="21461"/>
                    <a:pt x="10158" y="21511"/>
                    <a:pt x="11931" y="21511"/>
                  </a:cubicBezTo>
                  <a:cubicBezTo>
                    <a:pt x="14017" y="21511"/>
                    <a:pt x="16103" y="21442"/>
                    <a:pt x="18186" y="21307"/>
                  </a:cubicBezTo>
                  <a:cubicBezTo>
                    <a:pt x="20989" y="21131"/>
                    <a:pt x="23824" y="20813"/>
                    <a:pt x="26496" y="19927"/>
                  </a:cubicBezTo>
                  <a:cubicBezTo>
                    <a:pt x="27284" y="19664"/>
                    <a:pt x="28084" y="19336"/>
                    <a:pt x="28686" y="18766"/>
                  </a:cubicBezTo>
                  <a:cubicBezTo>
                    <a:pt x="29945" y="17562"/>
                    <a:pt x="29201" y="16183"/>
                    <a:pt x="29179" y="14704"/>
                  </a:cubicBezTo>
                  <a:cubicBezTo>
                    <a:pt x="29157" y="12646"/>
                    <a:pt x="29135" y="10599"/>
                    <a:pt x="29113" y="8540"/>
                  </a:cubicBezTo>
                  <a:cubicBezTo>
                    <a:pt x="29091" y="7248"/>
                    <a:pt x="29080" y="5956"/>
                    <a:pt x="28806" y="4686"/>
                  </a:cubicBezTo>
                  <a:cubicBezTo>
                    <a:pt x="28719" y="4292"/>
                    <a:pt x="28609" y="3898"/>
                    <a:pt x="28467" y="3514"/>
                  </a:cubicBezTo>
                  <a:cubicBezTo>
                    <a:pt x="28150" y="2682"/>
                    <a:pt x="27690" y="1916"/>
                    <a:pt x="27043" y="1314"/>
                  </a:cubicBezTo>
                  <a:cubicBezTo>
                    <a:pt x="26165" y="476"/>
                    <a:pt x="24951" y="1"/>
                    <a:pt x="237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15" name="Rect 0"/>
            <p:cNvSpPr>
              <a:spLocks/>
            </p:cNvSpPr>
            <p:nvPr/>
          </p:nvSpPr>
          <p:spPr>
            <a:xfrm rot="0">
              <a:off x="6711950" y="2136140"/>
              <a:ext cx="50800" cy="20320"/>
            </a:xfrm>
            <a:custGeom>
              <a:gdLst>
                <a:gd fmla="*/ 0 w 1742" name="TX0"/>
                <a:gd fmla="*/ 0 h 691" name="TY0"/>
                <a:gd fmla="*/ 208 w 1742" name="TX1"/>
                <a:gd fmla="*/ 55 h 691" name="TY1"/>
                <a:gd fmla="*/ 405 w 1742" name="TX2"/>
                <a:gd fmla="*/ 110 h 691" name="TY2"/>
                <a:gd fmla="*/ 449 w 1742" name="TX3"/>
                <a:gd fmla="*/ 120 h 691" name="TY3"/>
                <a:gd fmla="*/ 449 w 1742" name="TX4"/>
                <a:gd fmla="*/ 120 h 691" name="TY4"/>
                <a:gd fmla="*/ 405 w 1742" name="TX5"/>
                <a:gd fmla="*/ 98 h 691" name="TY5"/>
                <a:gd fmla="*/ 208 w 1742" name="TX6"/>
                <a:gd fmla="*/ 44 h 691" name="TY6"/>
                <a:gd fmla="*/ 0 w 1742" name="TX7"/>
                <a:gd fmla="*/ 0 h 691" name="TY7"/>
                <a:gd fmla="*/ 449 w 1742" name="TX9"/>
                <a:gd fmla="*/ 120 h 691" name="TY9"/>
                <a:gd fmla="*/ 504 w 1742" name="TX10"/>
                <a:gd fmla="*/ 142 h 691" name="TY10"/>
                <a:gd fmla="*/ 602 w 1742" name="TX11"/>
                <a:gd fmla="*/ 175 h 691" name="TY11"/>
                <a:gd fmla="*/ 690 w 1742" name="TX12"/>
                <a:gd fmla="*/ 208 h 691" name="TY12"/>
                <a:gd fmla="*/ 789 w 1742" name="TX13"/>
                <a:gd fmla="*/ 241 h 691" name="TY13"/>
                <a:gd fmla="*/ 701 w 1742" name="TX14"/>
                <a:gd fmla="*/ 197 h 691" name="TY14"/>
                <a:gd fmla="*/ 602 w 1742" name="TX15"/>
                <a:gd fmla="*/ 164 h 691" name="TY15"/>
                <a:gd fmla="*/ 504 w 1742" name="TX16"/>
                <a:gd fmla="*/ 132 h 691" name="TY16"/>
                <a:gd fmla="*/ 449 w 1742" name="TX17"/>
                <a:gd fmla="*/ 120 h 691" name="TY17"/>
                <a:gd fmla="*/ 789 w 1742" name="TX19"/>
                <a:gd fmla="*/ 241 h 691" name="TY19"/>
                <a:gd fmla="*/ 887 w 1742" name="TX20"/>
                <a:gd fmla="*/ 285 h 691" name="TY20"/>
                <a:gd fmla="*/ 982 w 1742" name="TX21"/>
                <a:gd fmla="*/ 316 h 691" name="TY21"/>
                <a:gd fmla="*/ 982 w 1742" name="TX22"/>
                <a:gd fmla="*/ 316 h 691" name="TY22"/>
                <a:gd fmla="*/ 887 w 1742" name="TX23"/>
                <a:gd fmla="*/ 274 h 691" name="TY23"/>
                <a:gd fmla="*/ 789 w 1742" name="TX24"/>
                <a:gd fmla="*/ 241 h 691" name="TY24"/>
                <a:gd fmla="*/ 982 w 1742" name="TX26"/>
                <a:gd fmla="*/ 316 h 691" name="TY26"/>
                <a:gd fmla="*/ 986 w 1742" name="TX27"/>
                <a:gd fmla="*/ 317 h 691" name="TY27"/>
                <a:gd fmla="*/ 982 w 1742" name="TX28"/>
                <a:gd fmla="*/ 316 h 691" name="TY28"/>
                <a:gd fmla="*/ 986 w 1742" name="TX30"/>
                <a:gd fmla="*/ 317 h 691" name="TY30"/>
                <a:gd fmla="*/ 1171 w 1742" name="TX31"/>
                <a:gd fmla="*/ 405 h 691" name="TY31"/>
                <a:gd fmla="*/ 1544 w 1742" name="TX32"/>
                <a:gd fmla="*/ 591 h 691" name="TY32"/>
                <a:gd fmla="*/ 1708 w 1742" name="TX33"/>
                <a:gd fmla="*/ 690 h 691" name="TY33"/>
                <a:gd fmla="*/ 1741 w 1742" name="TX34"/>
                <a:gd fmla="*/ 690 h 691" name="TY34"/>
                <a:gd fmla="*/ 1544 w 1742" name="TX35"/>
                <a:gd fmla="*/ 580 h 691" name="TY35"/>
                <a:gd fmla="*/ 1171 w 1742" name="TX36"/>
                <a:gd fmla="*/ 394 h 691" name="TY36"/>
                <a:gd fmla="*/ 986 w 1742" name="TX37"/>
                <a:gd fmla="*/ 317 h 691" name="TY3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</a:cxnLst>
              <a:rect l="l" t="t" r="r" b="b"/>
              <a:pathLst>
                <a:path w="1742" h="691">
                  <a:moveTo>
                    <a:pt x="0" y="0"/>
                  </a:moveTo>
                  <a:lnTo>
                    <a:pt x="208" y="55"/>
                  </a:lnTo>
                  <a:lnTo>
                    <a:pt x="405" y="110"/>
                  </a:lnTo>
                  <a:lnTo>
                    <a:pt x="449" y="120"/>
                  </a:lnTo>
                  <a:lnTo>
                    <a:pt x="449" y="120"/>
                  </a:lnTo>
                  <a:lnTo>
                    <a:pt x="405" y="98"/>
                  </a:lnTo>
                  <a:lnTo>
                    <a:pt x="208" y="44"/>
                  </a:lnTo>
                  <a:lnTo>
                    <a:pt x="0" y="0"/>
                  </a:lnTo>
                  <a:close/>
                  <a:moveTo>
                    <a:pt x="449" y="120"/>
                  </a:moveTo>
                  <a:cubicBezTo>
                    <a:pt x="471" y="132"/>
                    <a:pt x="482" y="132"/>
                    <a:pt x="504" y="142"/>
                  </a:cubicBezTo>
                  <a:lnTo>
                    <a:pt x="602" y="175"/>
                  </a:lnTo>
                  <a:lnTo>
                    <a:pt x="690" y="208"/>
                  </a:lnTo>
                  <a:lnTo>
                    <a:pt x="789" y="241"/>
                  </a:lnTo>
                  <a:cubicBezTo>
                    <a:pt x="767" y="230"/>
                    <a:pt x="733" y="219"/>
                    <a:pt x="701" y="197"/>
                  </a:cubicBezTo>
                  <a:lnTo>
                    <a:pt x="602" y="164"/>
                  </a:lnTo>
                  <a:lnTo>
                    <a:pt x="504" y="132"/>
                  </a:lnTo>
                  <a:cubicBezTo>
                    <a:pt x="482" y="132"/>
                    <a:pt x="471" y="120"/>
                    <a:pt x="449" y="120"/>
                  </a:cubicBezTo>
                  <a:close/>
                  <a:moveTo>
                    <a:pt x="789" y="241"/>
                  </a:moveTo>
                  <a:lnTo>
                    <a:pt x="887" y="285"/>
                  </a:lnTo>
                  <a:lnTo>
                    <a:pt x="982" y="316"/>
                  </a:lnTo>
                  <a:lnTo>
                    <a:pt x="982" y="316"/>
                  </a:lnTo>
                  <a:cubicBezTo>
                    <a:pt x="950" y="305"/>
                    <a:pt x="919" y="285"/>
                    <a:pt x="887" y="274"/>
                  </a:cubicBezTo>
                  <a:lnTo>
                    <a:pt x="789" y="241"/>
                  </a:lnTo>
                  <a:close/>
                  <a:moveTo>
                    <a:pt x="982" y="316"/>
                  </a:moveTo>
                  <a:cubicBezTo>
                    <a:pt x="983" y="317"/>
                    <a:pt x="984" y="317"/>
                    <a:pt x="986" y="317"/>
                  </a:cubicBezTo>
                  <a:lnTo>
                    <a:pt x="982" y="316"/>
                  </a:lnTo>
                  <a:close/>
                  <a:moveTo>
                    <a:pt x="986" y="317"/>
                  </a:moveTo>
                  <a:lnTo>
                    <a:pt x="1171" y="405"/>
                  </a:lnTo>
                  <a:cubicBezTo>
                    <a:pt x="1292" y="460"/>
                    <a:pt x="1424" y="526"/>
                    <a:pt x="1544" y="591"/>
                  </a:cubicBezTo>
                  <a:lnTo>
                    <a:pt x="1708" y="690"/>
                  </a:lnTo>
                  <a:lnTo>
                    <a:pt x="1741" y="690"/>
                  </a:lnTo>
                  <a:cubicBezTo>
                    <a:pt x="1675" y="657"/>
                    <a:pt x="1609" y="624"/>
                    <a:pt x="1544" y="580"/>
                  </a:cubicBezTo>
                  <a:cubicBezTo>
                    <a:pt x="1424" y="514"/>
                    <a:pt x="1303" y="460"/>
                    <a:pt x="1171" y="394"/>
                  </a:cubicBezTo>
                  <a:lnTo>
                    <a:pt x="986" y="317"/>
                  </a:lnTo>
                  <a:close/>
                </a:path>
              </a:pathLst>
            </a:custGeom>
            <a:solidFill>
              <a:srgbClr val="CB06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16" name="Rect 0"/>
            <p:cNvSpPr>
              <a:spLocks/>
            </p:cNvSpPr>
            <p:nvPr/>
          </p:nvSpPr>
          <p:spPr>
            <a:xfrm rot="0">
              <a:off x="6861810" y="2165985"/>
              <a:ext cx="15240" cy="12700"/>
            </a:xfrm>
            <a:custGeom>
              <a:gdLst>
                <a:gd fmla="*/ 0 w 517" name="TX0"/>
                <a:gd fmla="*/ 0 h 418" name="TY0"/>
                <a:gd fmla="*/ 438 w 517" name="TX1"/>
                <a:gd fmla="*/ 351 h 418" name="TY1"/>
                <a:gd fmla="*/ 493 w 517" name="TX2"/>
                <a:gd fmla="*/ 395 h 418" name="TY2"/>
                <a:gd fmla="*/ 515 w 517" name="TX3"/>
                <a:gd fmla="*/ 416 h 418" name="TY3"/>
                <a:gd fmla="*/ 438 w 517" name="TX4"/>
                <a:gd fmla="*/ 339 h 418" name="TY4"/>
                <a:gd fmla="*/ 0 w 517" name="TX5"/>
                <a:gd fmla="*/ 0 h 418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517" h="418">
                  <a:moveTo>
                    <a:pt x="0" y="0"/>
                  </a:moveTo>
                  <a:cubicBezTo>
                    <a:pt x="154" y="99"/>
                    <a:pt x="307" y="219"/>
                    <a:pt x="438" y="351"/>
                  </a:cubicBezTo>
                  <a:cubicBezTo>
                    <a:pt x="450" y="361"/>
                    <a:pt x="472" y="383"/>
                    <a:pt x="493" y="395"/>
                  </a:cubicBezTo>
                  <a:cubicBezTo>
                    <a:pt x="493" y="405"/>
                    <a:pt x="504" y="416"/>
                    <a:pt x="515" y="416"/>
                  </a:cubicBezTo>
                  <a:cubicBezTo>
                    <a:pt x="493" y="395"/>
                    <a:pt x="472" y="361"/>
                    <a:pt x="438" y="339"/>
                  </a:cubicBezTo>
                  <a:cubicBezTo>
                    <a:pt x="307" y="208"/>
                    <a:pt x="165" y="99"/>
                    <a:pt x="0" y="0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17" name="Rect 0"/>
            <p:cNvSpPr>
              <a:spLocks/>
            </p:cNvSpPr>
            <p:nvPr/>
          </p:nvSpPr>
          <p:spPr>
            <a:xfrm rot="0">
              <a:off x="6948170" y="2187575"/>
              <a:ext cx="6985" cy="19685"/>
            </a:xfrm>
            <a:custGeom>
              <a:gdLst>
                <a:gd fmla="*/ 1 w 221" name="TX0"/>
                <a:gd fmla="*/ 1 h 659" name="TY0"/>
                <a:gd fmla="*/ 44 w 221" name="TX1"/>
                <a:gd fmla="*/ 143 h 659" name="TY1"/>
                <a:gd fmla="*/ 99 w 221" name="TX2"/>
                <a:gd fmla="*/ 285 h 659" name="TY2"/>
                <a:gd fmla="*/ 143 w 221" name="TX3"/>
                <a:gd fmla="*/ 427 h 659" name="TY3"/>
                <a:gd fmla="*/ 186 w 221" name="TX4"/>
                <a:gd fmla="*/ 570 h 659" name="TY4"/>
                <a:gd fmla="*/ 208 w 221" name="TX5"/>
                <a:gd fmla="*/ 658 h 659" name="TY5"/>
                <a:gd fmla="*/ 220 w 221" name="TX6"/>
                <a:gd fmla="*/ 658 h 659" name="TY6"/>
                <a:gd fmla="*/ 198 w 221" name="TX7"/>
                <a:gd fmla="*/ 559 h 659" name="TY7"/>
                <a:gd fmla="*/ 154 w 221" name="TX8"/>
                <a:gd fmla="*/ 417 h 659" name="TY8"/>
                <a:gd fmla="*/ 99 w 221" name="TX9"/>
                <a:gd fmla="*/ 274 h 659" name="TY9"/>
                <a:gd fmla="*/ 55 w 221" name="TX10"/>
                <a:gd fmla="*/ 143 h 659" name="TY10"/>
                <a:gd fmla="*/ 1 w 221" name="TX11"/>
                <a:gd fmla="*/ 1 h 659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221" h="659">
                  <a:moveTo>
                    <a:pt x="1" y="1"/>
                  </a:moveTo>
                  <a:lnTo>
                    <a:pt x="44" y="143"/>
                  </a:lnTo>
                  <a:lnTo>
                    <a:pt x="99" y="285"/>
                  </a:lnTo>
                  <a:lnTo>
                    <a:pt x="143" y="427"/>
                  </a:lnTo>
                  <a:lnTo>
                    <a:pt x="186" y="570"/>
                  </a:lnTo>
                  <a:cubicBezTo>
                    <a:pt x="186" y="603"/>
                    <a:pt x="198" y="636"/>
                    <a:pt x="208" y="658"/>
                  </a:cubicBezTo>
                  <a:lnTo>
                    <a:pt x="220" y="658"/>
                  </a:lnTo>
                  <a:cubicBezTo>
                    <a:pt x="208" y="624"/>
                    <a:pt x="198" y="592"/>
                    <a:pt x="198" y="559"/>
                  </a:cubicBezTo>
                  <a:lnTo>
                    <a:pt x="154" y="417"/>
                  </a:lnTo>
                  <a:lnTo>
                    <a:pt x="99" y="274"/>
                  </a:lnTo>
                  <a:lnTo>
                    <a:pt x="55" y="1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06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18" name="Rect 0"/>
            <p:cNvSpPr>
              <a:spLocks/>
            </p:cNvSpPr>
            <p:nvPr/>
          </p:nvSpPr>
          <p:spPr>
            <a:xfrm rot="0">
              <a:off x="6954520" y="2206625"/>
              <a:ext cx="7620" cy="36830"/>
            </a:xfrm>
            <a:custGeom>
              <a:gdLst>
                <a:gd fmla="*/ 0 w 254" name="TX0"/>
                <a:gd fmla="*/ 1 h 1261" name="TY0"/>
                <a:gd fmla="*/ 121 w 254" name="TX1"/>
                <a:gd fmla="*/ 493 h 1261" name="TY1"/>
                <a:gd fmla="*/ 219 w 254" name="TX2"/>
                <a:gd fmla="*/ 1074 h 1261" name="TY2"/>
                <a:gd fmla="*/ 241 w 254" name="TX3"/>
                <a:gd fmla="*/ 1227 h 1261" name="TY3"/>
                <a:gd fmla="*/ 241 w 254" name="TX4"/>
                <a:gd fmla="*/ 1249 h 1261" name="TY4"/>
                <a:gd fmla="*/ 253 w 254" name="TX5"/>
                <a:gd fmla="*/ 1259 h 1261" name="TY5"/>
                <a:gd fmla="*/ 253 w 254" name="TX6"/>
                <a:gd fmla="*/ 1227 h 1261" name="TY6"/>
                <a:gd fmla="*/ 231 w 254" name="TX7"/>
                <a:gd fmla="*/ 1074 h 1261" name="TY7"/>
                <a:gd fmla="*/ 132 w 254" name="TX8"/>
                <a:gd fmla="*/ 482 h 1261" name="TY8"/>
                <a:gd fmla="*/ 12 w 254" name="TX9"/>
                <a:gd fmla="*/ 1 h 1261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254" h="1261">
                  <a:moveTo>
                    <a:pt x="0" y="1"/>
                  </a:moveTo>
                  <a:cubicBezTo>
                    <a:pt x="44" y="165"/>
                    <a:pt x="88" y="329"/>
                    <a:pt x="121" y="493"/>
                  </a:cubicBezTo>
                  <a:cubicBezTo>
                    <a:pt x="165" y="680"/>
                    <a:pt x="197" y="877"/>
                    <a:pt x="219" y="1074"/>
                  </a:cubicBezTo>
                  <a:lnTo>
                    <a:pt x="241" y="1227"/>
                  </a:lnTo>
                  <a:lnTo>
                    <a:pt x="241" y="1249"/>
                  </a:lnTo>
                  <a:cubicBezTo>
                    <a:pt x="241" y="1249"/>
                    <a:pt x="253" y="1249"/>
                    <a:pt x="253" y="1259"/>
                  </a:cubicBezTo>
                  <a:lnTo>
                    <a:pt x="253" y="1227"/>
                  </a:lnTo>
                  <a:lnTo>
                    <a:pt x="231" y="1074"/>
                  </a:lnTo>
                  <a:cubicBezTo>
                    <a:pt x="209" y="877"/>
                    <a:pt x="175" y="680"/>
                    <a:pt x="132" y="482"/>
                  </a:cubicBezTo>
                  <a:cubicBezTo>
                    <a:pt x="99" y="329"/>
                    <a:pt x="55" y="165"/>
                    <a:pt x="12" y="1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19" name="Rect 0"/>
            <p:cNvSpPr>
              <a:spLocks/>
            </p:cNvSpPr>
            <p:nvPr/>
          </p:nvSpPr>
          <p:spPr>
            <a:xfrm rot="0">
              <a:off x="6650990" y="2533015"/>
              <a:ext cx="33020" cy="12065"/>
            </a:xfrm>
            <a:custGeom>
              <a:gdLst>
                <a:gd fmla="*/ 1117 w 1119" name="TX0"/>
                <a:gd fmla="*/ 0 h 407" name="TY0"/>
                <a:gd fmla="*/ 976 w 1119" name="TX1"/>
                <a:gd fmla="*/ 44 h 407" name="TY1"/>
                <a:gd fmla="*/ 482 w 1119" name="TX2"/>
                <a:gd fmla="*/ 209 h 407" name="TY2"/>
                <a:gd fmla="*/ 1 w 1119" name="TX3"/>
                <a:gd fmla="*/ 406 h 407" name="TY3"/>
                <a:gd fmla="*/ 494 w 1119" name="TX4"/>
                <a:gd fmla="*/ 219 h 407" name="TY4"/>
                <a:gd fmla="*/ 986 w 1119" name="TX5"/>
                <a:gd fmla="*/ 55 h 407" name="TY5"/>
                <a:gd fmla="*/ 1117 w 1119" name="TX6"/>
                <a:gd fmla="*/ 12 h 407" name="TY6"/>
                <a:gd fmla="*/ 1117 w 1119" name="TX7"/>
                <a:gd fmla="*/ 0 h 407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1119" h="407">
                  <a:moveTo>
                    <a:pt x="1117" y="0"/>
                  </a:moveTo>
                  <a:cubicBezTo>
                    <a:pt x="1074" y="12"/>
                    <a:pt x="1030" y="22"/>
                    <a:pt x="976" y="44"/>
                  </a:cubicBezTo>
                  <a:cubicBezTo>
                    <a:pt x="811" y="88"/>
                    <a:pt x="647" y="143"/>
                    <a:pt x="482" y="209"/>
                  </a:cubicBezTo>
                  <a:cubicBezTo>
                    <a:pt x="319" y="263"/>
                    <a:pt x="165" y="329"/>
                    <a:pt x="1" y="406"/>
                  </a:cubicBezTo>
                  <a:cubicBezTo>
                    <a:pt x="165" y="340"/>
                    <a:pt x="329" y="274"/>
                    <a:pt x="494" y="219"/>
                  </a:cubicBezTo>
                  <a:cubicBezTo>
                    <a:pt x="647" y="153"/>
                    <a:pt x="811" y="99"/>
                    <a:pt x="986" y="55"/>
                  </a:cubicBezTo>
                  <a:cubicBezTo>
                    <a:pt x="1030" y="44"/>
                    <a:pt x="1074" y="33"/>
                    <a:pt x="1117" y="12"/>
                  </a:cubicBezTo>
                  <a:lnTo>
                    <a:pt x="1117" y="0"/>
                  </a:lnTo>
                  <a:close/>
                </a:path>
              </a:pathLst>
            </a:custGeom>
            <a:solidFill>
              <a:srgbClr val="9D040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20" name="Rect 0"/>
            <p:cNvSpPr>
              <a:spLocks/>
            </p:cNvSpPr>
            <p:nvPr/>
          </p:nvSpPr>
          <p:spPr>
            <a:xfrm rot="0">
              <a:off x="6517005" y="2580005"/>
              <a:ext cx="847090" cy="266065"/>
            </a:xfrm>
            <a:custGeom>
              <a:gdLst>
                <a:gd fmla="*/ 8542 w 29388" name="TX0"/>
                <a:gd fmla="*/ 1 h 9208" name="TY0"/>
                <a:gd fmla="*/ 4895 w 29388" name="TX1"/>
                <a:gd fmla="*/ 422 h 9208" name="TY1"/>
                <a:gd fmla="*/ 329 w 29388" name="TX2"/>
                <a:gd fmla="*/ 3794 h 9208" name="TY2"/>
                <a:gd fmla="*/ 2070 w 29388" name="TX3"/>
                <a:gd fmla="*/ 7944 h 9208" name="TY3"/>
                <a:gd fmla="*/ 5300 w 29388" name="TX4"/>
                <a:gd fmla="*/ 8830 h 9208" name="TY4"/>
                <a:gd fmla="*/ 12978 w 29388" name="TX5"/>
                <a:gd fmla="*/ 9206 h 9208" name="TY5"/>
                <a:gd fmla="*/ 19117 w 29388" name="TX6"/>
                <a:gd fmla="*/ 9049 h 9208" name="TY6"/>
                <a:gd fmla="*/ 26606 w 29388" name="TX7"/>
                <a:gd fmla="*/ 7998 h 9208" name="TY7"/>
                <a:gd fmla="*/ 28095 w 29388" name="TX8"/>
                <a:gd fmla="*/ 7396 h 9208" name="TY8"/>
                <a:gd fmla="*/ 28971 w 29388" name="TX9"/>
                <a:gd fmla="*/ 6597 h 9208" name="TY9"/>
                <a:gd fmla="*/ 29135 w 29388" name="TX10"/>
                <a:gd fmla="*/ 3696 h 9208" name="TY10"/>
                <a:gd fmla="*/ 28686 w 29388" name="TX11"/>
                <a:gd fmla="*/ 1867 h 9208" name="TY11"/>
                <a:gd fmla="*/ 25456 w 29388" name="TX12"/>
                <a:gd fmla="*/ 93 h 9208" name="TY12"/>
                <a:gd fmla="*/ 25170 w 29388" name="TX13"/>
                <a:gd fmla="*/ 86 h 9208" name="TY13"/>
                <a:gd fmla="*/ 21690 w 29388" name="TX14"/>
                <a:gd fmla="*/ 838 h 9208" name="TY14"/>
                <a:gd fmla="*/ 17946 w 29388" name="TX15"/>
                <a:gd fmla="*/ 1714 h 9208" name="TY15"/>
                <a:gd fmla="*/ 17795 w 29388" name="TX16"/>
                <a:gd fmla="*/ 1715 h 9208" name="TY16"/>
                <a:gd fmla="*/ 12559 w 29388" name="TX17"/>
                <a:gd fmla="*/ 509 h 9208" name="TY17"/>
                <a:gd fmla="*/ 8542 w 29388" name="TX18"/>
                <a:gd fmla="*/ 1 h 9208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29388" h="9208">
                  <a:moveTo>
                    <a:pt x="8542" y="1"/>
                  </a:moveTo>
                  <a:cubicBezTo>
                    <a:pt x="7314" y="1"/>
                    <a:pt x="6087" y="140"/>
                    <a:pt x="4895" y="422"/>
                  </a:cubicBezTo>
                  <a:cubicBezTo>
                    <a:pt x="2891" y="881"/>
                    <a:pt x="833" y="1484"/>
                    <a:pt x="329" y="3794"/>
                  </a:cubicBezTo>
                  <a:cubicBezTo>
                    <a:pt x="0" y="5360"/>
                    <a:pt x="723" y="7090"/>
                    <a:pt x="2070" y="7944"/>
                  </a:cubicBezTo>
                  <a:cubicBezTo>
                    <a:pt x="3022" y="8546"/>
                    <a:pt x="4172" y="8710"/>
                    <a:pt x="5300" y="8830"/>
                  </a:cubicBezTo>
                  <a:cubicBezTo>
                    <a:pt x="7847" y="9105"/>
                    <a:pt x="10411" y="9206"/>
                    <a:pt x="12978" y="9206"/>
                  </a:cubicBezTo>
                  <a:cubicBezTo>
                    <a:pt x="15024" y="9206"/>
                    <a:pt x="17073" y="9142"/>
                    <a:pt x="19117" y="9049"/>
                  </a:cubicBezTo>
                  <a:cubicBezTo>
                    <a:pt x="21646" y="8951"/>
                    <a:pt x="24208" y="8786"/>
                    <a:pt x="26606" y="7998"/>
                  </a:cubicBezTo>
                  <a:cubicBezTo>
                    <a:pt x="27033" y="7867"/>
                    <a:pt x="27602" y="7670"/>
                    <a:pt x="28095" y="7396"/>
                  </a:cubicBezTo>
                  <a:cubicBezTo>
                    <a:pt x="28467" y="7188"/>
                    <a:pt x="28795" y="6925"/>
                    <a:pt x="28971" y="6597"/>
                  </a:cubicBezTo>
                  <a:cubicBezTo>
                    <a:pt x="29387" y="5864"/>
                    <a:pt x="29201" y="4528"/>
                    <a:pt x="29135" y="3696"/>
                  </a:cubicBezTo>
                  <a:cubicBezTo>
                    <a:pt x="29080" y="3061"/>
                    <a:pt x="28982" y="2426"/>
                    <a:pt x="28686" y="1867"/>
                  </a:cubicBezTo>
                  <a:cubicBezTo>
                    <a:pt x="28073" y="740"/>
                    <a:pt x="26737" y="148"/>
                    <a:pt x="25456" y="93"/>
                  </a:cubicBezTo>
                  <a:cubicBezTo>
                    <a:pt x="25361" y="88"/>
                    <a:pt x="25265" y="86"/>
                    <a:pt x="25170" y="86"/>
                  </a:cubicBezTo>
                  <a:cubicBezTo>
                    <a:pt x="23978" y="86"/>
                    <a:pt x="22815" y="452"/>
                    <a:pt x="21690" y="838"/>
                  </a:cubicBezTo>
                  <a:cubicBezTo>
                    <a:pt x="20474" y="1243"/>
                    <a:pt x="19238" y="1681"/>
                    <a:pt x="17946" y="1714"/>
                  </a:cubicBezTo>
                  <a:cubicBezTo>
                    <a:pt x="17895" y="1715"/>
                    <a:pt x="17845" y="1715"/>
                    <a:pt x="17795" y="1715"/>
                  </a:cubicBezTo>
                  <a:cubicBezTo>
                    <a:pt x="16000" y="1715"/>
                    <a:pt x="14295" y="968"/>
                    <a:pt x="12559" y="509"/>
                  </a:cubicBezTo>
                  <a:cubicBezTo>
                    <a:pt x="11250" y="171"/>
                    <a:pt x="9895" y="1"/>
                    <a:pt x="8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21" name="Rect 0"/>
            <p:cNvSpPr>
              <a:spLocks/>
            </p:cNvSpPr>
            <p:nvPr/>
          </p:nvSpPr>
          <p:spPr>
            <a:xfrm rot="0">
              <a:off x="6645910" y="2583180"/>
              <a:ext cx="643255" cy="165100"/>
            </a:xfrm>
            <a:custGeom>
              <a:gdLst>
                <a:gd fmla="*/ 20136 w 22305" name="TX0"/>
                <a:gd fmla="*/ 1 h 5719" name="TY0"/>
                <a:gd fmla="*/ 17102 w 22305" name="TX1"/>
                <a:gd fmla="*/ 722 h 5719" name="TY1"/>
                <a:gd fmla="*/ 13358 w 22305" name="TX2"/>
                <a:gd fmla="*/ 1598 h 5719" name="TY2"/>
                <a:gd fmla="*/ 13207 w 22305" name="TX3"/>
                <a:gd fmla="*/ 1599 h 5719" name="TY3"/>
                <a:gd fmla="*/ 7971 w 22305" name="TX4"/>
                <a:gd fmla="*/ 393 h 5719" name="TY4"/>
                <a:gd fmla="*/ 6082 w 22305" name="TX5"/>
                <a:gd fmla="*/ 188 h 5719" name="TY5"/>
                <a:gd fmla="*/ 1807 w 22305" name="TX6"/>
                <a:gd fmla="*/ 634 h 5719" name="TY6"/>
                <a:gd fmla="*/ 1 w 22305" name="TX7"/>
                <a:gd fmla="*/ 1718 h 5719" name="TY7"/>
                <a:gd fmla="*/ 179 w 22305" name="TX8"/>
                <a:gd fmla="*/ 1715 h 5719" name="TY8"/>
                <a:gd fmla="*/ 1545 w 22305" name="TX9"/>
                <a:gd fmla="*/ 1926 h 5719" name="TY9"/>
                <a:gd fmla="*/ 187 w 22305" name="TX10"/>
                <a:gd fmla="*/ 3240 h 5719" name="TY10"/>
                <a:gd fmla="*/ 1567 w 22305" name="TX11"/>
                <a:gd fmla="*/ 3525 h 5719" name="TY11"/>
                <a:gd fmla="*/ 3713 w 22305" name="TX12"/>
                <a:gd fmla="*/ 4740 h 5719" name="TY12"/>
                <a:gd fmla="*/ 6285 w 22305" name="TX13"/>
                <a:gd fmla="*/ 5408 h 5719" name="TY13"/>
                <a:gd fmla="*/ 10523 w 22305" name="TX14"/>
                <a:gd fmla="*/ 5704 h 5719" name="TY14"/>
                <a:gd fmla="*/ 11324 w 22305" name="TX15"/>
                <a:gd fmla="*/ 5718 h 5719" name="TY15"/>
                <a:gd fmla="*/ 14705 w 22305" name="TX16"/>
                <a:gd fmla="*/ 5189 h 5719" name="TY16"/>
                <a:gd fmla="*/ 17552 w 22305" name="TX17"/>
                <a:gd fmla="*/ 3700 h 5719" name="TY17"/>
                <a:gd fmla="*/ 19719 w 22305" name="TX18"/>
                <a:gd fmla="*/ 3229 h 5719" name="TY18"/>
                <a:gd fmla="*/ 21438 w 22305" name="TX19"/>
                <a:gd fmla="*/ 3010 h 5719" name="TY19"/>
                <a:gd fmla="*/ 21657 w 22305" name="TX20"/>
                <a:gd fmla="*/ 2868 h 5719" name="TY20"/>
                <a:gd fmla="*/ 22073 w 22305" name="TX21"/>
                <a:gd fmla="*/ 1193 h 5719" name="TY21"/>
                <a:gd fmla="*/ 20136 w 22305" name="TX22"/>
                <a:gd fmla="*/ 1 h 5719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22305" h="5719">
                  <a:moveTo>
                    <a:pt x="20136" y="1"/>
                  </a:moveTo>
                  <a:cubicBezTo>
                    <a:pt x="19095" y="1"/>
                    <a:pt x="17903" y="449"/>
                    <a:pt x="17102" y="722"/>
                  </a:cubicBezTo>
                  <a:cubicBezTo>
                    <a:pt x="15887" y="1127"/>
                    <a:pt x="14650" y="1565"/>
                    <a:pt x="13358" y="1598"/>
                  </a:cubicBezTo>
                  <a:cubicBezTo>
                    <a:pt x="13308" y="1599"/>
                    <a:pt x="13257" y="1599"/>
                    <a:pt x="13207" y="1599"/>
                  </a:cubicBezTo>
                  <a:cubicBezTo>
                    <a:pt x="11413" y="1599"/>
                    <a:pt x="9708" y="852"/>
                    <a:pt x="7971" y="393"/>
                  </a:cubicBezTo>
                  <a:cubicBezTo>
                    <a:pt x="7394" y="245"/>
                    <a:pt x="6750" y="188"/>
                    <a:pt x="6082" y="188"/>
                  </a:cubicBezTo>
                  <a:cubicBezTo>
                    <a:pt x="4636" y="188"/>
                    <a:pt x="3073" y="454"/>
                    <a:pt x="1807" y="634"/>
                  </a:cubicBezTo>
                  <a:cubicBezTo>
                    <a:pt x="1063" y="744"/>
                    <a:pt x="187" y="996"/>
                    <a:pt x="1" y="1718"/>
                  </a:cubicBezTo>
                  <a:cubicBezTo>
                    <a:pt x="60" y="1716"/>
                    <a:pt x="119" y="1715"/>
                    <a:pt x="179" y="1715"/>
                  </a:cubicBezTo>
                  <a:cubicBezTo>
                    <a:pt x="644" y="1715"/>
                    <a:pt x="1107" y="1790"/>
                    <a:pt x="1545" y="1926"/>
                  </a:cubicBezTo>
                  <a:cubicBezTo>
                    <a:pt x="898" y="2069"/>
                    <a:pt x="351" y="2594"/>
                    <a:pt x="187" y="3240"/>
                  </a:cubicBezTo>
                  <a:cubicBezTo>
                    <a:pt x="570" y="3525"/>
                    <a:pt x="1095" y="3437"/>
                    <a:pt x="1567" y="3525"/>
                  </a:cubicBezTo>
                  <a:cubicBezTo>
                    <a:pt x="2377" y="3667"/>
                    <a:pt x="2990" y="4335"/>
                    <a:pt x="3713" y="4740"/>
                  </a:cubicBezTo>
                  <a:cubicBezTo>
                    <a:pt x="4489" y="5178"/>
                    <a:pt x="5399" y="5310"/>
                    <a:pt x="6285" y="5408"/>
                  </a:cubicBezTo>
                  <a:cubicBezTo>
                    <a:pt x="7698" y="5572"/>
                    <a:pt x="9110" y="5670"/>
                    <a:pt x="10523" y="5704"/>
                  </a:cubicBezTo>
                  <a:cubicBezTo>
                    <a:pt x="10789" y="5712"/>
                    <a:pt x="11056" y="5718"/>
                    <a:pt x="11324" y="5718"/>
                  </a:cubicBezTo>
                  <a:cubicBezTo>
                    <a:pt x="12478" y="5718"/>
                    <a:pt x="13639" y="5615"/>
                    <a:pt x="14705" y="5189"/>
                  </a:cubicBezTo>
                  <a:cubicBezTo>
                    <a:pt x="15690" y="4784"/>
                    <a:pt x="16566" y="4116"/>
                    <a:pt x="17552" y="3700"/>
                  </a:cubicBezTo>
                  <a:cubicBezTo>
                    <a:pt x="18241" y="3415"/>
                    <a:pt x="18975" y="3251"/>
                    <a:pt x="19719" y="3229"/>
                  </a:cubicBezTo>
                  <a:cubicBezTo>
                    <a:pt x="20299" y="3207"/>
                    <a:pt x="20934" y="3262"/>
                    <a:pt x="21438" y="3010"/>
                  </a:cubicBezTo>
                  <a:cubicBezTo>
                    <a:pt x="21515" y="2977"/>
                    <a:pt x="21591" y="2923"/>
                    <a:pt x="21657" y="2868"/>
                  </a:cubicBezTo>
                  <a:cubicBezTo>
                    <a:pt x="22150" y="2495"/>
                    <a:pt x="22303" y="1762"/>
                    <a:pt x="22073" y="1193"/>
                  </a:cubicBezTo>
                  <a:cubicBezTo>
                    <a:pt x="21712" y="290"/>
                    <a:pt x="20973" y="1"/>
                    <a:pt x="20136" y="1"/>
                  </a:cubicBezTo>
                  <a:close/>
                </a:path>
              </a:pathLst>
            </a:custGeom>
            <a:solidFill>
              <a:schemeClr val="dk1">
                <a:alpha val="863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22" name="Rect 0"/>
            <p:cNvSpPr>
              <a:spLocks/>
            </p:cNvSpPr>
            <p:nvPr/>
          </p:nvSpPr>
          <p:spPr>
            <a:xfrm rot="0">
              <a:off x="7122795" y="2651125"/>
              <a:ext cx="26035" cy="13335"/>
            </a:xfrm>
            <a:custGeom>
              <a:gdLst>
                <a:gd fmla="*/ 876 w 878" name="TX0"/>
                <a:gd fmla="*/ 1 h 452" name="TY0"/>
                <a:gd fmla="*/ 11 w 878" name="TX1"/>
                <a:gd fmla="*/ 428 h 452" name="TY1"/>
                <a:gd fmla="*/ 0 w 878" name="TX2"/>
                <a:gd fmla="*/ 450 h 452" name="TY2"/>
                <a:gd fmla="*/ 876 w 878" name="TX3"/>
                <a:gd fmla="*/ 23 h 452" name="TY3"/>
                <a:gd fmla="*/ 876 w 878" name="TX4"/>
                <a:gd fmla="*/ 1 h 452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878" h="452">
                  <a:moveTo>
                    <a:pt x="876" y="1"/>
                  </a:moveTo>
                  <a:cubicBezTo>
                    <a:pt x="580" y="122"/>
                    <a:pt x="285" y="264"/>
                    <a:pt x="11" y="428"/>
                  </a:cubicBezTo>
                  <a:cubicBezTo>
                    <a:pt x="11" y="439"/>
                    <a:pt x="0" y="439"/>
                    <a:pt x="0" y="450"/>
                  </a:cubicBezTo>
                  <a:cubicBezTo>
                    <a:pt x="274" y="286"/>
                    <a:pt x="570" y="144"/>
                    <a:pt x="876" y="23"/>
                  </a:cubicBezTo>
                  <a:lnTo>
                    <a:pt x="876" y="1"/>
                  </a:lnTo>
                  <a:close/>
                </a:path>
              </a:pathLst>
            </a:custGeom>
            <a:solidFill>
              <a:srgbClr val="9B7E8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23" name="Rect 0"/>
            <p:cNvSpPr>
              <a:spLocks/>
            </p:cNvSpPr>
            <p:nvPr/>
          </p:nvSpPr>
          <p:spPr>
            <a:xfrm rot="0">
              <a:off x="7142480" y="2622550"/>
              <a:ext cx="13970" cy="6985"/>
            </a:xfrm>
            <a:custGeom>
              <a:gdLst>
                <a:gd fmla="*/ 460 w 462" name="TX0"/>
                <a:gd fmla="*/ 1 h 211" name="TY0"/>
                <a:gd fmla="*/ 454 w 462" name="TX1"/>
                <a:gd fmla="*/ 2 h 211" name="TY1"/>
                <a:gd fmla="*/ 454 w 462" name="TX2"/>
                <a:gd fmla="*/ 2 h 211" name="TY2"/>
                <a:gd fmla="*/ 460 w 462" name="TX3"/>
                <a:gd fmla="*/ 1 h 211" name="TY3"/>
                <a:gd fmla="*/ 454 w 462" name="TX5"/>
                <a:gd fmla="*/ 2 h 211" name="TY5"/>
                <a:gd fmla="*/ 253 w 462" name="TX6"/>
                <a:gd fmla="*/ 78 h 211" name="TY6"/>
                <a:gd fmla="*/ 12 w 462" name="TX7"/>
                <a:gd fmla="*/ 198 h 211" name="TY7"/>
                <a:gd fmla="*/ 9 w 462" name="TX8"/>
                <a:gd fmla="*/ 206 h 211" name="TY8"/>
                <a:gd fmla="*/ 9 w 462" name="TX9"/>
                <a:gd fmla="*/ 206 h 211" name="TY9"/>
                <a:gd fmla="*/ 253 w 462" name="TX10"/>
                <a:gd fmla="*/ 88 h 211" name="TY10"/>
                <a:gd fmla="*/ 450 w 462" name="TX11"/>
                <a:gd fmla="*/ 12 h 211" name="TY11"/>
                <a:gd fmla="*/ 454 w 462" name="TX12"/>
                <a:gd fmla="*/ 2 h 211" name="TY12"/>
                <a:gd fmla="*/ 9 w 462" name="TX14"/>
                <a:gd fmla="*/ 206 h 211" name="TY14"/>
                <a:gd fmla="*/ 1 w 462" name="TX15"/>
                <a:gd fmla="*/ 209 h 211" name="TY15"/>
                <a:gd fmla="*/ 9 w 462" name="TX16"/>
                <a:gd fmla="*/ 206 h 211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462" h="211">
                  <a:moveTo>
                    <a:pt x="460" y="1"/>
                  </a:moveTo>
                  <a:cubicBezTo>
                    <a:pt x="458" y="1"/>
                    <a:pt x="456" y="1"/>
                    <a:pt x="454" y="2"/>
                  </a:cubicBezTo>
                  <a:lnTo>
                    <a:pt x="454" y="2"/>
                  </a:lnTo>
                  <a:cubicBezTo>
                    <a:pt x="456" y="2"/>
                    <a:pt x="458" y="1"/>
                    <a:pt x="460" y="1"/>
                  </a:cubicBezTo>
                  <a:close/>
                  <a:moveTo>
                    <a:pt x="454" y="2"/>
                  </a:moveTo>
                  <a:cubicBezTo>
                    <a:pt x="381" y="24"/>
                    <a:pt x="317" y="56"/>
                    <a:pt x="253" y="78"/>
                  </a:cubicBezTo>
                  <a:cubicBezTo>
                    <a:pt x="165" y="110"/>
                    <a:pt x="88" y="154"/>
                    <a:pt x="12" y="198"/>
                  </a:cubicBezTo>
                  <a:cubicBezTo>
                    <a:pt x="12" y="198"/>
                    <a:pt x="12" y="203"/>
                    <a:pt x="9" y="206"/>
                  </a:cubicBezTo>
                  <a:lnTo>
                    <a:pt x="9" y="206"/>
                  </a:lnTo>
                  <a:cubicBezTo>
                    <a:pt x="94" y="173"/>
                    <a:pt x="178" y="131"/>
                    <a:pt x="253" y="88"/>
                  </a:cubicBezTo>
                  <a:cubicBezTo>
                    <a:pt x="319" y="66"/>
                    <a:pt x="384" y="34"/>
                    <a:pt x="450" y="12"/>
                  </a:cubicBezTo>
                  <a:cubicBezTo>
                    <a:pt x="450" y="12"/>
                    <a:pt x="450" y="6"/>
                    <a:pt x="454" y="2"/>
                  </a:cubicBezTo>
                  <a:close/>
                  <a:moveTo>
                    <a:pt x="9" y="206"/>
                  </a:moveTo>
                  <a:cubicBezTo>
                    <a:pt x="6" y="207"/>
                    <a:pt x="3" y="208"/>
                    <a:pt x="1" y="209"/>
                  </a:cubicBezTo>
                  <a:cubicBezTo>
                    <a:pt x="5" y="209"/>
                    <a:pt x="7" y="208"/>
                    <a:pt x="9" y="206"/>
                  </a:cubicBezTo>
                  <a:close/>
                </a:path>
              </a:pathLst>
            </a:custGeom>
            <a:solidFill>
              <a:srgbClr val="9B7E8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24" name="Rect 0"/>
            <p:cNvSpPr>
              <a:spLocks/>
            </p:cNvSpPr>
            <p:nvPr/>
          </p:nvSpPr>
          <p:spPr>
            <a:xfrm rot="0">
              <a:off x="7689850" y="1998345"/>
              <a:ext cx="807720" cy="671195"/>
            </a:xfrm>
            <a:custGeom>
              <a:gdLst>
                <a:gd fmla="*/ 7609 w 28019" name="TX0"/>
                <a:gd fmla="*/ 0 h 23278" name="TY0"/>
                <a:gd fmla="*/ 2410 w 28019" name="TX1"/>
                <a:gd fmla="*/ 2154 h 23278" name="TY1"/>
                <a:gd fmla="*/ 1052 w 28019" name="TX2"/>
                <a:gd fmla="*/ 5231 h 23278" name="TY2"/>
                <a:gd fmla="*/ 143 w 28019" name="TX3"/>
                <a:gd fmla="*/ 13815 h 23278" name="TY3"/>
                <a:gd fmla="*/ 592 w 28019" name="TX4"/>
                <a:gd fmla="*/ 15949 h 23278" name="TY4"/>
                <a:gd fmla="*/ 3865 w 28019" name="TX5"/>
                <a:gd fmla="*/ 18326 h 23278" name="TY5"/>
                <a:gd fmla="*/ 14113 w 28019" name="TX6"/>
                <a:gd fmla="*/ 23263 h 23278" name="TY6"/>
                <a:gd fmla="*/ 14563 w 28019" name="TX7"/>
                <a:gd fmla="*/ 23276 h 23278" name="TY7"/>
                <a:gd fmla="*/ 21887 w 28019" name="TX8"/>
                <a:gd fmla="*/ 19716 h 23278" name="TY8"/>
                <a:gd fmla="*/ 26398 w 28019" name="TX9"/>
                <a:gd fmla="*/ 12161 h 23278" name="TY9"/>
                <a:gd fmla="*/ 27197 w 28019" name="TX10"/>
                <a:gd fmla="*/ 6402 h 23278" name="TY10"/>
                <a:gd fmla="*/ 24307 w 28019" name="TX11"/>
                <a:gd fmla="*/ 3939 h 23278" name="TY11"/>
                <a:gd fmla="*/ 20519 w 28019" name="TX12"/>
                <a:gd fmla="*/ 3107 h 23278" name="TY12"/>
                <a:gd fmla="*/ 14672 w 28019" name="TX13"/>
                <a:gd fmla="*/ 1706 h 23278" name="TY13"/>
                <a:gd fmla="*/ 8344 w 28019" name="TX14"/>
                <a:gd fmla="*/ 30 h 23278" name="TY14"/>
                <a:gd fmla="*/ 7609 w 28019" name="TX15"/>
                <a:gd fmla="*/ 0 h 23278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28019" h="23278">
                  <a:moveTo>
                    <a:pt x="7609" y="0"/>
                  </a:moveTo>
                  <a:cubicBezTo>
                    <a:pt x="5645" y="0"/>
                    <a:pt x="3625" y="636"/>
                    <a:pt x="2410" y="2154"/>
                  </a:cubicBezTo>
                  <a:cubicBezTo>
                    <a:pt x="1709" y="3041"/>
                    <a:pt x="1347" y="4136"/>
                    <a:pt x="1052" y="5231"/>
                  </a:cubicBezTo>
                  <a:cubicBezTo>
                    <a:pt x="307" y="8023"/>
                    <a:pt x="1" y="10924"/>
                    <a:pt x="143" y="13815"/>
                  </a:cubicBezTo>
                  <a:cubicBezTo>
                    <a:pt x="176" y="14548"/>
                    <a:pt x="252" y="15292"/>
                    <a:pt x="592" y="15949"/>
                  </a:cubicBezTo>
                  <a:cubicBezTo>
                    <a:pt x="1238" y="17154"/>
                    <a:pt x="2639" y="17713"/>
                    <a:pt x="3865" y="18326"/>
                  </a:cubicBezTo>
                  <a:cubicBezTo>
                    <a:pt x="7281" y="20044"/>
                    <a:pt x="10281" y="23034"/>
                    <a:pt x="14113" y="23263"/>
                  </a:cubicBezTo>
                  <a:cubicBezTo>
                    <a:pt x="14263" y="23272"/>
                    <a:pt x="14413" y="23276"/>
                    <a:pt x="14563" y="23276"/>
                  </a:cubicBezTo>
                  <a:cubicBezTo>
                    <a:pt x="17336" y="23276"/>
                    <a:pt x="19986" y="21763"/>
                    <a:pt x="21887" y="19716"/>
                  </a:cubicBezTo>
                  <a:cubicBezTo>
                    <a:pt x="23891" y="17548"/>
                    <a:pt x="25193" y="14844"/>
                    <a:pt x="26398" y="12161"/>
                  </a:cubicBezTo>
                  <a:cubicBezTo>
                    <a:pt x="27219" y="10333"/>
                    <a:pt x="28018" y="8220"/>
                    <a:pt x="27197" y="6402"/>
                  </a:cubicBezTo>
                  <a:cubicBezTo>
                    <a:pt x="26660" y="5220"/>
                    <a:pt x="25522" y="4399"/>
                    <a:pt x="24307" y="3939"/>
                  </a:cubicBezTo>
                  <a:cubicBezTo>
                    <a:pt x="23102" y="3468"/>
                    <a:pt x="21799" y="3315"/>
                    <a:pt x="20519" y="3107"/>
                  </a:cubicBezTo>
                  <a:cubicBezTo>
                    <a:pt x="18536" y="2779"/>
                    <a:pt x="16588" y="2307"/>
                    <a:pt x="14672" y="1706"/>
                  </a:cubicBezTo>
                  <a:cubicBezTo>
                    <a:pt x="12592" y="1037"/>
                    <a:pt x="10522" y="217"/>
                    <a:pt x="8344" y="30"/>
                  </a:cubicBezTo>
                  <a:cubicBezTo>
                    <a:pt x="8101" y="10"/>
                    <a:pt x="7855" y="0"/>
                    <a:pt x="76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25" name="Rect 0"/>
            <p:cNvSpPr>
              <a:spLocks/>
            </p:cNvSpPr>
            <p:nvPr/>
          </p:nvSpPr>
          <p:spPr>
            <a:xfrm rot="0">
              <a:off x="7689850" y="2002790"/>
              <a:ext cx="807720" cy="667385"/>
            </a:xfrm>
            <a:custGeom>
              <a:gdLst>
                <a:gd fmla="*/ 6274 w 28019" name="TX0"/>
                <a:gd fmla="*/ 1 h 23139" name="TY0"/>
                <a:gd fmla="*/ 4982 w 28019" name="TX1"/>
                <a:gd fmla="*/ 275 h 23139" name="TY1"/>
                <a:gd fmla="*/ 2420 w 28019" name="TX2"/>
                <a:gd fmla="*/ 2015 h 23139" name="TY2"/>
                <a:gd fmla="*/ 1052 w 28019" name="TX3"/>
                <a:gd fmla="*/ 5092 h 23139" name="TY3"/>
                <a:gd fmla="*/ 143 w 28019" name="TX4"/>
                <a:gd fmla="*/ 13676 h 23139" name="TY4"/>
                <a:gd fmla="*/ 592 w 28019" name="TX5"/>
                <a:gd fmla="*/ 15810 h 23139" name="TY5"/>
                <a:gd fmla="*/ 3865 w 28019" name="TX6"/>
                <a:gd fmla="*/ 18187 h 23139" name="TY6"/>
                <a:gd fmla="*/ 14113 w 28019" name="TX7"/>
                <a:gd fmla="*/ 23124 h 23139" name="TY7"/>
                <a:gd fmla="*/ 14565 w 28019" name="TX8"/>
                <a:gd fmla="*/ 23137 h 23139" name="TY8"/>
                <a:gd fmla="*/ 21898 w 28019" name="TX9"/>
                <a:gd fmla="*/ 19577 h 23139" name="TY9"/>
                <a:gd fmla="*/ 26409 w 28019" name="TX10"/>
                <a:gd fmla="*/ 12022 h 23139" name="TY10"/>
                <a:gd fmla="*/ 27197 w 28019" name="TX11"/>
                <a:gd fmla="*/ 6263 h 23139" name="TY11"/>
                <a:gd fmla="*/ 26463 w 28019" name="TX12"/>
                <a:gd fmla="*/ 5180 h 23139" name="TY12"/>
                <a:gd fmla="*/ 25653 w 28019" name="TX13"/>
                <a:gd fmla="*/ 4577 h 23139" name="TY13"/>
                <a:gd fmla="*/ 25653 w 28019" name="TX14"/>
                <a:gd fmla="*/ 4577 h 23139" name="TY14"/>
                <a:gd fmla="*/ 25456 w 28019" name="TX15"/>
                <a:gd fmla="*/ 7774 h 23139" name="TY15"/>
                <a:gd fmla="*/ 24197 w 28019" name="TX16"/>
                <a:gd fmla="*/ 9209 h 23139" name="TY16"/>
                <a:gd fmla="*/ 21416 w 28019" name="TX17"/>
                <a:gd fmla="*/ 13632 h 23139" name="TY17"/>
                <a:gd fmla="*/ 20639 w 28019" name="TX18"/>
                <a:gd fmla="*/ 14475 h 23139" name="TY18"/>
                <a:gd fmla="*/ 20371 w 28019" name="TX19"/>
                <a:gd fmla="*/ 14522 h 23139" name="TY19"/>
                <a:gd fmla="*/ 19358 w 28019" name="TX20"/>
                <a:gd fmla="*/ 13566 h 23139" name="TY20"/>
                <a:gd fmla="*/ 20190 w 28019" name="TX21"/>
                <a:gd fmla="*/ 12044 h 23139" name="TY21"/>
                <a:gd fmla="*/ 20190 w 28019" name="TX22"/>
                <a:gd fmla="*/ 12044 h 23139" name="TY22"/>
                <a:gd fmla="*/ 17989 w 28019" name="TX23"/>
                <a:gd fmla="*/ 13019 h 23139" name="TY23"/>
                <a:gd fmla="*/ 17249 w 28019" name="TX24"/>
                <a:gd fmla="*/ 13264 h 23139" name="TY24"/>
                <a:gd fmla="*/ 16862 w 28019" name="TX25"/>
                <a:gd fmla="*/ 12810 h 23139" name="TY25"/>
                <a:gd fmla="*/ 18307 w 28019" name="TX26"/>
                <a:gd fmla="*/ 10993 h 23139" name="TY26"/>
                <a:gd fmla="*/ 19884 w 28019" name="TX27"/>
                <a:gd fmla="*/ 9329 h 23139" name="TY27"/>
                <a:gd fmla="*/ 20059 w 28019" name="TX28"/>
                <a:gd fmla="*/ 8946 h 23139" name="TY28"/>
                <a:gd fmla="*/ 19489 w 28019" name="TX29"/>
                <a:gd fmla="*/ 8552 h 23139" name="TY29"/>
                <a:gd fmla="*/ 19325 w 28019" name="TX30"/>
                <a:gd fmla="*/ 8546 h 23139" name="TY30"/>
                <a:gd fmla="*/ 16730 w 28019" name="TX31"/>
                <a:gd fmla="*/ 9953 h 23139" name="TY31"/>
                <a:gd fmla="*/ 15329 w 28019" name="TX32"/>
                <a:gd fmla="*/ 12055 h 23139" name="TY32"/>
                <a:gd fmla="*/ 16609 w 28019" name="TX33"/>
                <a:gd fmla="*/ 8464 h 23139" name="TY33"/>
                <a:gd fmla="*/ 17300 w 28019" name="TX34"/>
                <a:gd fmla="*/ 6734 h 23139" name="TY34"/>
                <a:gd fmla="*/ 17179 w 28019" name="TX35"/>
                <a:gd fmla="*/ 6460 h 23139" name="TY35"/>
                <a:gd fmla="*/ 16870 w 28019" name="TX36"/>
                <a:gd fmla="*/ 6334 h 23139" name="TY36"/>
                <a:gd fmla="*/ 16456 w 28019" name="TX37"/>
                <a:gd fmla="*/ 6438 h 23139" name="TY37"/>
                <a:gd fmla="*/ 14628 w 28019" name="TX38"/>
                <a:gd fmla="*/ 8475 h 23139" name="TY38"/>
                <a:gd fmla="*/ 14015 w 28019" name="TX39"/>
                <a:gd fmla="*/ 11190 h 23139" name="TY39"/>
                <a:gd fmla="*/ 13894 w 28019" name="TX40"/>
                <a:gd fmla="*/ 4073 h 23139" name="TY40"/>
                <a:gd fmla="*/ 13434 w 28019" name="TX41"/>
                <a:gd fmla="*/ 3351 h 23139" name="TY41"/>
                <a:gd fmla="*/ 13370 w 28019" name="TX42"/>
                <a:gd fmla="*/ 3346 h 23139" name="TY42"/>
                <a:gd fmla="*/ 13030 w 28019" name="TX43"/>
                <a:gd fmla="*/ 3450 h 23139" name="TY43"/>
                <a:gd fmla="*/ 11847 w 28019" name="TX44"/>
                <a:gd fmla="*/ 5092 h 23139" name="TY44"/>
                <a:gd fmla="*/ 12077 w 28019" name="TX45"/>
                <a:gd fmla="*/ 7129 h 23139" name="TY45"/>
                <a:gd fmla="*/ 12701 w 28019" name="TX46"/>
                <a:gd fmla="*/ 9493 h 23139" name="TY46"/>
                <a:gd fmla="*/ 10599 w 28019" name="TX47"/>
                <a:gd fmla="*/ 7665 h 23139" name="TY47"/>
                <a:gd fmla="*/ 10579 w 28019" name="TX48"/>
                <a:gd fmla="*/ 7664 h 23139" name="TY48"/>
                <a:gd fmla="*/ 8814 w 28019" name="TX49"/>
                <a:gd fmla="*/ 8847 h 23139" name="TY49"/>
                <a:gd fmla="*/ 10347 w 28019" name="TX50"/>
                <a:gd fmla="*/ 3253 h 23139" name="TY50"/>
                <a:gd fmla="*/ 10172 w 28019" name="TX51"/>
                <a:gd fmla="*/ 2103 h 23139" name="TY51"/>
                <a:gd fmla="*/ 9701 w 28019" name="TX52"/>
                <a:gd fmla="*/ 1956 h 23139" name="TY52"/>
                <a:gd fmla="*/ 9417 w 28019" name="TX53"/>
                <a:gd fmla="*/ 1993 h 23139" name="TY53"/>
                <a:gd fmla="*/ 7872 w 28019" name="TX54"/>
                <a:gd fmla="*/ 3713 h 23139" name="TY54"/>
                <a:gd fmla="*/ 6712 w 28019" name="TX55"/>
                <a:gd fmla="*/ 8355 h 23139" name="TY55"/>
                <a:gd fmla="*/ 6110 w 28019" name="TX56"/>
                <a:gd fmla="*/ 7129 h 23139" name="TY56"/>
                <a:gd fmla="*/ 6602 w 28019" name="TX57"/>
                <a:gd fmla="*/ 4336 h 23139" name="TY57"/>
                <a:gd fmla="*/ 6372 w 28019" name="TX58"/>
                <a:gd fmla="*/ 2254 h 23139" name="TY58"/>
                <a:gd fmla="*/ 6297 w 28019" name="TX59"/>
                <a:gd fmla="*/ 2288 h 23139" name="TY59"/>
                <a:gd fmla="*/ 6297 w 28019" name="TX60"/>
                <a:gd fmla="*/ 2288 h 23139" name="TY60"/>
                <a:gd fmla="*/ 7106 w 28019" name="TX61"/>
                <a:gd fmla="*/ 1030 h 23139" name="TY61"/>
                <a:gd fmla="*/ 6274 w 28019" name="TX62"/>
                <a:gd fmla="*/ 1 h 23139" name="TY6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</a:cxnLst>
              <a:rect l="l" t="t" r="r" b="b"/>
              <a:pathLst>
                <a:path w="28019" h="23139">
                  <a:moveTo>
                    <a:pt x="6274" y="1"/>
                  </a:moveTo>
                  <a:cubicBezTo>
                    <a:pt x="5845" y="1"/>
                    <a:pt x="5340" y="152"/>
                    <a:pt x="4982" y="275"/>
                  </a:cubicBezTo>
                  <a:cubicBezTo>
                    <a:pt x="3986" y="625"/>
                    <a:pt x="3077" y="1194"/>
                    <a:pt x="2420" y="2015"/>
                  </a:cubicBezTo>
                  <a:cubicBezTo>
                    <a:pt x="1719" y="2902"/>
                    <a:pt x="1347" y="3997"/>
                    <a:pt x="1052" y="5092"/>
                  </a:cubicBezTo>
                  <a:cubicBezTo>
                    <a:pt x="307" y="7884"/>
                    <a:pt x="1" y="10785"/>
                    <a:pt x="143" y="13676"/>
                  </a:cubicBezTo>
                  <a:cubicBezTo>
                    <a:pt x="187" y="14409"/>
                    <a:pt x="252" y="15153"/>
                    <a:pt x="592" y="15810"/>
                  </a:cubicBezTo>
                  <a:cubicBezTo>
                    <a:pt x="1238" y="17015"/>
                    <a:pt x="2639" y="17574"/>
                    <a:pt x="3865" y="18187"/>
                  </a:cubicBezTo>
                  <a:cubicBezTo>
                    <a:pt x="7293" y="19905"/>
                    <a:pt x="10293" y="22895"/>
                    <a:pt x="14113" y="23124"/>
                  </a:cubicBezTo>
                  <a:cubicBezTo>
                    <a:pt x="14264" y="23133"/>
                    <a:pt x="14414" y="23137"/>
                    <a:pt x="14565" y="23137"/>
                  </a:cubicBezTo>
                  <a:cubicBezTo>
                    <a:pt x="17347" y="23137"/>
                    <a:pt x="19997" y="21624"/>
                    <a:pt x="21898" y="19577"/>
                  </a:cubicBezTo>
                  <a:cubicBezTo>
                    <a:pt x="23901" y="17409"/>
                    <a:pt x="25193" y="14705"/>
                    <a:pt x="26409" y="12022"/>
                  </a:cubicBezTo>
                  <a:cubicBezTo>
                    <a:pt x="27219" y="10194"/>
                    <a:pt x="28018" y="8081"/>
                    <a:pt x="27197" y="6263"/>
                  </a:cubicBezTo>
                  <a:cubicBezTo>
                    <a:pt x="27033" y="5891"/>
                    <a:pt x="26781" y="5453"/>
                    <a:pt x="26463" y="5180"/>
                  </a:cubicBezTo>
                  <a:cubicBezTo>
                    <a:pt x="26200" y="4949"/>
                    <a:pt x="25850" y="4895"/>
                    <a:pt x="25653" y="4577"/>
                  </a:cubicBezTo>
                  <a:lnTo>
                    <a:pt x="25653" y="4577"/>
                  </a:lnTo>
                  <a:cubicBezTo>
                    <a:pt x="26234" y="5552"/>
                    <a:pt x="26080" y="6888"/>
                    <a:pt x="25456" y="7774"/>
                  </a:cubicBezTo>
                  <a:cubicBezTo>
                    <a:pt x="25084" y="8300"/>
                    <a:pt x="24613" y="8727"/>
                    <a:pt x="24197" y="9209"/>
                  </a:cubicBezTo>
                  <a:cubicBezTo>
                    <a:pt x="23037" y="10511"/>
                    <a:pt x="22259" y="12099"/>
                    <a:pt x="21416" y="13632"/>
                  </a:cubicBezTo>
                  <a:cubicBezTo>
                    <a:pt x="21230" y="13971"/>
                    <a:pt x="21011" y="14343"/>
                    <a:pt x="20639" y="14475"/>
                  </a:cubicBezTo>
                  <a:cubicBezTo>
                    <a:pt x="20551" y="14507"/>
                    <a:pt x="20461" y="14522"/>
                    <a:pt x="20371" y="14522"/>
                  </a:cubicBezTo>
                  <a:cubicBezTo>
                    <a:pt x="19884" y="14522"/>
                    <a:pt x="19414" y="14075"/>
                    <a:pt x="19358" y="13566"/>
                  </a:cubicBezTo>
                  <a:cubicBezTo>
                    <a:pt x="19292" y="12964"/>
                    <a:pt x="19686" y="12384"/>
                    <a:pt x="20190" y="12044"/>
                  </a:cubicBezTo>
                  <a:lnTo>
                    <a:pt x="20190" y="12044"/>
                  </a:lnTo>
                  <a:cubicBezTo>
                    <a:pt x="19292" y="12132"/>
                    <a:pt x="18723" y="12570"/>
                    <a:pt x="17989" y="13019"/>
                  </a:cubicBezTo>
                  <a:cubicBezTo>
                    <a:pt x="17794" y="13141"/>
                    <a:pt x="17492" y="13264"/>
                    <a:pt x="17249" y="13264"/>
                  </a:cubicBezTo>
                  <a:cubicBezTo>
                    <a:pt x="17014" y="13264"/>
                    <a:pt x="16835" y="13150"/>
                    <a:pt x="16862" y="12810"/>
                  </a:cubicBezTo>
                  <a:cubicBezTo>
                    <a:pt x="16916" y="12231"/>
                    <a:pt x="17923" y="11387"/>
                    <a:pt x="18307" y="10993"/>
                  </a:cubicBezTo>
                  <a:cubicBezTo>
                    <a:pt x="18843" y="10446"/>
                    <a:pt x="19402" y="9920"/>
                    <a:pt x="19884" y="9329"/>
                  </a:cubicBezTo>
                  <a:cubicBezTo>
                    <a:pt x="19971" y="9219"/>
                    <a:pt x="20059" y="9088"/>
                    <a:pt x="20059" y="8946"/>
                  </a:cubicBezTo>
                  <a:cubicBezTo>
                    <a:pt x="20047" y="8694"/>
                    <a:pt x="19741" y="8574"/>
                    <a:pt x="19489" y="8552"/>
                  </a:cubicBezTo>
                  <a:cubicBezTo>
                    <a:pt x="19434" y="8548"/>
                    <a:pt x="19379" y="8546"/>
                    <a:pt x="19325" y="8546"/>
                  </a:cubicBezTo>
                  <a:cubicBezTo>
                    <a:pt x="18317" y="8546"/>
                    <a:pt x="17405" y="9205"/>
                    <a:pt x="16730" y="9953"/>
                  </a:cubicBezTo>
                  <a:cubicBezTo>
                    <a:pt x="16161" y="10577"/>
                    <a:pt x="15690" y="11289"/>
                    <a:pt x="15329" y="12055"/>
                  </a:cubicBezTo>
                  <a:cubicBezTo>
                    <a:pt x="15460" y="10785"/>
                    <a:pt x="15909" y="9537"/>
                    <a:pt x="16609" y="8464"/>
                  </a:cubicBezTo>
                  <a:cubicBezTo>
                    <a:pt x="16960" y="7927"/>
                    <a:pt x="17387" y="7358"/>
                    <a:pt x="17300" y="6734"/>
                  </a:cubicBezTo>
                  <a:cubicBezTo>
                    <a:pt x="17278" y="6635"/>
                    <a:pt x="17256" y="6537"/>
                    <a:pt x="17179" y="6460"/>
                  </a:cubicBezTo>
                  <a:cubicBezTo>
                    <a:pt x="17103" y="6369"/>
                    <a:pt x="16991" y="6334"/>
                    <a:pt x="16870" y="6334"/>
                  </a:cubicBezTo>
                  <a:cubicBezTo>
                    <a:pt x="16731" y="6334"/>
                    <a:pt x="16579" y="6380"/>
                    <a:pt x="16456" y="6438"/>
                  </a:cubicBezTo>
                  <a:cubicBezTo>
                    <a:pt x="15614" y="6844"/>
                    <a:pt x="15000" y="7621"/>
                    <a:pt x="14628" y="8475"/>
                  </a:cubicBezTo>
                  <a:cubicBezTo>
                    <a:pt x="14256" y="9329"/>
                    <a:pt x="14103" y="10260"/>
                    <a:pt x="14015" y="11190"/>
                  </a:cubicBezTo>
                  <a:cubicBezTo>
                    <a:pt x="13347" y="8902"/>
                    <a:pt x="14201" y="6428"/>
                    <a:pt x="13894" y="4073"/>
                  </a:cubicBezTo>
                  <a:cubicBezTo>
                    <a:pt x="13850" y="3767"/>
                    <a:pt x="13730" y="3406"/>
                    <a:pt x="13434" y="3351"/>
                  </a:cubicBezTo>
                  <a:cubicBezTo>
                    <a:pt x="13413" y="3347"/>
                    <a:pt x="13391" y="3346"/>
                    <a:pt x="13370" y="3346"/>
                  </a:cubicBezTo>
                  <a:cubicBezTo>
                    <a:pt x="13250" y="3346"/>
                    <a:pt x="13131" y="3394"/>
                    <a:pt x="13030" y="3450"/>
                  </a:cubicBezTo>
                  <a:cubicBezTo>
                    <a:pt x="12417" y="3767"/>
                    <a:pt x="11989" y="4402"/>
                    <a:pt x="11847" y="5092"/>
                  </a:cubicBezTo>
                  <a:cubicBezTo>
                    <a:pt x="11704" y="5771"/>
                    <a:pt x="11814" y="6482"/>
                    <a:pt x="12077" y="7129"/>
                  </a:cubicBezTo>
                  <a:cubicBezTo>
                    <a:pt x="12383" y="7905"/>
                    <a:pt x="12931" y="8694"/>
                    <a:pt x="12701" y="9493"/>
                  </a:cubicBezTo>
                  <a:cubicBezTo>
                    <a:pt x="12220" y="8639"/>
                    <a:pt x="11573" y="7686"/>
                    <a:pt x="10599" y="7665"/>
                  </a:cubicBezTo>
                  <a:cubicBezTo>
                    <a:pt x="10592" y="7664"/>
                    <a:pt x="10586" y="7664"/>
                    <a:pt x="10579" y="7664"/>
                  </a:cubicBezTo>
                  <a:cubicBezTo>
                    <a:pt x="9843" y="7664"/>
                    <a:pt x="9216" y="8229"/>
                    <a:pt x="8814" y="8847"/>
                  </a:cubicBezTo>
                  <a:cubicBezTo>
                    <a:pt x="9001" y="6920"/>
                    <a:pt x="9898" y="5136"/>
                    <a:pt x="10347" y="3253"/>
                  </a:cubicBezTo>
                  <a:cubicBezTo>
                    <a:pt x="10434" y="2859"/>
                    <a:pt x="10478" y="2365"/>
                    <a:pt x="10172" y="2103"/>
                  </a:cubicBezTo>
                  <a:cubicBezTo>
                    <a:pt x="10039" y="1998"/>
                    <a:pt x="9871" y="1956"/>
                    <a:pt x="9701" y="1956"/>
                  </a:cubicBezTo>
                  <a:cubicBezTo>
                    <a:pt x="9605" y="1956"/>
                    <a:pt x="9508" y="1969"/>
                    <a:pt x="9417" y="1993"/>
                  </a:cubicBezTo>
                  <a:cubicBezTo>
                    <a:pt x="8650" y="2202"/>
                    <a:pt x="8190" y="2979"/>
                    <a:pt x="7872" y="3713"/>
                  </a:cubicBezTo>
                  <a:cubicBezTo>
                    <a:pt x="7237" y="5190"/>
                    <a:pt x="6843" y="6756"/>
                    <a:pt x="6712" y="8355"/>
                  </a:cubicBezTo>
                  <a:cubicBezTo>
                    <a:pt x="6274" y="8146"/>
                    <a:pt x="6121" y="7610"/>
                    <a:pt x="6110" y="7129"/>
                  </a:cubicBezTo>
                  <a:cubicBezTo>
                    <a:pt x="6088" y="6176"/>
                    <a:pt x="6439" y="5267"/>
                    <a:pt x="6602" y="4336"/>
                  </a:cubicBezTo>
                  <a:cubicBezTo>
                    <a:pt x="6633" y="4204"/>
                    <a:pt x="6682" y="2254"/>
                    <a:pt x="6372" y="2254"/>
                  </a:cubicBezTo>
                  <a:cubicBezTo>
                    <a:pt x="6349" y="2254"/>
                    <a:pt x="6324" y="2265"/>
                    <a:pt x="6297" y="2288"/>
                  </a:cubicBezTo>
                  <a:lnTo>
                    <a:pt x="6297" y="2288"/>
                  </a:lnTo>
                  <a:cubicBezTo>
                    <a:pt x="6680" y="1960"/>
                    <a:pt x="7040" y="1533"/>
                    <a:pt x="7106" y="1030"/>
                  </a:cubicBezTo>
                  <a:cubicBezTo>
                    <a:pt x="7221" y="231"/>
                    <a:pt x="6805" y="1"/>
                    <a:pt x="6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26" name="Rect 0"/>
            <p:cNvSpPr>
              <a:spLocks/>
            </p:cNvSpPr>
            <p:nvPr/>
          </p:nvSpPr>
          <p:spPr>
            <a:xfrm rot="0">
              <a:off x="8319770" y="2094230"/>
              <a:ext cx="133985" cy="58420"/>
            </a:xfrm>
            <a:custGeom>
              <a:gdLst>
                <a:gd fmla="*/ 0 w 4622" name="TX0"/>
                <a:gd fmla="*/ 1 h 2006" name="TY0"/>
                <a:gd fmla="*/ 2453 w 4622" name="TX1"/>
                <a:gd fmla="*/ 625 h 2006" name="TY1"/>
                <a:gd fmla="*/ 4587 w 4622" name="TX2"/>
                <a:gd fmla="*/ 1983 h 2006" name="TY2"/>
                <a:gd fmla="*/ 4609 w 4622" name="TX3"/>
                <a:gd fmla="*/ 2005 h 2006" name="TY3"/>
                <a:gd fmla="*/ 4621 w 4622" name="TX4"/>
                <a:gd fmla="*/ 2005 h 2006" name="TY4"/>
                <a:gd fmla="*/ 2453 w 4622" name="TX5"/>
                <a:gd fmla="*/ 614 h 2006" name="TY5"/>
                <a:gd fmla="*/ 0 w 4622" name="TX6"/>
                <a:gd fmla="*/ 1 h 2006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4622" h="2006">
                  <a:moveTo>
                    <a:pt x="0" y="1"/>
                  </a:moveTo>
                  <a:cubicBezTo>
                    <a:pt x="832" y="143"/>
                    <a:pt x="1664" y="319"/>
                    <a:pt x="2453" y="625"/>
                  </a:cubicBezTo>
                  <a:cubicBezTo>
                    <a:pt x="3252" y="920"/>
                    <a:pt x="4007" y="1380"/>
                    <a:pt x="4587" y="1983"/>
                  </a:cubicBezTo>
                  <a:lnTo>
                    <a:pt x="4609" y="2005"/>
                  </a:lnTo>
                  <a:lnTo>
                    <a:pt x="4621" y="2005"/>
                  </a:lnTo>
                  <a:cubicBezTo>
                    <a:pt x="4029" y="1380"/>
                    <a:pt x="3263" y="920"/>
                    <a:pt x="2453" y="614"/>
                  </a:cubicBezTo>
                  <a:cubicBezTo>
                    <a:pt x="1643" y="307"/>
                    <a:pt x="821" y="13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27" name="Rect 0"/>
            <p:cNvSpPr>
              <a:spLocks/>
            </p:cNvSpPr>
            <p:nvPr/>
          </p:nvSpPr>
          <p:spPr>
            <a:xfrm rot="0">
              <a:off x="8368665" y="2134235"/>
              <a:ext cx="116205" cy="208280"/>
            </a:xfrm>
            <a:custGeom>
              <a:gdLst>
                <a:gd fmla="*/ 2091 w 4009" name="TX0"/>
                <a:gd fmla="*/ 0 h 7217" name="TY0"/>
                <a:gd fmla="*/ 2091 w 4009" name="TX1"/>
                <a:gd fmla="*/ 0 h 7217" name="TY1"/>
                <a:gd fmla="*/ 2146 w 4009" name="TX2"/>
                <a:gd fmla="*/ 2770 h 7217" name="TY2"/>
                <a:gd fmla="*/ 2222 w 4009" name="TX3"/>
                <a:gd fmla="*/ 3931 h 7217" name="TY3"/>
                <a:gd fmla="*/ 2168 w 4009" name="TX4"/>
                <a:gd fmla="*/ 4620 h 7217" name="TY4"/>
                <a:gd fmla="*/ 2825 w 4009" name="TX5"/>
                <a:gd fmla="*/ 4139 h 7217" name="TY5"/>
                <a:gd fmla="*/ 3964 w 4009" name="TX6"/>
                <a:gd fmla="*/ 3701 h 7217" name="TY6"/>
                <a:gd fmla="*/ 3635 w 4009" name="TX7"/>
                <a:gd fmla="*/ 1676 h 7217" name="TY7"/>
                <a:gd fmla="*/ 2913 w 4009" name="TX8"/>
                <a:gd fmla="*/ 603 h 7217" name="TY8"/>
                <a:gd fmla="*/ 2901 w 4009" name="TX9"/>
                <a:gd fmla="*/ 603 h 7217" name="TY9"/>
                <a:gd fmla="*/ 2879 w 4009" name="TX10"/>
                <a:gd fmla="*/ 581 h 7217" name="TY10"/>
                <a:gd fmla="*/ 2091 w 4009" name="TX11"/>
                <a:gd fmla="*/ 0 h 7217" name="TY11"/>
                <a:gd fmla="*/ 2135 w 4009" name="TX13"/>
                <a:gd fmla="*/ 2781 h 7217" name="TY13"/>
                <a:gd fmla="*/ 1894 w 4009" name="TX14"/>
                <a:gd fmla="*/ 3197 h 7217" name="TY14"/>
                <a:gd fmla="*/ 635 w 4009" name="TX15"/>
                <a:gd fmla="*/ 4632 h 7217" name="TY15"/>
                <a:gd fmla="*/ 493 w 4009" name="TX16"/>
                <a:gd fmla="*/ 4796 h 7217" name="TY16"/>
                <a:gd fmla="*/ 219 w 4009" name="TX17"/>
                <a:gd fmla="*/ 6219 h 7217" name="TY17"/>
                <a:gd fmla="*/ 0 w 4009" name="TX18"/>
                <a:gd fmla="*/ 7216 h 7217" name="TY18"/>
                <a:gd fmla="*/ 920 w 4009" name="TX19"/>
                <a:gd fmla="*/ 6066 h 7217" name="TY19"/>
                <a:gd fmla="*/ 2157 w 4009" name="TX20"/>
                <a:gd fmla="*/ 4632 h 7217" name="TY20"/>
                <a:gd fmla="*/ 2212 w 4009" name="TX21"/>
                <a:gd fmla="*/ 3931 h 7217" name="TY21"/>
                <a:gd fmla="*/ 2135 w 4009" name="TX22"/>
                <a:gd fmla="*/ 2781 h 7217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4009" h="7217">
                  <a:moveTo>
                    <a:pt x="2091" y="0"/>
                  </a:moveTo>
                  <a:lnTo>
                    <a:pt x="2091" y="0"/>
                  </a:lnTo>
                  <a:cubicBezTo>
                    <a:pt x="2584" y="822"/>
                    <a:pt x="2551" y="1917"/>
                    <a:pt x="2146" y="2770"/>
                  </a:cubicBezTo>
                  <a:cubicBezTo>
                    <a:pt x="2212" y="3153"/>
                    <a:pt x="2234" y="3537"/>
                    <a:pt x="2222" y="3931"/>
                  </a:cubicBezTo>
                  <a:cubicBezTo>
                    <a:pt x="2212" y="4161"/>
                    <a:pt x="2190" y="4391"/>
                    <a:pt x="2168" y="4620"/>
                  </a:cubicBezTo>
                  <a:cubicBezTo>
                    <a:pt x="2376" y="4435"/>
                    <a:pt x="2584" y="4270"/>
                    <a:pt x="2825" y="4139"/>
                  </a:cubicBezTo>
                  <a:cubicBezTo>
                    <a:pt x="3186" y="3931"/>
                    <a:pt x="3570" y="3788"/>
                    <a:pt x="3964" y="3701"/>
                  </a:cubicBezTo>
                  <a:cubicBezTo>
                    <a:pt x="4007" y="3011"/>
                    <a:pt x="3920" y="2321"/>
                    <a:pt x="3635" y="1676"/>
                  </a:cubicBezTo>
                  <a:cubicBezTo>
                    <a:pt x="3449" y="1281"/>
                    <a:pt x="3208" y="920"/>
                    <a:pt x="2913" y="603"/>
                  </a:cubicBezTo>
                  <a:lnTo>
                    <a:pt x="2901" y="603"/>
                  </a:lnTo>
                  <a:lnTo>
                    <a:pt x="2879" y="581"/>
                  </a:lnTo>
                  <a:cubicBezTo>
                    <a:pt x="2617" y="372"/>
                    <a:pt x="2278" y="307"/>
                    <a:pt x="2091" y="0"/>
                  </a:cubicBezTo>
                  <a:close/>
                  <a:moveTo>
                    <a:pt x="2135" y="2781"/>
                  </a:moveTo>
                  <a:cubicBezTo>
                    <a:pt x="2069" y="2924"/>
                    <a:pt x="1982" y="3066"/>
                    <a:pt x="1894" y="3197"/>
                  </a:cubicBezTo>
                  <a:cubicBezTo>
                    <a:pt x="1522" y="3723"/>
                    <a:pt x="1051" y="4150"/>
                    <a:pt x="635" y="4632"/>
                  </a:cubicBezTo>
                  <a:cubicBezTo>
                    <a:pt x="580" y="4686"/>
                    <a:pt x="536" y="4741"/>
                    <a:pt x="493" y="4796"/>
                  </a:cubicBezTo>
                  <a:cubicBezTo>
                    <a:pt x="405" y="5289"/>
                    <a:pt x="307" y="5770"/>
                    <a:pt x="219" y="6219"/>
                  </a:cubicBezTo>
                  <a:cubicBezTo>
                    <a:pt x="164" y="6547"/>
                    <a:pt x="88" y="6887"/>
                    <a:pt x="0" y="7216"/>
                  </a:cubicBezTo>
                  <a:cubicBezTo>
                    <a:pt x="317" y="6832"/>
                    <a:pt x="635" y="6449"/>
                    <a:pt x="920" y="6066"/>
                  </a:cubicBezTo>
                  <a:cubicBezTo>
                    <a:pt x="1303" y="5562"/>
                    <a:pt x="1686" y="5048"/>
                    <a:pt x="2157" y="4632"/>
                  </a:cubicBezTo>
                  <a:cubicBezTo>
                    <a:pt x="2179" y="4401"/>
                    <a:pt x="2201" y="4161"/>
                    <a:pt x="2212" y="3931"/>
                  </a:cubicBezTo>
                  <a:cubicBezTo>
                    <a:pt x="2222" y="3547"/>
                    <a:pt x="2201" y="3153"/>
                    <a:pt x="2135" y="2781"/>
                  </a:cubicBezTo>
                  <a:close/>
                </a:path>
              </a:pathLst>
            </a:custGeom>
            <a:solidFill>
              <a:srgbClr val="A0050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28" name="Rect 0"/>
            <p:cNvSpPr>
              <a:spLocks/>
            </p:cNvSpPr>
            <p:nvPr/>
          </p:nvSpPr>
          <p:spPr>
            <a:xfrm rot="0">
              <a:off x="7879715" y="2080895"/>
              <a:ext cx="3175" cy="4445"/>
            </a:xfrm>
            <a:custGeom>
              <a:gdLst>
                <a:gd fmla="*/ 88 w 90" name="TX0"/>
                <a:gd fmla="*/ 0 h 133" name="TY0"/>
                <a:gd fmla="*/ 1 w 90" name="TX1"/>
                <a:gd fmla="*/ 132 h 133" name="TY1"/>
                <a:gd fmla="*/ 1 w 90" name="TX2"/>
                <a:gd fmla="*/ 132 h 133" name="TY2"/>
                <a:gd fmla="*/ 88 w 90" name="TX3"/>
                <a:gd fmla="*/ 0 h 133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90" h="133">
                  <a:moveTo>
                    <a:pt x="88" y="0"/>
                  </a:moveTo>
                  <a:cubicBezTo>
                    <a:pt x="56" y="44"/>
                    <a:pt x="34" y="88"/>
                    <a:pt x="1" y="132"/>
                  </a:cubicBezTo>
                  <a:lnTo>
                    <a:pt x="1" y="132"/>
                  </a:lnTo>
                  <a:cubicBezTo>
                    <a:pt x="34" y="88"/>
                    <a:pt x="56" y="44"/>
                    <a:pt x="88" y="0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29" name="Rect 0"/>
            <p:cNvSpPr>
              <a:spLocks/>
            </p:cNvSpPr>
            <p:nvPr/>
          </p:nvSpPr>
          <p:spPr>
            <a:xfrm rot="0">
              <a:off x="8173085" y="2171700"/>
              <a:ext cx="28575" cy="13970"/>
            </a:xfrm>
            <a:custGeom>
              <a:gdLst>
                <a:gd fmla="*/ 964 w 966" name="TX0"/>
                <a:gd fmla="*/ 1 h 474" name="TY0"/>
                <a:gd fmla="*/ 242 w 966" name="TX1"/>
                <a:gd fmla="*/ 329 h 474" name="TY1"/>
                <a:gd fmla="*/ 1 w 966" name="TX2"/>
                <a:gd fmla="*/ 472 h 474" name="TY2"/>
                <a:gd fmla="*/ 23 w 966" name="TX3"/>
                <a:gd fmla="*/ 472 h 474" name="TY3"/>
                <a:gd fmla="*/ 253 w 966" name="TX4"/>
                <a:gd fmla="*/ 329 h 474" name="TY4"/>
                <a:gd fmla="*/ 964 w 966" name="TX5"/>
                <a:gd fmla="*/ 1 h 474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966" h="474">
                  <a:moveTo>
                    <a:pt x="964" y="1"/>
                  </a:moveTo>
                  <a:cubicBezTo>
                    <a:pt x="713" y="89"/>
                    <a:pt x="472" y="198"/>
                    <a:pt x="242" y="329"/>
                  </a:cubicBezTo>
                  <a:cubicBezTo>
                    <a:pt x="165" y="373"/>
                    <a:pt x="78" y="428"/>
                    <a:pt x="1" y="472"/>
                  </a:cubicBezTo>
                  <a:lnTo>
                    <a:pt x="23" y="472"/>
                  </a:lnTo>
                  <a:cubicBezTo>
                    <a:pt x="88" y="428"/>
                    <a:pt x="165" y="373"/>
                    <a:pt x="253" y="329"/>
                  </a:cubicBezTo>
                  <a:cubicBezTo>
                    <a:pt x="482" y="209"/>
                    <a:pt x="723" y="89"/>
                    <a:pt x="964" y="1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30" name="Rect 0"/>
            <p:cNvSpPr>
              <a:spLocks/>
            </p:cNvSpPr>
            <p:nvPr/>
          </p:nvSpPr>
          <p:spPr>
            <a:xfrm rot="0">
              <a:off x="8129905" y="2303780"/>
              <a:ext cx="30480" cy="71120"/>
            </a:xfrm>
            <a:custGeom>
              <a:gdLst>
                <a:gd fmla="*/ 1030 w 1031" name="TX0"/>
                <a:gd fmla="*/ 1 h 2455" name="TY0"/>
                <a:gd fmla="*/ 999 w 1031" name="TX1"/>
                <a:gd fmla="*/ 46 h 2455" name="TY1"/>
                <a:gd fmla="*/ 999 w 1031" name="TX2"/>
                <a:gd fmla="*/ 46 h 2455" name="TY2"/>
                <a:gd fmla="*/ 1030 w 1031" name="TX3"/>
                <a:gd fmla="*/ 1 h 2455" name="TY3"/>
                <a:gd fmla="*/ 999 w 1031" name="TX5"/>
                <a:gd fmla="*/ 46 h 2455" name="TY5"/>
                <a:gd fmla="*/ 888 w 1031" name="TX6"/>
                <a:gd fmla="*/ 187 h 2455" name="TY6"/>
                <a:gd fmla="*/ 275 w 1031" name="TX7"/>
                <a:gd fmla="*/ 1424 h 2455" name="TY7"/>
                <a:gd fmla="*/ 1 w 1031" name="TX8"/>
                <a:gd fmla="*/ 2453 h 2455" name="TY8"/>
                <a:gd fmla="*/ 285 w 1031" name="TX9"/>
                <a:gd fmla="*/ 1424 h 2455" name="TY9"/>
                <a:gd fmla="*/ 999 w 1031" name="TX10"/>
                <a:gd fmla="*/ 46 h 2455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031" h="2455">
                  <a:moveTo>
                    <a:pt x="1030" y="1"/>
                  </a:moveTo>
                  <a:cubicBezTo>
                    <a:pt x="1020" y="16"/>
                    <a:pt x="1009" y="31"/>
                    <a:pt x="999" y="46"/>
                  </a:cubicBezTo>
                  <a:lnTo>
                    <a:pt x="999" y="46"/>
                  </a:lnTo>
                  <a:cubicBezTo>
                    <a:pt x="1009" y="31"/>
                    <a:pt x="1020" y="16"/>
                    <a:pt x="1030" y="1"/>
                  </a:cubicBezTo>
                  <a:close/>
                  <a:moveTo>
                    <a:pt x="999" y="46"/>
                  </a:moveTo>
                  <a:cubicBezTo>
                    <a:pt x="965" y="93"/>
                    <a:pt x="930" y="136"/>
                    <a:pt x="888" y="187"/>
                  </a:cubicBezTo>
                  <a:cubicBezTo>
                    <a:pt x="647" y="581"/>
                    <a:pt x="439" y="986"/>
                    <a:pt x="275" y="1424"/>
                  </a:cubicBezTo>
                  <a:cubicBezTo>
                    <a:pt x="154" y="1763"/>
                    <a:pt x="56" y="2103"/>
                    <a:pt x="1" y="2453"/>
                  </a:cubicBezTo>
                  <a:cubicBezTo>
                    <a:pt x="66" y="2103"/>
                    <a:pt x="165" y="1763"/>
                    <a:pt x="285" y="1424"/>
                  </a:cubicBezTo>
                  <a:cubicBezTo>
                    <a:pt x="466" y="938"/>
                    <a:pt x="706" y="472"/>
                    <a:pt x="999" y="46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31" name="Rect 0"/>
            <p:cNvSpPr>
              <a:spLocks/>
            </p:cNvSpPr>
            <p:nvPr/>
          </p:nvSpPr>
          <p:spPr>
            <a:xfrm rot="0">
              <a:off x="8214360" y="2350135"/>
              <a:ext cx="55880" cy="57785"/>
            </a:xfrm>
            <a:custGeom>
              <a:gdLst>
                <a:gd fmla="*/ 1884 w 1919" name="TX0"/>
                <a:gd fmla="*/ 0 h 1995" name="TY0"/>
                <a:gd fmla="*/ 1643 w 1919" name="TX1"/>
                <a:gd fmla="*/ 154 h 1995" name="TY1"/>
                <a:gd fmla="*/ 713 w 1919" name="TX2"/>
                <a:gd fmla="*/ 964 h 1995" name="TY2"/>
                <a:gd fmla="*/ 319 w 1919" name="TX3"/>
                <a:gd fmla="*/ 1456 h 1995" name="TY3"/>
                <a:gd fmla="*/ 1 w 1919" name="TX4"/>
                <a:gd fmla="*/ 1993 h 1995" name="TY4"/>
                <a:gd fmla="*/ 329 w 1919" name="TX5"/>
                <a:gd fmla="*/ 1456 h 1995" name="TY5"/>
                <a:gd fmla="*/ 724 w 1919" name="TX6"/>
                <a:gd fmla="*/ 974 h 1995" name="TY6"/>
                <a:gd fmla="*/ 1655 w 1919" name="TX7"/>
                <a:gd fmla="*/ 164 h 1995" name="TY7"/>
                <a:gd fmla="*/ 1917 w 1919" name="TX8"/>
                <a:gd fmla="*/ 0 h 1995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1919" h="1995">
                  <a:moveTo>
                    <a:pt x="1884" y="0"/>
                  </a:moveTo>
                  <a:cubicBezTo>
                    <a:pt x="1797" y="55"/>
                    <a:pt x="1720" y="99"/>
                    <a:pt x="1643" y="154"/>
                  </a:cubicBezTo>
                  <a:cubicBezTo>
                    <a:pt x="1304" y="383"/>
                    <a:pt x="986" y="657"/>
                    <a:pt x="713" y="964"/>
                  </a:cubicBezTo>
                  <a:cubicBezTo>
                    <a:pt x="570" y="1128"/>
                    <a:pt x="439" y="1281"/>
                    <a:pt x="319" y="1456"/>
                  </a:cubicBezTo>
                  <a:cubicBezTo>
                    <a:pt x="209" y="1631"/>
                    <a:pt x="100" y="1807"/>
                    <a:pt x="1" y="1993"/>
                  </a:cubicBezTo>
                  <a:cubicBezTo>
                    <a:pt x="100" y="1807"/>
                    <a:pt x="209" y="1631"/>
                    <a:pt x="329" y="1456"/>
                  </a:cubicBezTo>
                  <a:cubicBezTo>
                    <a:pt x="450" y="1292"/>
                    <a:pt x="582" y="1128"/>
                    <a:pt x="724" y="974"/>
                  </a:cubicBezTo>
                  <a:cubicBezTo>
                    <a:pt x="998" y="668"/>
                    <a:pt x="1315" y="395"/>
                    <a:pt x="1655" y="164"/>
                  </a:cubicBezTo>
                  <a:lnTo>
                    <a:pt x="1917" y="0"/>
                  </a:lnTo>
                  <a:close/>
                </a:path>
              </a:pathLst>
            </a:custGeom>
            <a:solidFill>
              <a:srgbClr val="9D040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32" name="Rect 0"/>
            <p:cNvSpPr>
              <a:spLocks/>
            </p:cNvSpPr>
            <p:nvPr/>
          </p:nvSpPr>
          <p:spPr>
            <a:xfrm rot="0">
              <a:off x="7811135" y="2151380"/>
              <a:ext cx="7620" cy="103505"/>
            </a:xfrm>
            <a:custGeom>
              <a:gdLst>
                <a:gd fmla="*/ 220 w 243" name="TX0"/>
                <a:gd fmla="*/ 0 h 3561" name="TY0"/>
                <a:gd fmla="*/ 144 w 243" name="TX1"/>
                <a:gd fmla="*/ 209 h 3561" name="TY1"/>
                <a:gd fmla="*/ 88 w 243" name="TX2"/>
                <a:gd fmla="*/ 428 h 3561" name="TY2"/>
                <a:gd fmla="*/ 154 w 243" name="TX3"/>
                <a:gd fmla="*/ 209 h 3561" name="TY3"/>
                <a:gd fmla="*/ 220 w 243" name="TX4"/>
                <a:gd fmla="*/ 0 h 3561" name="TY4"/>
                <a:gd fmla="*/ 88 w 243" name="TX6"/>
                <a:gd fmla="*/ 428 h 3561" name="TY6"/>
                <a:gd fmla="*/ 45 w 243" name="TX7"/>
                <a:gd fmla="*/ 592 h 3561" name="TY7"/>
                <a:gd fmla="*/ 34 w 243" name="TX8"/>
                <a:gd fmla="*/ 690 h 3561" name="TY8"/>
                <a:gd fmla="*/ 45 w 243" name="TX9"/>
                <a:gd fmla="*/ 657 h 3561" name="TY9"/>
                <a:gd fmla="*/ 88 w 243" name="TX10"/>
                <a:gd fmla="*/ 428 h 3561" name="TY10"/>
                <a:gd fmla="*/ 1 w 243" name="TX12"/>
                <a:gd fmla="*/ 2727 h 3561" name="TY12"/>
                <a:gd fmla="*/ 34 w 243" name="TX13"/>
                <a:gd fmla="*/ 2902 h 3561" name="TY13"/>
                <a:gd fmla="*/ 88 w 243" name="TX14"/>
                <a:gd fmla="*/ 3121 h 3561" name="TY14"/>
                <a:gd fmla="*/ 154 w 243" name="TX15"/>
                <a:gd fmla="*/ 3340 h 3561" name="TY15"/>
                <a:gd fmla="*/ 242 w 243" name="TX16"/>
                <a:gd fmla="*/ 3559 h 3561" name="TY16"/>
                <a:gd fmla="*/ 165 w 243" name="TX17"/>
                <a:gd fmla="*/ 3340 h 3561" name="TY17"/>
                <a:gd fmla="*/ 100 w 243" name="TX18"/>
                <a:gd fmla="*/ 3121 h 3561" name="TY18"/>
                <a:gd fmla="*/ 45 w 243" name="TX19"/>
                <a:gd fmla="*/ 2902 h 3561" name="TY19"/>
                <a:gd fmla="*/ 12 w 243" name="TX20"/>
                <a:gd fmla="*/ 2727 h 3561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243" h="3561">
                  <a:moveTo>
                    <a:pt x="220" y="0"/>
                  </a:moveTo>
                  <a:lnTo>
                    <a:pt x="144" y="209"/>
                  </a:lnTo>
                  <a:lnTo>
                    <a:pt x="88" y="428"/>
                  </a:lnTo>
                  <a:lnTo>
                    <a:pt x="154" y="209"/>
                  </a:lnTo>
                  <a:lnTo>
                    <a:pt x="220" y="0"/>
                  </a:lnTo>
                  <a:close/>
                  <a:moveTo>
                    <a:pt x="88" y="428"/>
                  </a:moveTo>
                  <a:lnTo>
                    <a:pt x="45" y="592"/>
                  </a:lnTo>
                  <a:cubicBezTo>
                    <a:pt x="45" y="625"/>
                    <a:pt x="45" y="657"/>
                    <a:pt x="34" y="690"/>
                  </a:cubicBezTo>
                  <a:lnTo>
                    <a:pt x="45" y="657"/>
                  </a:lnTo>
                  <a:lnTo>
                    <a:pt x="88" y="428"/>
                  </a:lnTo>
                  <a:close/>
                  <a:moveTo>
                    <a:pt x="1" y="2727"/>
                  </a:moveTo>
                  <a:lnTo>
                    <a:pt x="34" y="2902"/>
                  </a:lnTo>
                  <a:lnTo>
                    <a:pt x="88" y="3121"/>
                  </a:lnTo>
                  <a:lnTo>
                    <a:pt x="154" y="3340"/>
                  </a:lnTo>
                  <a:lnTo>
                    <a:pt x="242" y="3559"/>
                  </a:lnTo>
                  <a:lnTo>
                    <a:pt x="165" y="3340"/>
                  </a:lnTo>
                  <a:lnTo>
                    <a:pt x="100" y="3121"/>
                  </a:lnTo>
                  <a:lnTo>
                    <a:pt x="45" y="2902"/>
                  </a:lnTo>
                  <a:lnTo>
                    <a:pt x="12" y="2727"/>
                  </a:lnTo>
                  <a:close/>
                </a:path>
              </a:pathLst>
            </a:custGeom>
            <a:solidFill>
              <a:srgbClr val="9D040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33" name="Rect 0"/>
            <p:cNvSpPr>
              <a:spLocks/>
            </p:cNvSpPr>
            <p:nvPr/>
          </p:nvSpPr>
          <p:spPr>
            <a:xfrm rot="0">
              <a:off x="8430260" y="2214245"/>
              <a:ext cx="3810" cy="53975"/>
            </a:xfrm>
            <a:custGeom>
              <a:gdLst>
                <a:gd fmla="*/ 12 w 101" name="TX0"/>
                <a:gd fmla="*/ 0 h 1863" name="TY0"/>
                <a:gd fmla="*/ 1 w 101" name="TX1"/>
                <a:gd fmla="*/ 11 h 1863" name="TY1"/>
                <a:gd fmla="*/ 78 w 101" name="TX2"/>
                <a:gd fmla="*/ 1161 h 1863" name="TY2"/>
                <a:gd fmla="*/ 23 w 101" name="TX3"/>
                <a:gd fmla="*/ 1862 h 1863" name="TY3"/>
                <a:gd fmla="*/ 34 w 101" name="TX4"/>
                <a:gd fmla="*/ 1850 h 1863" name="TY4"/>
                <a:gd fmla="*/ 88 w 101" name="TX5"/>
                <a:gd fmla="*/ 1161 h 1863" name="TY5"/>
                <a:gd fmla="*/ 12 w 101" name="TX6"/>
                <a:gd fmla="*/ 0 h 1863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101" h="1863">
                  <a:moveTo>
                    <a:pt x="12" y="0"/>
                  </a:moveTo>
                  <a:cubicBezTo>
                    <a:pt x="12" y="0"/>
                    <a:pt x="1" y="0"/>
                    <a:pt x="1" y="11"/>
                  </a:cubicBezTo>
                  <a:cubicBezTo>
                    <a:pt x="67" y="383"/>
                    <a:pt x="88" y="777"/>
                    <a:pt x="78" y="1161"/>
                  </a:cubicBezTo>
                  <a:cubicBezTo>
                    <a:pt x="67" y="1391"/>
                    <a:pt x="45" y="1631"/>
                    <a:pt x="23" y="1862"/>
                  </a:cubicBezTo>
                  <a:lnTo>
                    <a:pt x="34" y="1850"/>
                  </a:lnTo>
                  <a:cubicBezTo>
                    <a:pt x="56" y="1621"/>
                    <a:pt x="78" y="1391"/>
                    <a:pt x="88" y="1161"/>
                  </a:cubicBezTo>
                  <a:cubicBezTo>
                    <a:pt x="100" y="767"/>
                    <a:pt x="78" y="383"/>
                    <a:pt x="12" y="0"/>
                  </a:cubicBezTo>
                  <a:close/>
                </a:path>
              </a:pathLst>
            </a:custGeom>
            <a:solidFill>
              <a:srgbClr val="8E0408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34" name="Rect 0"/>
            <p:cNvSpPr>
              <a:spLocks/>
            </p:cNvSpPr>
            <p:nvPr/>
          </p:nvSpPr>
          <p:spPr>
            <a:xfrm rot="0">
              <a:off x="8262620" y="2238375"/>
              <a:ext cx="593725" cy="518795"/>
            </a:xfrm>
            <a:custGeom>
              <a:gdLst>
                <a:gd fmla="*/ 8773 w 20596" name="TX0"/>
                <a:gd fmla="*/ 1 h 17980" name="TY0"/>
                <a:gd fmla="*/ 6515 w 20596" name="TX1"/>
                <a:gd fmla="*/ 545 h 17980" name="TY1"/>
                <a:gd fmla="*/ 4610 w 20596" name="TX2"/>
                <a:gd fmla="*/ 2472 h 17980" name="TY2"/>
                <a:gd fmla="*/ 263 w 20596" name="TX3"/>
                <a:gd fmla="*/ 9544 h 17980" name="TY3"/>
                <a:gd fmla="*/ 1960 w 20596" name="TX4"/>
                <a:gd fmla="*/ 15150 h 17980" name="TY4"/>
                <a:gd fmla="*/ 8540 w 20596" name="TX5"/>
                <a:gd fmla="*/ 17921 h 17980" name="TY5"/>
                <a:gd fmla="*/ 9601 w 20596" name="TX6"/>
                <a:gd fmla="*/ 17978 h 17980" name="TY6"/>
                <a:gd fmla="*/ 11649 w 20596" name="TX7"/>
                <a:gd fmla="*/ 17439 h 17980" name="TY7"/>
                <a:gd fmla="*/ 12131 w 20596" name="TX8"/>
                <a:gd fmla="*/ 17001 h 17980" name="TY8"/>
                <a:gd fmla="*/ 13401 w 20596" name="TX9"/>
                <a:gd fmla="*/ 14581 h 17980" name="TY9"/>
                <a:gd fmla="*/ 15559 w 20596" name="TX10"/>
                <a:gd fmla="*/ 10629 h 17980" name="TY10"/>
                <a:gd fmla="*/ 19138 w 20596" name="TX11"/>
                <a:gd fmla="*/ 7968 h 17980" name="TY11"/>
                <a:gd fmla="*/ 19861 w 20596" name="TX12"/>
                <a:gd fmla="*/ 7629 h 17980" name="TY12"/>
                <a:gd fmla="*/ 19413 w 20596" name="TX13"/>
                <a:gd fmla="*/ 4388 h 17980" name="TY13"/>
                <a:gd fmla="*/ 16642 w 20596" name="TX14"/>
                <a:gd fmla="*/ 1366 h 17980" name="TY14"/>
                <a:gd fmla="*/ 11387 w 20596" name="TX15"/>
                <a:gd fmla="*/ 337 h 17980" name="TY15"/>
                <a:gd fmla="*/ 8773 w 20596" name="TX16"/>
                <a:gd fmla="*/ 1 h 17980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20596" h="17980">
                  <a:moveTo>
                    <a:pt x="8773" y="1"/>
                  </a:moveTo>
                  <a:cubicBezTo>
                    <a:pt x="7975" y="1"/>
                    <a:pt x="7202" y="141"/>
                    <a:pt x="6515" y="545"/>
                  </a:cubicBezTo>
                  <a:cubicBezTo>
                    <a:pt x="5727" y="1004"/>
                    <a:pt x="5157" y="1749"/>
                    <a:pt x="4610" y="2472"/>
                  </a:cubicBezTo>
                  <a:cubicBezTo>
                    <a:pt x="3033" y="4563"/>
                    <a:pt x="625" y="6841"/>
                    <a:pt x="263" y="9544"/>
                  </a:cubicBezTo>
                  <a:cubicBezTo>
                    <a:pt x="0" y="11537"/>
                    <a:pt x="591" y="13661"/>
                    <a:pt x="1960" y="15150"/>
                  </a:cubicBezTo>
                  <a:cubicBezTo>
                    <a:pt x="3613" y="16935"/>
                    <a:pt x="6121" y="17712"/>
                    <a:pt x="8540" y="17921"/>
                  </a:cubicBezTo>
                  <a:cubicBezTo>
                    <a:pt x="8895" y="17952"/>
                    <a:pt x="9252" y="17978"/>
                    <a:pt x="9601" y="17978"/>
                  </a:cubicBezTo>
                  <a:cubicBezTo>
                    <a:pt x="10340" y="17978"/>
                    <a:pt x="11048" y="17862"/>
                    <a:pt x="11649" y="17439"/>
                  </a:cubicBezTo>
                  <a:cubicBezTo>
                    <a:pt x="11814" y="17318"/>
                    <a:pt x="11978" y="17176"/>
                    <a:pt x="12131" y="17001"/>
                  </a:cubicBezTo>
                  <a:cubicBezTo>
                    <a:pt x="12722" y="16311"/>
                    <a:pt x="13051" y="15424"/>
                    <a:pt x="13401" y="14581"/>
                  </a:cubicBezTo>
                  <a:cubicBezTo>
                    <a:pt x="13971" y="13191"/>
                    <a:pt x="14628" y="11811"/>
                    <a:pt x="15559" y="10629"/>
                  </a:cubicBezTo>
                  <a:cubicBezTo>
                    <a:pt x="16489" y="9446"/>
                    <a:pt x="17705" y="8450"/>
                    <a:pt x="19138" y="7968"/>
                  </a:cubicBezTo>
                  <a:cubicBezTo>
                    <a:pt x="19391" y="7892"/>
                    <a:pt x="19664" y="7815"/>
                    <a:pt x="19861" y="7629"/>
                  </a:cubicBezTo>
                  <a:cubicBezTo>
                    <a:pt x="20595" y="6928"/>
                    <a:pt x="19719" y="5133"/>
                    <a:pt x="19413" y="4388"/>
                  </a:cubicBezTo>
                  <a:cubicBezTo>
                    <a:pt x="18909" y="3172"/>
                    <a:pt x="17945" y="1815"/>
                    <a:pt x="16642" y="1366"/>
                  </a:cubicBezTo>
                  <a:cubicBezTo>
                    <a:pt x="15022" y="807"/>
                    <a:pt x="13073" y="676"/>
                    <a:pt x="11387" y="337"/>
                  </a:cubicBezTo>
                  <a:cubicBezTo>
                    <a:pt x="10537" y="166"/>
                    <a:pt x="9641" y="1"/>
                    <a:pt x="87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35" name="Rect 0"/>
            <p:cNvSpPr>
              <a:spLocks/>
            </p:cNvSpPr>
            <p:nvPr/>
          </p:nvSpPr>
          <p:spPr>
            <a:xfrm rot="0">
              <a:off x="8263255" y="2345055"/>
              <a:ext cx="465455" cy="411480"/>
            </a:xfrm>
            <a:custGeom>
              <a:gdLst>
                <a:gd fmla="*/ 6953 w 16129" name="TX0"/>
                <a:gd fmla="*/ 0 h 14271" name="TY0"/>
                <a:gd fmla="*/ 6953 w 16129" name="TX1"/>
                <a:gd fmla="*/ 0 h 14271" name="TY1"/>
                <a:gd fmla="*/ 4347 w 16129" name="TX2"/>
                <a:gd fmla="*/ 3482 h 14271" name="TY2"/>
                <a:gd fmla="*/ 3971 w 16129" name="TX3"/>
                <a:gd fmla="*/ 3134 h 14271" name="TY3"/>
                <a:gd fmla="*/ 3854 w 16129" name="TX4"/>
                <a:gd fmla="*/ 3153 h 14271" name="TY4"/>
                <a:gd fmla="*/ 3449 w 16129" name="TX5"/>
                <a:gd fmla="*/ 3701 h 14271" name="TY5"/>
                <a:gd fmla="*/ 3274 w 16129" name="TX6"/>
                <a:gd fmla="*/ 2441 h 14271" name="TY6"/>
                <a:gd fmla="*/ 3055 w 16129" name="TX7"/>
                <a:gd fmla="*/ 2081 h 14271" name="TY7"/>
                <a:gd fmla="*/ 2957 w 16129" name="TX8"/>
                <a:gd fmla="*/ 2064 h 14271" name="TY8"/>
                <a:gd fmla="*/ 2770 w 16129" name="TX9"/>
                <a:gd fmla="*/ 2102 h 14271" name="TY9"/>
                <a:gd fmla="*/ 263 w 16129" name="TX10"/>
                <a:gd fmla="*/ 5835 h 14271" name="TY10"/>
                <a:gd fmla="*/ 1971 w 16129" name="TX11"/>
                <a:gd fmla="*/ 11441 h 14271" name="TY11"/>
                <a:gd fmla="*/ 8551 w 16129" name="TX12"/>
                <a:gd fmla="*/ 14212 h 14271" name="TY12"/>
                <a:gd fmla="*/ 9611 w 16129" name="TX13"/>
                <a:gd fmla="*/ 14269 h 14271" name="TY13"/>
                <a:gd fmla="*/ 11649 w 16129" name="TX14"/>
                <a:gd fmla="*/ 13730 h 14271" name="TY14"/>
                <a:gd fmla="*/ 12131 w 16129" name="TX15"/>
                <a:gd fmla="*/ 13292 h 14271" name="TY15"/>
                <a:gd fmla="*/ 13401 w 16129" name="TX16"/>
                <a:gd fmla="*/ 10872 h 14271" name="TY16"/>
                <a:gd fmla="*/ 16128 w 16129" name="TX17"/>
                <a:gd fmla="*/ 6153 h 14271" name="TY17"/>
                <a:gd fmla="*/ 16128 w 16129" name="TX18"/>
                <a:gd fmla="*/ 6153 h 14271" name="TY18"/>
                <a:gd fmla="*/ 13456 w 16129" name="TX19"/>
                <a:gd fmla="*/ 9022 h 14271" name="TY19"/>
                <a:gd fmla="*/ 13292 w 16129" name="TX20"/>
                <a:gd fmla="*/ 8212 h 14271" name="TY20"/>
                <a:gd fmla="*/ 13292 w 16129" name="TX21"/>
                <a:gd fmla="*/ 7358 h 14271" name="TY21"/>
                <a:gd fmla="*/ 12786 w 16129" name="TX22"/>
                <a:gd fmla="*/ 6936 h 14271" name="TY22"/>
                <a:gd fmla="*/ 12646 w 16129" name="TX23"/>
                <a:gd fmla="*/ 6964 h 14271" name="TY23"/>
                <a:gd fmla="*/ 12109 w 16129" name="TX24"/>
                <a:gd fmla="*/ 7256 h 14271" name="TY24"/>
                <a:gd fmla="*/ 11989 w 16129" name="TX25"/>
                <a:gd fmla="*/ 7215 h 14271" name="TY25"/>
                <a:gd fmla="*/ 12503 w 16129" name="TX26"/>
                <a:gd fmla="*/ 5278 h 14271" name="TY26"/>
                <a:gd fmla="*/ 12449 w 16129" name="TX27"/>
                <a:gd fmla="*/ 4784 h 14271" name="TY27"/>
                <a:gd fmla="*/ 12198 w 16129" name="TX28"/>
                <a:gd fmla="*/ 4707 h 14271" name="TY28"/>
                <a:gd fmla="*/ 12055 w 16129" name="TX29"/>
                <a:gd fmla="*/ 4719 h 14271" name="TY29"/>
                <a:gd fmla="*/ 9646 w 16129" name="TX30"/>
                <a:gd fmla="*/ 6110 h 14271" name="TY30"/>
                <a:gd fmla="*/ 9963 w 16129" name="TX31"/>
                <a:gd fmla="*/ 3646 h 14271" name="TY31"/>
                <a:gd fmla="*/ 9963 w 16129" name="TX32"/>
                <a:gd fmla="*/ 3646 h 14271" name="TY32"/>
                <a:gd fmla="*/ 8233 w 16129" name="TX33"/>
                <a:gd fmla="*/ 5321 h 14271" name="TY33"/>
                <a:gd fmla="*/ 8092 w 16129" name="TX34"/>
                <a:gd fmla="*/ 2989 h 14271" name="TY34"/>
                <a:gd fmla="*/ 9044 w 16129" name="TX35"/>
                <a:gd fmla="*/ 799 h 14271" name="TY35"/>
                <a:gd fmla="*/ 9044 w 16129" name="TX36"/>
                <a:gd fmla="*/ 799 h 14271" name="TY36"/>
                <a:gd fmla="*/ 6175 w 16129" name="TX37"/>
                <a:gd fmla="*/ 3887 h 14271" name="TY37"/>
                <a:gd fmla="*/ 6208 w 16129" name="TX38"/>
                <a:gd fmla="*/ 1905 h 14271" name="TY38"/>
                <a:gd fmla="*/ 6953 w 16129" name="TX39"/>
                <a:gd fmla="*/ 0 h 14271" name="TY3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</a:cxnLst>
              <a:rect l="l" t="t" r="r" b="b"/>
              <a:pathLst>
                <a:path w="16129" h="14271">
                  <a:moveTo>
                    <a:pt x="6953" y="0"/>
                  </a:moveTo>
                  <a:lnTo>
                    <a:pt x="6953" y="0"/>
                  </a:lnTo>
                  <a:cubicBezTo>
                    <a:pt x="5595" y="646"/>
                    <a:pt x="4588" y="1993"/>
                    <a:pt x="4347" y="3482"/>
                  </a:cubicBezTo>
                  <a:cubicBezTo>
                    <a:pt x="4374" y="3282"/>
                    <a:pt x="4167" y="3134"/>
                    <a:pt x="3971" y="3134"/>
                  </a:cubicBezTo>
                  <a:cubicBezTo>
                    <a:pt x="3931" y="3134"/>
                    <a:pt x="3891" y="3140"/>
                    <a:pt x="3854" y="3153"/>
                  </a:cubicBezTo>
                  <a:cubicBezTo>
                    <a:pt x="3635" y="3241"/>
                    <a:pt x="3504" y="3471"/>
                    <a:pt x="3449" y="3701"/>
                  </a:cubicBezTo>
                  <a:cubicBezTo>
                    <a:pt x="3427" y="3273"/>
                    <a:pt x="3362" y="2857"/>
                    <a:pt x="3274" y="2441"/>
                  </a:cubicBezTo>
                  <a:cubicBezTo>
                    <a:pt x="3241" y="2299"/>
                    <a:pt x="3187" y="2135"/>
                    <a:pt x="3055" y="2081"/>
                  </a:cubicBezTo>
                  <a:cubicBezTo>
                    <a:pt x="3024" y="2069"/>
                    <a:pt x="2991" y="2064"/>
                    <a:pt x="2957" y="2064"/>
                  </a:cubicBezTo>
                  <a:cubicBezTo>
                    <a:pt x="2894" y="2064"/>
                    <a:pt x="2827" y="2081"/>
                    <a:pt x="2770" y="2102"/>
                  </a:cubicBezTo>
                  <a:cubicBezTo>
                    <a:pt x="1183" y="2573"/>
                    <a:pt x="471" y="4325"/>
                    <a:pt x="263" y="5835"/>
                  </a:cubicBezTo>
                  <a:cubicBezTo>
                    <a:pt x="0" y="7828"/>
                    <a:pt x="591" y="9952"/>
                    <a:pt x="1971" y="11441"/>
                  </a:cubicBezTo>
                  <a:cubicBezTo>
                    <a:pt x="3624" y="13226"/>
                    <a:pt x="6121" y="14003"/>
                    <a:pt x="8551" y="14212"/>
                  </a:cubicBezTo>
                  <a:cubicBezTo>
                    <a:pt x="8906" y="14243"/>
                    <a:pt x="9262" y="14269"/>
                    <a:pt x="9611" y="14269"/>
                  </a:cubicBezTo>
                  <a:cubicBezTo>
                    <a:pt x="10349" y="14269"/>
                    <a:pt x="11055" y="14153"/>
                    <a:pt x="11649" y="13730"/>
                  </a:cubicBezTo>
                  <a:cubicBezTo>
                    <a:pt x="11825" y="13609"/>
                    <a:pt x="11978" y="13467"/>
                    <a:pt x="12131" y="13292"/>
                  </a:cubicBezTo>
                  <a:cubicBezTo>
                    <a:pt x="12734" y="12602"/>
                    <a:pt x="13062" y="11715"/>
                    <a:pt x="13401" y="10872"/>
                  </a:cubicBezTo>
                  <a:cubicBezTo>
                    <a:pt x="14102" y="9175"/>
                    <a:pt x="14967" y="7565"/>
                    <a:pt x="16128" y="6153"/>
                  </a:cubicBezTo>
                  <a:lnTo>
                    <a:pt x="16128" y="6153"/>
                  </a:lnTo>
                  <a:cubicBezTo>
                    <a:pt x="15043" y="6898"/>
                    <a:pt x="14124" y="7894"/>
                    <a:pt x="13456" y="9022"/>
                  </a:cubicBezTo>
                  <a:cubicBezTo>
                    <a:pt x="13270" y="8803"/>
                    <a:pt x="13259" y="8496"/>
                    <a:pt x="13292" y="8212"/>
                  </a:cubicBezTo>
                  <a:cubicBezTo>
                    <a:pt x="13314" y="7927"/>
                    <a:pt x="13379" y="7631"/>
                    <a:pt x="13292" y="7358"/>
                  </a:cubicBezTo>
                  <a:cubicBezTo>
                    <a:pt x="13219" y="7132"/>
                    <a:pt x="13006" y="6936"/>
                    <a:pt x="12786" y="6936"/>
                  </a:cubicBezTo>
                  <a:cubicBezTo>
                    <a:pt x="12739" y="6936"/>
                    <a:pt x="12692" y="6944"/>
                    <a:pt x="12646" y="6964"/>
                  </a:cubicBezTo>
                  <a:cubicBezTo>
                    <a:pt x="12459" y="7035"/>
                    <a:pt x="12280" y="7256"/>
                    <a:pt x="12109" y="7256"/>
                  </a:cubicBezTo>
                  <a:cubicBezTo>
                    <a:pt x="12068" y="7256"/>
                    <a:pt x="12029" y="7244"/>
                    <a:pt x="11989" y="7215"/>
                  </a:cubicBezTo>
                  <a:cubicBezTo>
                    <a:pt x="12164" y="6569"/>
                    <a:pt x="12328" y="5923"/>
                    <a:pt x="12503" y="5278"/>
                  </a:cubicBezTo>
                  <a:cubicBezTo>
                    <a:pt x="12547" y="5113"/>
                    <a:pt x="12580" y="4905"/>
                    <a:pt x="12449" y="4784"/>
                  </a:cubicBezTo>
                  <a:cubicBezTo>
                    <a:pt x="12383" y="4726"/>
                    <a:pt x="12293" y="4707"/>
                    <a:pt x="12198" y="4707"/>
                  </a:cubicBezTo>
                  <a:cubicBezTo>
                    <a:pt x="12151" y="4707"/>
                    <a:pt x="12102" y="4711"/>
                    <a:pt x="12055" y="4719"/>
                  </a:cubicBezTo>
                  <a:cubicBezTo>
                    <a:pt x="11124" y="4861"/>
                    <a:pt x="10237" y="5365"/>
                    <a:pt x="9646" y="6110"/>
                  </a:cubicBezTo>
                  <a:cubicBezTo>
                    <a:pt x="9537" y="5278"/>
                    <a:pt x="9657" y="4424"/>
                    <a:pt x="9963" y="3646"/>
                  </a:cubicBezTo>
                  <a:lnTo>
                    <a:pt x="9963" y="3646"/>
                  </a:lnTo>
                  <a:cubicBezTo>
                    <a:pt x="9153" y="3843"/>
                    <a:pt x="8464" y="4511"/>
                    <a:pt x="8233" y="5321"/>
                  </a:cubicBezTo>
                  <a:cubicBezTo>
                    <a:pt x="7883" y="4599"/>
                    <a:pt x="7894" y="3755"/>
                    <a:pt x="8092" y="2989"/>
                  </a:cubicBezTo>
                  <a:cubicBezTo>
                    <a:pt x="8299" y="2212"/>
                    <a:pt x="8671" y="1500"/>
                    <a:pt x="9044" y="799"/>
                  </a:cubicBezTo>
                  <a:lnTo>
                    <a:pt x="9044" y="799"/>
                  </a:lnTo>
                  <a:cubicBezTo>
                    <a:pt x="7697" y="1347"/>
                    <a:pt x="6624" y="2507"/>
                    <a:pt x="6175" y="3887"/>
                  </a:cubicBezTo>
                  <a:cubicBezTo>
                    <a:pt x="5825" y="3295"/>
                    <a:pt x="5956" y="2540"/>
                    <a:pt x="6208" y="1905"/>
                  </a:cubicBezTo>
                  <a:cubicBezTo>
                    <a:pt x="6460" y="1270"/>
                    <a:pt x="6832" y="668"/>
                    <a:pt x="6953" y="0"/>
                  </a:cubicBezTo>
                  <a:close/>
                </a:path>
              </a:pathLst>
            </a:custGeom>
            <a:solidFill>
              <a:schemeClr val="dk1">
                <a:alpha val="863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36" name="Rect 0"/>
            <p:cNvSpPr>
              <a:spLocks/>
            </p:cNvSpPr>
            <p:nvPr/>
          </p:nvSpPr>
          <p:spPr>
            <a:xfrm rot="0">
              <a:off x="8359775" y="2311400"/>
              <a:ext cx="496570" cy="445770"/>
            </a:xfrm>
            <a:custGeom>
              <a:gdLst>
                <a:gd fmla="*/ 15000 w 17213" name="TX0"/>
                <a:gd fmla="*/ 0 h 15443" name="TY0"/>
                <a:gd fmla="*/ 15002 w 17213" name="TX1"/>
                <a:gd fmla="*/ 6 h 15443" name="TY1"/>
                <a:gd fmla="*/ 15002 w 17213" name="TX2"/>
                <a:gd fmla="*/ 6 h 15443" name="TY2"/>
                <a:gd fmla="*/ 15000 w 17213" name="TX3"/>
                <a:gd fmla="*/ 0 h 15443" name="TY3"/>
                <a:gd fmla="*/ 15002 w 17213" name="TX5"/>
                <a:gd fmla="*/ 6 h 15443" name="TY5"/>
                <a:gd fmla="*/ 14682 w 17213" name="TX6"/>
                <a:gd fmla="*/ 2442 h 15443" name="TY6"/>
                <a:gd fmla="*/ 13150 w 17213" name="TX7"/>
                <a:gd fmla="*/ 4424 h 15443" name="TY7"/>
                <a:gd fmla="*/ 10588 w 17213" name="TX8"/>
                <a:gd fmla="*/ 6603 h 15443" name="TY8"/>
                <a:gd fmla="*/ 8584 w 17213" name="TX9"/>
                <a:gd fmla="*/ 8781 h 15443" name="TY9"/>
                <a:gd fmla="*/ 4971 w 17213" name="TX10"/>
                <a:gd fmla="*/ 13084 h 15443" name="TY10"/>
                <a:gd fmla="*/ 2410 w 17213" name="TX11"/>
                <a:gd fmla="*/ 14240 h 15443" name="TY11"/>
                <a:gd fmla="*/ 1 w 17213" name="TX12"/>
                <a:gd fmla="*/ 13642 h 15443" name="TY12"/>
                <a:gd fmla="*/ 1 w 17213" name="TX13"/>
                <a:gd fmla="*/ 13642 h 15443" name="TY13"/>
                <a:gd fmla="*/ 2037 w 17213" name="TX14"/>
                <a:gd fmla="*/ 14749 h 15443" name="TY14"/>
                <a:gd fmla="*/ 5157 w 17213" name="TX15"/>
                <a:gd fmla="*/ 15384 h 15443" name="TY15"/>
                <a:gd fmla="*/ 6218 w 17213" name="TX16"/>
                <a:gd fmla="*/ 15441 h 15443" name="TY16"/>
                <a:gd fmla="*/ 8266 w 17213" name="TX17"/>
                <a:gd fmla="*/ 14902 h 15443" name="TY17"/>
                <a:gd fmla="*/ 8748 w 17213" name="TX18"/>
                <a:gd fmla="*/ 14464 h 15443" name="TY18"/>
                <a:gd fmla="*/ 10018 w 17213" name="TX19"/>
                <a:gd fmla="*/ 12044 h 15443" name="TY19"/>
                <a:gd fmla="*/ 12176 w 17213" name="TX20"/>
                <a:gd fmla="*/ 8092 h 15443" name="TY20"/>
                <a:gd fmla="*/ 15755 w 17213" name="TX21"/>
                <a:gd fmla="*/ 5431 h 15443" name="TY21"/>
                <a:gd fmla="*/ 16478 w 17213" name="TX22"/>
                <a:gd fmla="*/ 5092 h 15443" name="TY22"/>
                <a:gd fmla="*/ 16030 w 17213" name="TX23"/>
                <a:gd fmla="*/ 1851 h 15443" name="TY23"/>
                <a:gd fmla="*/ 15002 w 17213" name="TX24"/>
                <a:gd fmla="*/ 6 h 15443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17213" h="15443">
                  <a:moveTo>
                    <a:pt x="15000" y="0"/>
                  </a:moveTo>
                  <a:cubicBezTo>
                    <a:pt x="15001" y="2"/>
                    <a:pt x="15001" y="4"/>
                    <a:pt x="15002" y="6"/>
                  </a:cubicBezTo>
                  <a:lnTo>
                    <a:pt x="15002" y="6"/>
                  </a:lnTo>
                  <a:cubicBezTo>
                    <a:pt x="15001" y="4"/>
                    <a:pt x="15001" y="2"/>
                    <a:pt x="15000" y="0"/>
                  </a:cubicBezTo>
                  <a:close/>
                  <a:moveTo>
                    <a:pt x="15002" y="6"/>
                  </a:moveTo>
                  <a:cubicBezTo>
                    <a:pt x="15219" y="814"/>
                    <a:pt x="15054" y="1699"/>
                    <a:pt x="14682" y="2442"/>
                  </a:cubicBezTo>
                  <a:cubicBezTo>
                    <a:pt x="14310" y="3197"/>
                    <a:pt x="13752" y="3844"/>
                    <a:pt x="13150" y="4424"/>
                  </a:cubicBezTo>
                  <a:cubicBezTo>
                    <a:pt x="12351" y="5223"/>
                    <a:pt x="11420" y="5847"/>
                    <a:pt x="10588" y="6603"/>
                  </a:cubicBezTo>
                  <a:cubicBezTo>
                    <a:pt x="9865" y="7260"/>
                    <a:pt x="9274" y="8080"/>
                    <a:pt x="8584" y="8781"/>
                  </a:cubicBezTo>
                  <a:cubicBezTo>
                    <a:pt x="7281" y="10084"/>
                    <a:pt x="6208" y="11672"/>
                    <a:pt x="4971" y="13084"/>
                  </a:cubicBezTo>
                  <a:cubicBezTo>
                    <a:pt x="4246" y="13911"/>
                    <a:pt x="3352" y="14240"/>
                    <a:pt x="2410" y="14240"/>
                  </a:cubicBezTo>
                  <a:cubicBezTo>
                    <a:pt x="1617" y="14240"/>
                    <a:pt x="791" y="14008"/>
                    <a:pt x="1" y="13642"/>
                  </a:cubicBezTo>
                  <a:lnTo>
                    <a:pt x="1" y="13642"/>
                  </a:lnTo>
                  <a:cubicBezTo>
                    <a:pt x="690" y="13971"/>
                    <a:pt x="1249" y="14486"/>
                    <a:pt x="2037" y="14749"/>
                  </a:cubicBezTo>
                  <a:cubicBezTo>
                    <a:pt x="3044" y="15099"/>
                    <a:pt x="4106" y="15296"/>
                    <a:pt x="5157" y="15384"/>
                  </a:cubicBezTo>
                  <a:cubicBezTo>
                    <a:pt x="5512" y="15415"/>
                    <a:pt x="5869" y="15441"/>
                    <a:pt x="6218" y="15441"/>
                  </a:cubicBezTo>
                  <a:cubicBezTo>
                    <a:pt x="6957" y="15441"/>
                    <a:pt x="7665" y="15325"/>
                    <a:pt x="8266" y="14902"/>
                  </a:cubicBezTo>
                  <a:cubicBezTo>
                    <a:pt x="8431" y="14781"/>
                    <a:pt x="8595" y="14639"/>
                    <a:pt x="8748" y="14464"/>
                  </a:cubicBezTo>
                  <a:cubicBezTo>
                    <a:pt x="9339" y="13774"/>
                    <a:pt x="9668" y="12887"/>
                    <a:pt x="10018" y="12044"/>
                  </a:cubicBezTo>
                  <a:cubicBezTo>
                    <a:pt x="10588" y="10654"/>
                    <a:pt x="11245" y="9274"/>
                    <a:pt x="12176" y="8092"/>
                  </a:cubicBezTo>
                  <a:cubicBezTo>
                    <a:pt x="13106" y="6909"/>
                    <a:pt x="14322" y="5913"/>
                    <a:pt x="15755" y="5431"/>
                  </a:cubicBezTo>
                  <a:cubicBezTo>
                    <a:pt x="16008" y="5355"/>
                    <a:pt x="16281" y="5278"/>
                    <a:pt x="16478" y="5092"/>
                  </a:cubicBezTo>
                  <a:cubicBezTo>
                    <a:pt x="17212" y="4391"/>
                    <a:pt x="16336" y="2596"/>
                    <a:pt x="16030" y="1851"/>
                  </a:cubicBezTo>
                  <a:cubicBezTo>
                    <a:pt x="15778" y="1250"/>
                    <a:pt x="15168" y="617"/>
                    <a:pt x="15002" y="6"/>
                  </a:cubicBezTo>
                  <a:close/>
                </a:path>
              </a:pathLst>
            </a:custGeom>
            <a:solidFill>
              <a:schemeClr val="dk1">
                <a:alpha val="863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37" name="Rect 0"/>
            <p:cNvSpPr>
              <a:spLocks/>
            </p:cNvSpPr>
            <p:nvPr/>
          </p:nvSpPr>
          <p:spPr>
            <a:xfrm rot="0">
              <a:off x="8523605" y="2360295"/>
              <a:ext cx="19050" cy="8255"/>
            </a:xfrm>
            <a:custGeom>
              <a:gdLst>
                <a:gd fmla="*/ 647 w 648" name="TX0"/>
                <a:gd fmla="*/ 0 h 276" name="TY0"/>
                <a:gd fmla="*/ 647 w 648" name="TX1"/>
                <a:gd fmla="*/ 0 h 276" name="TY1"/>
                <a:gd fmla="*/ 176 w 648" name="TX2"/>
                <a:gd fmla="*/ 175 h 276" name="TY2"/>
                <a:gd fmla="*/ 647 w 648" name="TX3"/>
                <a:gd fmla="*/ 0 h 276" name="TY3"/>
                <a:gd fmla="*/ 176 w 648" name="TX5"/>
                <a:gd fmla="*/ 175 h 276" name="TY5"/>
                <a:gd fmla="*/ 1 w 648" name="TX6"/>
                <a:gd fmla="*/ 263 h 276" name="TY6"/>
                <a:gd fmla="*/ 1 w 648" name="TX7"/>
                <a:gd fmla="*/ 274 h 276" name="TY7"/>
                <a:gd fmla="*/ 176 w 648" name="TX8"/>
                <a:gd fmla="*/ 175 h 276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648" h="276">
                  <a:moveTo>
                    <a:pt x="647" y="0"/>
                  </a:moveTo>
                  <a:lnTo>
                    <a:pt x="647" y="0"/>
                  </a:lnTo>
                  <a:cubicBezTo>
                    <a:pt x="482" y="34"/>
                    <a:pt x="319" y="88"/>
                    <a:pt x="176" y="175"/>
                  </a:cubicBezTo>
                  <a:cubicBezTo>
                    <a:pt x="319" y="99"/>
                    <a:pt x="482" y="34"/>
                    <a:pt x="647" y="0"/>
                  </a:cubicBezTo>
                  <a:close/>
                  <a:moveTo>
                    <a:pt x="176" y="175"/>
                  </a:moveTo>
                  <a:cubicBezTo>
                    <a:pt x="110" y="197"/>
                    <a:pt x="56" y="231"/>
                    <a:pt x="1" y="263"/>
                  </a:cubicBezTo>
                  <a:lnTo>
                    <a:pt x="1" y="274"/>
                  </a:lnTo>
                  <a:cubicBezTo>
                    <a:pt x="56" y="241"/>
                    <a:pt x="110" y="209"/>
                    <a:pt x="176" y="175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38" name="Rect 0"/>
            <p:cNvSpPr>
              <a:spLocks/>
            </p:cNvSpPr>
            <p:nvPr/>
          </p:nvSpPr>
          <p:spPr>
            <a:xfrm rot="0">
              <a:off x="8546465" y="2444750"/>
              <a:ext cx="6985" cy="6985"/>
            </a:xfrm>
            <a:custGeom>
              <a:gdLst>
                <a:gd fmla="*/ 228 w 230" name="TX0"/>
                <a:gd fmla="*/ 0 h 218" name="TY0"/>
                <a:gd fmla="*/ 228 w 230" name="TX1"/>
                <a:gd fmla="*/ 0 h 218" name="TY1"/>
                <a:gd fmla="*/ 1 w 230" name="TX2"/>
                <a:gd fmla="*/ 217 h 218" name="TY2"/>
                <a:gd fmla="*/ 12 w 230" name="TX3"/>
                <a:gd fmla="*/ 217 h 218" name="TY3"/>
                <a:gd fmla="*/ 228 w 230" name="TX4"/>
                <a:gd fmla="*/ 0 h 218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230" h="218">
                  <a:moveTo>
                    <a:pt x="228" y="0"/>
                  </a:moveTo>
                  <a:lnTo>
                    <a:pt x="228" y="0"/>
                  </a:lnTo>
                  <a:cubicBezTo>
                    <a:pt x="152" y="66"/>
                    <a:pt x="77" y="141"/>
                    <a:pt x="1" y="217"/>
                  </a:cubicBezTo>
                  <a:lnTo>
                    <a:pt x="12" y="217"/>
                  </a:lnTo>
                  <a:cubicBezTo>
                    <a:pt x="77" y="141"/>
                    <a:pt x="152" y="66"/>
                    <a:pt x="228" y="0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39" name="Rect 0"/>
            <p:cNvSpPr>
              <a:spLocks/>
            </p:cNvSpPr>
            <p:nvPr/>
          </p:nvSpPr>
          <p:spPr>
            <a:xfrm rot="0">
              <a:off x="8461375" y="2337435"/>
              <a:ext cx="11430" cy="15875"/>
            </a:xfrm>
            <a:custGeom>
              <a:gdLst>
                <a:gd fmla="*/ 383 w 384" name="TX0"/>
                <a:gd fmla="*/ 0 h 527" name="TY0"/>
                <a:gd fmla="*/ 383 w 384" name="TX1"/>
                <a:gd fmla="*/ 0 h 527" name="TY1"/>
                <a:gd fmla="*/ 0 w 384" name="TX2"/>
                <a:gd fmla="*/ 515 h 527" name="TY2"/>
                <a:gd fmla="*/ 0 w 384" name="TX3"/>
                <a:gd fmla="*/ 526 h 527" name="TY3"/>
                <a:gd fmla="*/ 383 w 384" name="TX4"/>
                <a:gd fmla="*/ 0 h 527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384" h="527">
                  <a:moveTo>
                    <a:pt x="383" y="0"/>
                  </a:moveTo>
                  <a:lnTo>
                    <a:pt x="383" y="0"/>
                  </a:lnTo>
                  <a:cubicBezTo>
                    <a:pt x="251" y="175"/>
                    <a:pt x="131" y="340"/>
                    <a:pt x="0" y="515"/>
                  </a:cubicBezTo>
                  <a:lnTo>
                    <a:pt x="0" y="526"/>
                  </a:lnTo>
                  <a:cubicBezTo>
                    <a:pt x="131" y="351"/>
                    <a:pt x="251" y="175"/>
                    <a:pt x="383" y="0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40" name="Rect 0"/>
            <p:cNvSpPr>
              <a:spLocks/>
            </p:cNvSpPr>
            <p:nvPr/>
          </p:nvSpPr>
          <p:spPr>
            <a:xfrm rot="0">
              <a:off x="8359775" y="2410460"/>
              <a:ext cx="4445" cy="19050"/>
            </a:xfrm>
            <a:custGeom>
              <a:gdLst>
                <a:gd fmla="*/ 132 w 134" name="TX0"/>
                <a:gd fmla="*/ 1 h 648" name="TY0"/>
                <a:gd fmla="*/ 77 w 134" name="TX1"/>
                <a:gd fmla="*/ 176 h 648" name="TY1"/>
                <a:gd fmla="*/ 33 w 134" name="TX2"/>
                <a:gd fmla="*/ 361 h 648" name="TY2"/>
                <a:gd fmla="*/ 1 w 134" name="TX3"/>
                <a:gd fmla="*/ 537 h 648" name="TY3"/>
                <a:gd fmla="*/ 1 w 134" name="TX4"/>
                <a:gd fmla="*/ 602 h 648" name="TY4"/>
                <a:gd fmla="*/ 1 w 134" name="TX5"/>
                <a:gd fmla="*/ 646 h 648" name="TY5"/>
                <a:gd fmla="*/ 11 w 134" name="TX6"/>
                <a:gd fmla="*/ 537 h 648" name="TY6"/>
                <a:gd fmla="*/ 45 w 134" name="TX7"/>
                <a:gd fmla="*/ 361 h 648" name="TY7"/>
                <a:gd fmla="*/ 88 w 134" name="TX8"/>
                <a:gd fmla="*/ 176 h 648" name="TY8"/>
                <a:gd fmla="*/ 132 w 134" name="TX9"/>
                <a:gd fmla="*/ 1 h 648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134" h="648">
                  <a:moveTo>
                    <a:pt x="132" y="1"/>
                  </a:moveTo>
                  <a:lnTo>
                    <a:pt x="77" y="176"/>
                  </a:lnTo>
                  <a:lnTo>
                    <a:pt x="33" y="361"/>
                  </a:lnTo>
                  <a:lnTo>
                    <a:pt x="1" y="537"/>
                  </a:lnTo>
                  <a:lnTo>
                    <a:pt x="1" y="602"/>
                  </a:lnTo>
                  <a:lnTo>
                    <a:pt x="1" y="646"/>
                  </a:lnTo>
                  <a:cubicBezTo>
                    <a:pt x="11" y="602"/>
                    <a:pt x="11" y="570"/>
                    <a:pt x="11" y="537"/>
                  </a:cubicBezTo>
                  <a:lnTo>
                    <a:pt x="45" y="361"/>
                  </a:lnTo>
                  <a:lnTo>
                    <a:pt x="88" y="176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rgbClr val="AE8D9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41" name="Rect 0"/>
            <p:cNvSpPr>
              <a:spLocks/>
            </p:cNvSpPr>
            <p:nvPr/>
          </p:nvSpPr>
          <p:spPr>
            <a:xfrm rot="0">
              <a:off x="8624570" y="2482215"/>
              <a:ext cx="19050" cy="10160"/>
            </a:xfrm>
            <a:custGeom>
              <a:gdLst>
                <a:gd fmla="*/ 629 w 631" name="TX0"/>
                <a:gd fmla="*/ 0 h 327" name="TY0"/>
                <a:gd fmla="*/ 1 w 631" name="TX1"/>
                <a:gd fmla="*/ 315 h 327" name="TY1"/>
                <a:gd fmla="*/ 1 w 631" name="TX2"/>
                <a:gd fmla="*/ 326 h 327" name="TY2"/>
                <a:gd fmla="*/ 629 w 631" name="TX3"/>
                <a:gd fmla="*/ 0 h 327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631" h="327">
                  <a:moveTo>
                    <a:pt x="629" y="0"/>
                  </a:moveTo>
                  <a:cubicBezTo>
                    <a:pt x="413" y="99"/>
                    <a:pt x="206" y="207"/>
                    <a:pt x="1" y="315"/>
                  </a:cubicBezTo>
                  <a:lnTo>
                    <a:pt x="1" y="326"/>
                  </a:lnTo>
                  <a:cubicBezTo>
                    <a:pt x="206" y="207"/>
                    <a:pt x="413" y="99"/>
                    <a:pt x="629" y="0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grpSp>
          <p:nvGrpSpPr>
            <p:cNvPr id="442" name="Google Shape;442;p51"/>
            <p:cNvGrpSpPr/>
            <p:nvPr/>
          </p:nvGrpSpPr>
          <p:grpSpPr>
            <a:xfrm>
              <a:off x="8358505" y="2301240"/>
              <a:ext cx="452120" cy="388620"/>
              <a:chOff x="8358505" y="2301240"/>
              <a:chExt cx="452120" cy="388620"/>
            </a:xfrm>
          </p:grpSpPr>
          <p:sp>
            <p:nvSpPr>
              <p:cNvPr id="443" name="Rect 0"/>
              <p:cNvSpPr>
                <a:spLocks/>
              </p:cNvSpPr>
              <p:nvPr/>
            </p:nvSpPr>
            <p:spPr>
              <a:xfrm rot="0">
                <a:off x="8473440" y="2367915"/>
                <a:ext cx="50800" cy="146685"/>
              </a:xfrm>
              <a:custGeom>
                <a:gdLst>
                  <a:gd fmla="*/ 1741 w 1742" name="TX0"/>
                  <a:gd fmla="*/ 0 h 5071" name="TY0"/>
                  <a:gd fmla="*/ 1489 w 1742" name="TX1"/>
                  <a:gd fmla="*/ 187 h 5071" name="TY1"/>
                  <a:gd fmla="*/ 843 w 1742" name="TX2"/>
                  <a:gd fmla="*/ 964 h 5071" name="TY2"/>
                  <a:gd fmla="*/ 613 w 1742" name="TX3"/>
                  <a:gd fmla="*/ 1413 h 5071" name="TY3"/>
                  <a:gd fmla="*/ 514 w 1742" name="TX4"/>
                  <a:gd fmla="*/ 1642 h 5071" name="TY4"/>
                  <a:gd fmla="*/ 460 w 1742" name="TX5"/>
                  <a:gd fmla="*/ 1763 h 5071" name="TY5"/>
                  <a:gd fmla="*/ 416 w 1742" name="TX6"/>
                  <a:gd fmla="*/ 1873 h 5071" name="TY6"/>
                  <a:gd fmla="*/ 110 w 1742" name="TX7"/>
                  <a:gd fmla="*/ 2836 h 5071" name="TY7"/>
                  <a:gd fmla="*/ 0 w 1742" name="TX8"/>
                  <a:gd fmla="*/ 3843 h 5071" name="TY8"/>
                  <a:gd fmla="*/ 0 w 1742" name="TX9"/>
                  <a:gd fmla="*/ 3898 h 5071" name="TY9"/>
                  <a:gd fmla="*/ 0 w 1742" name="TX10"/>
                  <a:gd fmla="*/ 3963 h 5071" name="TY10"/>
                  <a:gd fmla="*/ 11 w 1742" name="TX11"/>
                  <a:gd fmla="*/ 4095 h 5071" name="TY11"/>
                  <a:gd fmla="*/ 11 w 1742" name="TX12"/>
                  <a:gd fmla="*/ 4150 h 5071" name="TY12"/>
                  <a:gd fmla="*/ 22 w 1742" name="TX13"/>
                  <a:gd fmla="*/ 4216 h 5071" name="TY13"/>
                  <a:gd fmla="*/ 33 w 1742" name="TX14"/>
                  <a:gd fmla="*/ 4347 h 5071" name="TY14"/>
                  <a:gd fmla="*/ 55 w 1742" name="TX15"/>
                  <a:gd fmla="*/ 4467 h 5071" name="TY15"/>
                  <a:gd fmla="*/ 66 w 1742" name="TX16"/>
                  <a:gd fmla="*/ 4533 h 5071" name="TY16"/>
                  <a:gd fmla="*/ 66 w 1742" name="TX17"/>
                  <a:gd fmla="*/ 4566 h 5071" name="TY17"/>
                  <a:gd fmla="*/ 76 w 1742" name="TX18"/>
                  <a:gd fmla="*/ 4588 h 5071" name="TY18"/>
                  <a:gd fmla="*/ 98 w 1742" name="TX19"/>
                  <a:gd fmla="*/ 4719 h 5071" name="TY19"/>
                  <a:gd fmla="*/ 132 w 1742" name="TX20"/>
                  <a:gd fmla="*/ 4839 h 5071" name="TY20"/>
                  <a:gd fmla="*/ 110 w 1742" name="TX21"/>
                  <a:gd fmla="*/ 4719 h 5071" name="TY21"/>
                  <a:gd fmla="*/ 88 w 1742" name="TX22"/>
                  <a:gd fmla="*/ 4588 h 5071" name="TY22"/>
                  <a:gd fmla="*/ 76 w 1742" name="TX23"/>
                  <a:gd fmla="*/ 4555 h 5071" name="TY23"/>
                  <a:gd fmla="*/ 76 w 1742" name="TX24"/>
                  <a:gd fmla="*/ 4533 h 5071" name="TY24"/>
                  <a:gd fmla="*/ 66 w 1742" name="TX25"/>
                  <a:gd fmla="*/ 4467 h 5071" name="TY25"/>
                  <a:gd fmla="*/ 44 w 1742" name="TX26"/>
                  <a:gd fmla="*/ 4347 h 5071" name="TY26"/>
                  <a:gd fmla="*/ 33 w 1742" name="TX27"/>
                  <a:gd fmla="*/ 4216 h 5071" name="TY27"/>
                  <a:gd fmla="*/ 22 w 1742" name="TX28"/>
                  <a:gd fmla="*/ 4150 h 5071" name="TY28"/>
                  <a:gd fmla="*/ 22 w 1742" name="TX29"/>
                  <a:gd fmla="*/ 4095 h 5071" name="TY29"/>
                  <a:gd fmla="*/ 11 w 1742" name="TX30"/>
                  <a:gd fmla="*/ 3963 h 5071" name="TY30"/>
                  <a:gd fmla="*/ 11 w 1742" name="TX31"/>
                  <a:gd fmla="*/ 3898 h 5071" name="TY31"/>
                  <a:gd fmla="*/ 11 w 1742" name="TX32"/>
                  <a:gd fmla="*/ 3843 h 5071" name="TY32"/>
                  <a:gd fmla="*/ 120 w 1742" name="TX33"/>
                  <a:gd fmla="*/ 2836 h 5071" name="TY33"/>
                  <a:gd fmla="*/ 427 w 1742" name="TX34"/>
                  <a:gd fmla="*/ 1883 h 5071" name="TY34"/>
                  <a:gd fmla="*/ 471 w 1742" name="TX35"/>
                  <a:gd fmla="*/ 1763 h 5071" name="TY35"/>
                  <a:gd fmla="*/ 526 w 1742" name="TX36"/>
                  <a:gd fmla="*/ 1642 h 5071" name="TY36"/>
                  <a:gd fmla="*/ 624 w 1742" name="TX37"/>
                  <a:gd fmla="*/ 1413 h 5071" name="TY37"/>
                  <a:gd fmla="*/ 854 w 1742" name="TX38"/>
                  <a:gd fmla="*/ 964 h 5071" name="TY38"/>
                  <a:gd fmla="*/ 1500 w 1742" name="TX39"/>
                  <a:gd fmla="*/ 197 h 5071" name="TY39"/>
                  <a:gd fmla="*/ 1741 w 1742" name="TX40"/>
                  <a:gd fmla="*/ 11 h 5071" name="TY40"/>
                  <a:gd fmla="*/ 1741 w 1742" name="TX41"/>
                  <a:gd fmla="*/ 0 h 5071" name="TY41"/>
                  <a:gd fmla="*/ 132 w 1742" name="TX43"/>
                  <a:gd fmla="*/ 4839 h 5071" name="TY43"/>
                  <a:gd fmla="*/ 186 w 1742" name="TX44"/>
                  <a:gd fmla="*/ 5070 h 5071" name="TY44"/>
                  <a:gd fmla="*/ 197 w 1742" name="TX45"/>
                  <a:gd fmla="*/ 5070 h 5071" name="TY45"/>
                  <a:gd fmla="*/ 132 w 1742" name="TX46"/>
                  <a:gd fmla="*/ 4839 h 5071" name="TY46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  <a:cxn ang="0">
                    <a:pos x="TX34" y="TY34"/>
                  </a:cxn>
                  <a:cxn ang="0">
                    <a:pos x="TX35" y="TY35"/>
                  </a:cxn>
                  <a:cxn ang="0">
                    <a:pos x="TX36" y="TY36"/>
                  </a:cxn>
                  <a:cxn ang="0">
                    <a:pos x="TX37" y="TY37"/>
                  </a:cxn>
                  <a:cxn ang="0">
                    <a:pos x="TX38" y="TY38"/>
                  </a:cxn>
                  <a:cxn ang="0">
                    <a:pos x="TX39" y="TY39"/>
                  </a:cxn>
                  <a:cxn ang="0">
                    <a:pos x="TX40" y="TY40"/>
                  </a:cxn>
                  <a:cxn ang="0">
                    <a:pos x="TX41" y="TY41"/>
                  </a:cxn>
                  <a:cxn ang="0">
                    <a:pos x="TX43" y="TY43"/>
                  </a:cxn>
                  <a:cxn ang="0">
                    <a:pos x="TX44" y="TY44"/>
                  </a:cxn>
                  <a:cxn ang="0">
                    <a:pos x="TX45" y="TY45"/>
                  </a:cxn>
                  <a:cxn ang="0">
                    <a:pos x="TX46" y="TY46"/>
                  </a:cxn>
                </a:cxnLst>
                <a:rect l="l" t="t" r="r" b="b"/>
                <a:pathLst>
                  <a:path w="1742" h="5071">
                    <a:moveTo>
                      <a:pt x="1741" y="0"/>
                    </a:moveTo>
                    <a:cubicBezTo>
                      <a:pt x="1653" y="66"/>
                      <a:pt x="1577" y="121"/>
                      <a:pt x="1489" y="187"/>
                    </a:cubicBezTo>
                    <a:cubicBezTo>
                      <a:pt x="1237" y="406"/>
                      <a:pt x="1018" y="679"/>
                      <a:pt x="843" y="964"/>
                    </a:cubicBezTo>
                    <a:cubicBezTo>
                      <a:pt x="755" y="1106"/>
                      <a:pt x="679" y="1260"/>
                      <a:pt x="613" y="1413"/>
                    </a:cubicBezTo>
                    <a:lnTo>
                      <a:pt x="514" y="1642"/>
                    </a:lnTo>
                    <a:lnTo>
                      <a:pt x="460" y="1763"/>
                    </a:lnTo>
                    <a:cubicBezTo>
                      <a:pt x="449" y="1796"/>
                      <a:pt x="427" y="1839"/>
                      <a:pt x="416" y="1873"/>
                    </a:cubicBezTo>
                    <a:cubicBezTo>
                      <a:pt x="295" y="2190"/>
                      <a:pt x="186" y="2508"/>
                      <a:pt x="110" y="2836"/>
                    </a:cubicBezTo>
                    <a:cubicBezTo>
                      <a:pt x="33" y="3165"/>
                      <a:pt x="0" y="3504"/>
                      <a:pt x="0" y="3843"/>
                    </a:cubicBezTo>
                    <a:lnTo>
                      <a:pt x="0" y="3898"/>
                    </a:lnTo>
                    <a:lnTo>
                      <a:pt x="0" y="3963"/>
                    </a:lnTo>
                    <a:lnTo>
                      <a:pt x="11" y="4095"/>
                    </a:lnTo>
                    <a:lnTo>
                      <a:pt x="11" y="4150"/>
                    </a:lnTo>
                    <a:lnTo>
                      <a:pt x="22" y="4216"/>
                    </a:lnTo>
                    <a:cubicBezTo>
                      <a:pt x="22" y="4260"/>
                      <a:pt x="22" y="4303"/>
                      <a:pt x="33" y="4347"/>
                    </a:cubicBezTo>
                    <a:lnTo>
                      <a:pt x="55" y="4467"/>
                    </a:lnTo>
                    <a:lnTo>
                      <a:pt x="66" y="4533"/>
                    </a:lnTo>
                    <a:lnTo>
                      <a:pt x="66" y="4566"/>
                    </a:lnTo>
                    <a:lnTo>
                      <a:pt x="76" y="4588"/>
                    </a:lnTo>
                    <a:lnTo>
                      <a:pt x="98" y="4719"/>
                    </a:lnTo>
                    <a:cubicBezTo>
                      <a:pt x="110" y="4752"/>
                      <a:pt x="120" y="4796"/>
                      <a:pt x="132" y="4839"/>
                    </a:cubicBezTo>
                    <a:cubicBezTo>
                      <a:pt x="120" y="4796"/>
                      <a:pt x="120" y="4752"/>
                      <a:pt x="110" y="4719"/>
                    </a:cubicBezTo>
                    <a:lnTo>
                      <a:pt x="88" y="4588"/>
                    </a:lnTo>
                    <a:lnTo>
                      <a:pt x="76" y="4555"/>
                    </a:lnTo>
                    <a:lnTo>
                      <a:pt x="76" y="4533"/>
                    </a:lnTo>
                    <a:lnTo>
                      <a:pt x="66" y="4467"/>
                    </a:lnTo>
                    <a:lnTo>
                      <a:pt x="44" y="4347"/>
                    </a:lnTo>
                    <a:cubicBezTo>
                      <a:pt x="33" y="4303"/>
                      <a:pt x="33" y="4260"/>
                      <a:pt x="33" y="4216"/>
                    </a:cubicBezTo>
                    <a:lnTo>
                      <a:pt x="22" y="4150"/>
                    </a:lnTo>
                    <a:lnTo>
                      <a:pt x="22" y="4095"/>
                    </a:lnTo>
                    <a:lnTo>
                      <a:pt x="11" y="3963"/>
                    </a:lnTo>
                    <a:lnTo>
                      <a:pt x="11" y="3898"/>
                    </a:lnTo>
                    <a:lnTo>
                      <a:pt x="11" y="3843"/>
                    </a:lnTo>
                    <a:cubicBezTo>
                      <a:pt x="11" y="3504"/>
                      <a:pt x="44" y="3165"/>
                      <a:pt x="120" y="2836"/>
                    </a:cubicBezTo>
                    <a:cubicBezTo>
                      <a:pt x="197" y="2508"/>
                      <a:pt x="307" y="2190"/>
                      <a:pt x="427" y="1883"/>
                    </a:cubicBezTo>
                    <a:cubicBezTo>
                      <a:pt x="438" y="1839"/>
                      <a:pt x="460" y="1807"/>
                      <a:pt x="471" y="1763"/>
                    </a:cubicBezTo>
                    <a:lnTo>
                      <a:pt x="526" y="1642"/>
                    </a:lnTo>
                    <a:lnTo>
                      <a:pt x="624" y="1413"/>
                    </a:lnTo>
                    <a:cubicBezTo>
                      <a:pt x="690" y="1260"/>
                      <a:pt x="767" y="1117"/>
                      <a:pt x="854" y="964"/>
                    </a:cubicBezTo>
                    <a:cubicBezTo>
                      <a:pt x="1029" y="679"/>
                      <a:pt x="1237" y="416"/>
                      <a:pt x="1500" y="197"/>
                    </a:cubicBezTo>
                    <a:cubicBezTo>
                      <a:pt x="1577" y="131"/>
                      <a:pt x="1653" y="66"/>
                      <a:pt x="1741" y="11"/>
                    </a:cubicBezTo>
                    <a:lnTo>
                      <a:pt x="1741" y="0"/>
                    </a:lnTo>
                    <a:close/>
                    <a:moveTo>
                      <a:pt x="132" y="4839"/>
                    </a:moveTo>
                    <a:cubicBezTo>
                      <a:pt x="142" y="4916"/>
                      <a:pt x="164" y="4993"/>
                      <a:pt x="186" y="5070"/>
                    </a:cubicBezTo>
                    <a:lnTo>
                      <a:pt x="197" y="5070"/>
                    </a:lnTo>
                    <a:lnTo>
                      <a:pt x="132" y="4839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444" name="Rect 0"/>
              <p:cNvSpPr>
                <a:spLocks/>
              </p:cNvSpPr>
              <p:nvPr/>
            </p:nvSpPr>
            <p:spPr>
              <a:xfrm rot="0">
                <a:off x="8519795" y="2451100"/>
                <a:ext cx="27940" cy="93345"/>
              </a:xfrm>
              <a:custGeom>
                <a:gdLst>
                  <a:gd fmla="*/ 931 w 944" name="TX0"/>
                  <a:gd fmla="*/ 0 h 3209" name="TY0"/>
                  <a:gd fmla="*/ 767 w 944" name="TX1"/>
                  <a:gd fmla="*/ 197 h 3209" name="TY1"/>
                  <a:gd fmla="*/ 461 w 944" name="TX2"/>
                  <a:gd fmla="*/ 667 h 3209" name="TY2"/>
                  <a:gd fmla="*/ 88 w 944" name="TX3"/>
                  <a:gd fmla="*/ 1740 h 3209" name="TY3"/>
                  <a:gd fmla="*/ 11 w 944" name="TX4"/>
                  <a:gd fmla="*/ 2869 h 3209" name="TY4"/>
                  <a:gd fmla="*/ 33 w 944" name="TX5"/>
                  <a:gd fmla="*/ 3197 h 3209" name="TY5"/>
                  <a:gd fmla="*/ 44 w 944" name="TX6"/>
                  <a:gd fmla="*/ 3206 h 3209" name="TY6"/>
                  <a:gd fmla="*/ 44 w 944" name="TX7"/>
                  <a:gd fmla="*/ 3206 h 3209" name="TY7"/>
                  <a:gd fmla="*/ 23 w 944" name="TX8"/>
                  <a:gd fmla="*/ 2869 h 3209" name="TY8"/>
                  <a:gd fmla="*/ 99 w 944" name="TX9"/>
                  <a:gd fmla="*/ 1740 h 3209" name="TY9"/>
                  <a:gd fmla="*/ 471 w 944" name="TX10"/>
                  <a:gd fmla="*/ 667 h 3209" name="TY10"/>
                  <a:gd fmla="*/ 778 w 944" name="TX11"/>
                  <a:gd fmla="*/ 197 h 3209" name="TY11"/>
                  <a:gd fmla="*/ 942 w 944" name="TX12"/>
                  <a:gd fmla="*/ 0 h 3209" name="TY12"/>
                  <a:gd fmla="*/ 44 w 944" name="TX14"/>
                  <a:gd fmla="*/ 3206 h 3209" name="TY14"/>
                  <a:gd fmla="*/ 45 w 944" name="TX15"/>
                  <a:gd fmla="*/ 3208 h 3209" name="TY15"/>
                  <a:gd fmla="*/ 44 w 944" name="TX16"/>
                  <a:gd fmla="*/ 3206 h 3209" name="TY16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</a:cxnLst>
                <a:rect l="l" t="t" r="r" b="b"/>
                <a:pathLst>
                  <a:path w="944" h="3209">
                    <a:moveTo>
                      <a:pt x="931" y="0"/>
                    </a:moveTo>
                    <a:lnTo>
                      <a:pt x="767" y="197"/>
                    </a:lnTo>
                    <a:cubicBezTo>
                      <a:pt x="646" y="339"/>
                      <a:pt x="548" y="504"/>
                      <a:pt x="461" y="667"/>
                    </a:cubicBezTo>
                    <a:cubicBezTo>
                      <a:pt x="274" y="996"/>
                      <a:pt x="154" y="1368"/>
                      <a:pt x="88" y="1740"/>
                    </a:cubicBezTo>
                    <a:cubicBezTo>
                      <a:pt x="23" y="2113"/>
                      <a:pt x="1" y="2496"/>
                      <a:pt x="11" y="2869"/>
                    </a:cubicBezTo>
                    <a:cubicBezTo>
                      <a:pt x="23" y="2978"/>
                      <a:pt x="23" y="3088"/>
                      <a:pt x="33" y="3197"/>
                    </a:cubicBezTo>
                    <a:cubicBezTo>
                      <a:pt x="42" y="3197"/>
                      <a:pt x="44" y="3203"/>
                      <a:pt x="44" y="3206"/>
                    </a:cubicBezTo>
                    <a:lnTo>
                      <a:pt x="44" y="3206"/>
                    </a:lnTo>
                    <a:cubicBezTo>
                      <a:pt x="33" y="3097"/>
                      <a:pt x="33" y="2978"/>
                      <a:pt x="23" y="2869"/>
                    </a:cubicBezTo>
                    <a:cubicBezTo>
                      <a:pt x="11" y="2496"/>
                      <a:pt x="33" y="2113"/>
                      <a:pt x="99" y="1740"/>
                    </a:cubicBezTo>
                    <a:cubicBezTo>
                      <a:pt x="176" y="1368"/>
                      <a:pt x="285" y="1007"/>
                      <a:pt x="471" y="667"/>
                    </a:cubicBezTo>
                    <a:cubicBezTo>
                      <a:pt x="559" y="504"/>
                      <a:pt x="658" y="350"/>
                      <a:pt x="778" y="197"/>
                    </a:cubicBezTo>
                    <a:lnTo>
                      <a:pt x="942" y="0"/>
                    </a:lnTo>
                    <a:close/>
                    <a:moveTo>
                      <a:pt x="44" y="3206"/>
                    </a:moveTo>
                    <a:cubicBezTo>
                      <a:pt x="44" y="3207"/>
                      <a:pt x="44" y="3207"/>
                      <a:pt x="45" y="3208"/>
                    </a:cubicBezTo>
                    <a:cubicBezTo>
                      <a:pt x="45" y="3208"/>
                      <a:pt x="45" y="3207"/>
                      <a:pt x="44" y="3206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445" name="Rect 0"/>
              <p:cNvSpPr>
                <a:spLocks/>
              </p:cNvSpPr>
              <p:nvPr/>
            </p:nvSpPr>
            <p:spPr>
              <a:xfrm rot="0">
                <a:off x="8423275" y="2352675"/>
                <a:ext cx="38735" cy="134620"/>
              </a:xfrm>
              <a:custGeom>
                <a:gdLst>
                  <a:gd fmla="*/ 1326 w 1328" name="TX0"/>
                  <a:gd fmla="*/ 0 h 4644" name="TY0"/>
                  <a:gd fmla="*/ 1205 w 1328" name="TX1"/>
                  <a:gd fmla="*/ 164 h 4644" name="TY1"/>
                  <a:gd fmla="*/ 745 w 1328" name="TX2"/>
                  <a:gd fmla="*/ 876 h 4644" name="TY2"/>
                  <a:gd fmla="*/ 691 w 1328" name="TX3"/>
                  <a:gd fmla="*/ 964 h 4644" name="TY3"/>
                  <a:gd fmla="*/ 636 w 1328" name="TX4"/>
                  <a:gd fmla="*/ 1062 h 4644" name="TY4"/>
                  <a:gd fmla="*/ 538 w 1328" name="TX5"/>
                  <a:gd fmla="*/ 1248 h 4644" name="TY5"/>
                  <a:gd fmla="*/ 439 w 1328" name="TX6"/>
                  <a:gd fmla="*/ 1434 h 4644" name="TY6"/>
                  <a:gd fmla="*/ 395 w 1328" name="TX7"/>
                  <a:gd fmla="*/ 1533 h 4644" name="TY7"/>
                  <a:gd fmla="*/ 351 w 1328" name="TX8"/>
                  <a:gd fmla="*/ 1631 h 4644" name="TY8"/>
                  <a:gd fmla="*/ 319 w 1328" name="TX9"/>
                  <a:gd fmla="*/ 1719 h 4644" name="TY9"/>
                  <a:gd fmla="*/ 297 w 1328" name="TX10"/>
                  <a:gd fmla="*/ 1774 h 4644" name="TY10"/>
                  <a:gd fmla="*/ 275 w 1328" name="TX11"/>
                  <a:gd fmla="*/ 1818 h 4644" name="TY11"/>
                  <a:gd fmla="*/ 231 w 1328" name="TX12"/>
                  <a:gd fmla="*/ 1916 h 4644" name="TY12"/>
                  <a:gd fmla="*/ 231 w 1328" name="TX13"/>
                  <a:gd fmla="*/ 1949 h 4644" name="TY13"/>
                  <a:gd fmla="*/ 220 w 1328" name="TX14"/>
                  <a:gd fmla="*/ 1971 h 4644" name="TY14"/>
                  <a:gd fmla="*/ 198 w 1328" name="TX15"/>
                  <a:gd fmla="*/ 2015 h 4644" name="TY15"/>
                  <a:gd fmla="*/ 89 w 1328" name="TX16"/>
                  <a:gd fmla="*/ 2431 h 4644" name="TY16"/>
                  <a:gd fmla="*/ 12 w 1328" name="TX17"/>
                  <a:gd fmla="*/ 3273 h 4644" name="TY17"/>
                  <a:gd fmla="*/ 100 w 1328" name="TX18"/>
                  <a:gd fmla="*/ 4105 h 4644" name="TY18"/>
                  <a:gd fmla="*/ 166 w 1328" name="TX19"/>
                  <a:gd fmla="*/ 4642 h 4644" name="TY19"/>
                  <a:gd fmla="*/ 176 w 1328" name="TX20"/>
                  <a:gd fmla="*/ 4642 h 4644" name="TY20"/>
                  <a:gd fmla="*/ 110 w 1328" name="TX21"/>
                  <a:gd fmla="*/ 4105 h 4644" name="TY21"/>
                  <a:gd fmla="*/ 23 w 1328" name="TX22"/>
                  <a:gd fmla="*/ 3263 h 4644" name="TY22"/>
                  <a:gd fmla="*/ 100 w 1328" name="TX23"/>
                  <a:gd fmla="*/ 2431 h 4644" name="TY23"/>
                  <a:gd fmla="*/ 209 w 1328" name="TX24"/>
                  <a:gd fmla="*/ 2025 h 4644" name="TY24"/>
                  <a:gd fmla="*/ 231 w 1328" name="TX25"/>
                  <a:gd fmla="*/ 1971 h 4644" name="TY25"/>
                  <a:gd fmla="*/ 242 w 1328" name="TX26"/>
                  <a:gd fmla="*/ 1949 h 4644" name="TY26"/>
                  <a:gd fmla="*/ 253 w 1328" name="TX27"/>
                  <a:gd fmla="*/ 1927 h 4644" name="TY27"/>
                  <a:gd fmla="*/ 286 w 1328" name="TX28"/>
                  <a:gd fmla="*/ 1828 h 4644" name="TY28"/>
                  <a:gd fmla="*/ 308 w 1328" name="TX29"/>
                  <a:gd fmla="*/ 1774 h 4644" name="TY29"/>
                  <a:gd fmla="*/ 329 w 1328" name="TX30"/>
                  <a:gd fmla="*/ 1730 h 4644" name="TY30"/>
                  <a:gd fmla="*/ 363 w 1328" name="TX31"/>
                  <a:gd fmla="*/ 1631 h 4644" name="TY31"/>
                  <a:gd fmla="*/ 406 w 1328" name="TX32"/>
                  <a:gd fmla="*/ 1533 h 4644" name="TY32"/>
                  <a:gd fmla="*/ 450 w 1328" name="TX33"/>
                  <a:gd fmla="*/ 1434 h 4644" name="TY33"/>
                  <a:gd fmla="*/ 548 w 1328" name="TX34"/>
                  <a:gd fmla="*/ 1248 h 4644" name="TY34"/>
                  <a:gd fmla="*/ 647 w 1328" name="TX35"/>
                  <a:gd fmla="*/ 1062 h 4644" name="TY35"/>
                  <a:gd fmla="*/ 702 w 1328" name="TX36"/>
                  <a:gd fmla="*/ 974 h 4644" name="TY36"/>
                  <a:gd fmla="*/ 757 w 1328" name="TX37"/>
                  <a:gd fmla="*/ 886 h 4644" name="TY37"/>
                  <a:gd fmla="*/ 1217 w 1328" name="TX38"/>
                  <a:gd fmla="*/ 175 h 4644" name="TY38"/>
                  <a:gd fmla="*/ 1326 w 1328" name="TX39"/>
                  <a:gd fmla="*/ 11 h 4644" name="TY39"/>
                  <a:gd fmla="*/ 1326 w 1328" name="TX40"/>
                  <a:gd fmla="*/ 0 h 4644" name="TY40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  <a:cxn ang="0">
                    <a:pos x="TX34" y="TY34"/>
                  </a:cxn>
                  <a:cxn ang="0">
                    <a:pos x="TX35" y="TY35"/>
                  </a:cxn>
                  <a:cxn ang="0">
                    <a:pos x="TX36" y="TY36"/>
                  </a:cxn>
                  <a:cxn ang="0">
                    <a:pos x="TX37" y="TY37"/>
                  </a:cxn>
                  <a:cxn ang="0">
                    <a:pos x="TX38" y="TY38"/>
                  </a:cxn>
                  <a:cxn ang="0">
                    <a:pos x="TX39" y="TY39"/>
                  </a:cxn>
                  <a:cxn ang="0">
                    <a:pos x="TX40" y="TY40"/>
                  </a:cxn>
                </a:cxnLst>
                <a:rect l="l" t="t" r="r" b="b"/>
                <a:pathLst>
                  <a:path w="1328" h="4644">
                    <a:moveTo>
                      <a:pt x="1326" y="0"/>
                    </a:moveTo>
                    <a:cubicBezTo>
                      <a:pt x="1293" y="54"/>
                      <a:pt x="1249" y="110"/>
                      <a:pt x="1205" y="164"/>
                    </a:cubicBezTo>
                    <a:cubicBezTo>
                      <a:pt x="1052" y="394"/>
                      <a:pt x="888" y="635"/>
                      <a:pt x="745" y="876"/>
                    </a:cubicBezTo>
                    <a:cubicBezTo>
                      <a:pt x="724" y="908"/>
                      <a:pt x="713" y="942"/>
                      <a:pt x="691" y="964"/>
                    </a:cubicBezTo>
                    <a:lnTo>
                      <a:pt x="636" y="1062"/>
                    </a:lnTo>
                    <a:cubicBezTo>
                      <a:pt x="604" y="1117"/>
                      <a:pt x="570" y="1182"/>
                      <a:pt x="538" y="1248"/>
                    </a:cubicBezTo>
                    <a:cubicBezTo>
                      <a:pt x="505" y="1302"/>
                      <a:pt x="472" y="1368"/>
                      <a:pt x="439" y="1434"/>
                    </a:cubicBezTo>
                    <a:lnTo>
                      <a:pt x="395" y="1533"/>
                    </a:lnTo>
                    <a:cubicBezTo>
                      <a:pt x="385" y="1565"/>
                      <a:pt x="373" y="1599"/>
                      <a:pt x="351" y="1631"/>
                    </a:cubicBezTo>
                    <a:lnTo>
                      <a:pt x="319" y="1719"/>
                    </a:lnTo>
                    <a:cubicBezTo>
                      <a:pt x="308" y="1740"/>
                      <a:pt x="297" y="1752"/>
                      <a:pt x="297" y="1774"/>
                    </a:cubicBezTo>
                    <a:lnTo>
                      <a:pt x="275" y="1818"/>
                    </a:lnTo>
                    <a:lnTo>
                      <a:pt x="231" y="1916"/>
                    </a:lnTo>
                    <a:lnTo>
                      <a:pt x="231" y="1949"/>
                    </a:lnTo>
                    <a:lnTo>
                      <a:pt x="220" y="1971"/>
                    </a:lnTo>
                    <a:lnTo>
                      <a:pt x="198" y="2015"/>
                    </a:lnTo>
                    <a:cubicBezTo>
                      <a:pt x="154" y="2156"/>
                      <a:pt x="110" y="2288"/>
                      <a:pt x="89" y="2431"/>
                    </a:cubicBezTo>
                    <a:cubicBezTo>
                      <a:pt x="23" y="2704"/>
                      <a:pt x="1" y="2989"/>
                      <a:pt x="12" y="3273"/>
                    </a:cubicBezTo>
                    <a:cubicBezTo>
                      <a:pt x="23" y="3547"/>
                      <a:pt x="56" y="3832"/>
                      <a:pt x="100" y="4105"/>
                    </a:cubicBezTo>
                    <a:cubicBezTo>
                      <a:pt x="122" y="4292"/>
                      <a:pt x="144" y="4467"/>
                      <a:pt x="166" y="4642"/>
                    </a:cubicBezTo>
                    <a:lnTo>
                      <a:pt x="176" y="4642"/>
                    </a:lnTo>
                    <a:cubicBezTo>
                      <a:pt x="154" y="4467"/>
                      <a:pt x="132" y="4292"/>
                      <a:pt x="110" y="4105"/>
                    </a:cubicBezTo>
                    <a:cubicBezTo>
                      <a:pt x="67" y="3832"/>
                      <a:pt x="34" y="3547"/>
                      <a:pt x="23" y="3263"/>
                    </a:cubicBezTo>
                    <a:cubicBezTo>
                      <a:pt x="23" y="2989"/>
                      <a:pt x="34" y="2704"/>
                      <a:pt x="100" y="2431"/>
                    </a:cubicBezTo>
                    <a:cubicBezTo>
                      <a:pt x="132" y="2288"/>
                      <a:pt x="166" y="2156"/>
                      <a:pt x="209" y="2025"/>
                    </a:cubicBezTo>
                    <a:lnTo>
                      <a:pt x="231" y="1971"/>
                    </a:lnTo>
                    <a:lnTo>
                      <a:pt x="242" y="1949"/>
                    </a:lnTo>
                    <a:lnTo>
                      <a:pt x="253" y="1927"/>
                    </a:lnTo>
                    <a:lnTo>
                      <a:pt x="286" y="1828"/>
                    </a:lnTo>
                    <a:lnTo>
                      <a:pt x="308" y="1774"/>
                    </a:lnTo>
                    <a:cubicBezTo>
                      <a:pt x="308" y="1762"/>
                      <a:pt x="319" y="1740"/>
                      <a:pt x="329" y="1730"/>
                    </a:cubicBezTo>
                    <a:lnTo>
                      <a:pt x="363" y="1631"/>
                    </a:lnTo>
                    <a:cubicBezTo>
                      <a:pt x="385" y="1599"/>
                      <a:pt x="395" y="1565"/>
                      <a:pt x="406" y="1533"/>
                    </a:cubicBezTo>
                    <a:lnTo>
                      <a:pt x="450" y="1434"/>
                    </a:lnTo>
                    <a:cubicBezTo>
                      <a:pt x="483" y="1380"/>
                      <a:pt x="516" y="1314"/>
                      <a:pt x="548" y="1248"/>
                    </a:cubicBezTo>
                    <a:cubicBezTo>
                      <a:pt x="582" y="1193"/>
                      <a:pt x="614" y="1127"/>
                      <a:pt x="647" y="1062"/>
                    </a:cubicBezTo>
                    <a:lnTo>
                      <a:pt x="702" y="974"/>
                    </a:lnTo>
                    <a:cubicBezTo>
                      <a:pt x="724" y="942"/>
                      <a:pt x="735" y="908"/>
                      <a:pt x="757" y="886"/>
                    </a:cubicBezTo>
                    <a:cubicBezTo>
                      <a:pt x="899" y="635"/>
                      <a:pt x="1052" y="405"/>
                      <a:pt x="1217" y="175"/>
                    </a:cubicBezTo>
                    <a:cubicBezTo>
                      <a:pt x="1249" y="120"/>
                      <a:pt x="1293" y="66"/>
                      <a:pt x="1326" y="11"/>
                    </a:cubicBezTo>
                    <a:lnTo>
                      <a:pt x="132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446" name="Rect 0"/>
              <p:cNvSpPr>
                <a:spLocks/>
              </p:cNvSpPr>
              <p:nvPr/>
            </p:nvSpPr>
            <p:spPr>
              <a:xfrm rot="0">
                <a:off x="8358505" y="2427605"/>
                <a:ext cx="6350" cy="48260"/>
              </a:xfrm>
              <a:custGeom>
                <a:gdLst>
                  <a:gd fmla="*/ 45 w 210" name="TX0"/>
                  <a:gd fmla="*/ 0 h 1655" name="TY0"/>
                  <a:gd fmla="*/ 11 w 210" name="TX1"/>
                  <a:gd fmla="*/ 679 h 1655" name="TY1"/>
                  <a:gd fmla="*/ 121 w 210" name="TX2"/>
                  <a:gd fmla="*/ 1413 h 1655" name="TY2"/>
                  <a:gd fmla="*/ 132 w 210" name="TX3"/>
                  <a:gd fmla="*/ 1446 h 1655" name="TY3"/>
                  <a:gd fmla="*/ 143 w 210" name="TX4"/>
                  <a:gd fmla="*/ 1446 h 1655" name="TY4"/>
                  <a:gd fmla="*/ 132 w 210" name="TX5"/>
                  <a:gd fmla="*/ 1413 h 1655" name="TY5"/>
                  <a:gd fmla="*/ 23 w 210" name="TX6"/>
                  <a:gd fmla="*/ 679 h 1655" name="TY6"/>
                  <a:gd fmla="*/ 45 w 210" name="TX7"/>
                  <a:gd fmla="*/ 44 h 1655" name="TY7"/>
                  <a:gd fmla="*/ 45 w 210" name="TX8"/>
                  <a:gd fmla="*/ 0 h 1655" name="TY8"/>
                  <a:gd fmla="*/ 187 w 210" name="TX10"/>
                  <a:gd fmla="*/ 1610 h 1655" name="TY10"/>
                  <a:gd fmla="*/ 198 w 210" name="TX11"/>
                  <a:gd fmla="*/ 1654 h 1655" name="TY11"/>
                  <a:gd fmla="*/ 209 w 210" name="TX12"/>
                  <a:gd fmla="*/ 1654 h 1655" name="TY12"/>
                  <a:gd fmla="*/ 198 w 210" name="TX13"/>
                  <a:gd fmla="*/ 1610 h 1655" name="TY13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</a:cxnLst>
                <a:rect l="l" t="t" r="r" b="b"/>
                <a:pathLst>
                  <a:path w="210" h="1655">
                    <a:moveTo>
                      <a:pt x="45" y="0"/>
                    </a:moveTo>
                    <a:cubicBezTo>
                      <a:pt x="11" y="219"/>
                      <a:pt x="1" y="450"/>
                      <a:pt x="11" y="679"/>
                    </a:cubicBezTo>
                    <a:cubicBezTo>
                      <a:pt x="23" y="931"/>
                      <a:pt x="67" y="1172"/>
                      <a:pt x="121" y="1413"/>
                    </a:cubicBezTo>
                    <a:lnTo>
                      <a:pt x="132" y="1446"/>
                    </a:lnTo>
                    <a:lnTo>
                      <a:pt x="143" y="1446"/>
                    </a:lnTo>
                    <a:lnTo>
                      <a:pt x="132" y="1413"/>
                    </a:lnTo>
                    <a:cubicBezTo>
                      <a:pt x="77" y="1172"/>
                      <a:pt x="45" y="920"/>
                      <a:pt x="23" y="679"/>
                    </a:cubicBezTo>
                    <a:cubicBezTo>
                      <a:pt x="11" y="460"/>
                      <a:pt x="23" y="253"/>
                      <a:pt x="45" y="44"/>
                    </a:cubicBezTo>
                    <a:lnTo>
                      <a:pt x="45" y="0"/>
                    </a:lnTo>
                    <a:close/>
                    <a:moveTo>
                      <a:pt x="187" y="1610"/>
                    </a:moveTo>
                    <a:lnTo>
                      <a:pt x="198" y="1654"/>
                    </a:lnTo>
                    <a:lnTo>
                      <a:pt x="209" y="1654"/>
                    </a:lnTo>
                    <a:lnTo>
                      <a:pt x="198" y="161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447" name="Rect 0"/>
              <p:cNvSpPr>
                <a:spLocks/>
              </p:cNvSpPr>
              <p:nvPr/>
            </p:nvSpPr>
            <p:spPr>
              <a:xfrm rot="0">
                <a:off x="8387715" y="2438400"/>
                <a:ext cx="8890" cy="40005"/>
              </a:xfrm>
              <a:custGeom>
                <a:gdLst>
                  <a:gd fmla="*/ 295 w 297" name="TX0"/>
                  <a:gd fmla="*/ 0 h 1359" name="TY0"/>
                  <a:gd fmla="*/ 295 w 297" name="TX1"/>
                  <a:gd fmla="*/ 0 h 1359" name="TY1"/>
                  <a:gd fmla="*/ 276 w 297" name="TX2"/>
                  <a:gd fmla="*/ 22 h 1359" name="TY2"/>
                  <a:gd fmla="*/ 276 w 297" name="TX3"/>
                  <a:gd fmla="*/ 22 h 1359" name="TY3"/>
                  <a:gd fmla="*/ 295 w 297" name="TX4"/>
                  <a:gd fmla="*/ 0 h 1359" name="TY4"/>
                  <a:gd fmla="*/ 276 w 297" name="TX6"/>
                  <a:gd fmla="*/ 22 h 1359" name="TY6"/>
                  <a:gd fmla="*/ 230 w 297" name="TX7"/>
                  <a:gd fmla="*/ 76 h 1359" name="TY7"/>
                  <a:gd fmla="*/ 175 w 297" name="TX8"/>
                  <a:gd fmla="*/ 153 h 1359" name="TY8"/>
                  <a:gd fmla="*/ 132 w 297" name="TX9"/>
                  <a:gd fmla="*/ 241 h 1359" name="TY9"/>
                  <a:gd fmla="*/ 88 w 297" name="TX10"/>
                  <a:gd fmla="*/ 339 h 1359" name="TY10"/>
                  <a:gd fmla="*/ 11 w 297" name="TX11"/>
                  <a:gd fmla="*/ 723 h 1359" name="TY11"/>
                  <a:gd fmla="*/ 44 w 297" name="TX12"/>
                  <a:gd fmla="*/ 1117 h 1359" name="TY12"/>
                  <a:gd fmla="*/ 76 w 297" name="TX13"/>
                  <a:gd fmla="*/ 1204 h 1359" name="TY13"/>
                  <a:gd fmla="*/ 110 w 297" name="TX14"/>
                  <a:gd fmla="*/ 1303 h 1359" name="TY14"/>
                  <a:gd fmla="*/ 142 w 297" name="TX15"/>
                  <a:gd fmla="*/ 1358 h 1359" name="TY15"/>
                  <a:gd fmla="*/ 55 w 297" name="TX16"/>
                  <a:gd fmla="*/ 1105 h 1359" name="TY16"/>
                  <a:gd fmla="*/ 22 w 297" name="TX17"/>
                  <a:gd fmla="*/ 723 h 1359" name="TY17"/>
                  <a:gd fmla="*/ 98 w 297" name="TX18"/>
                  <a:gd fmla="*/ 339 h 1359" name="TY18"/>
                  <a:gd fmla="*/ 276 w 297" name="TX19"/>
                  <a:gd fmla="*/ 22 h 1359" name="TY19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</a:cxnLst>
                <a:rect l="l" t="t" r="r" b="b"/>
                <a:pathLst>
                  <a:path w="297" h="1359">
                    <a:moveTo>
                      <a:pt x="295" y="0"/>
                    </a:moveTo>
                    <a:lnTo>
                      <a:pt x="295" y="0"/>
                    </a:lnTo>
                    <a:cubicBezTo>
                      <a:pt x="289" y="7"/>
                      <a:pt x="283" y="15"/>
                      <a:pt x="276" y="22"/>
                    </a:cubicBezTo>
                    <a:lnTo>
                      <a:pt x="276" y="22"/>
                    </a:lnTo>
                    <a:lnTo>
                      <a:pt x="295" y="0"/>
                    </a:lnTo>
                    <a:close/>
                    <a:moveTo>
                      <a:pt x="276" y="22"/>
                    </a:moveTo>
                    <a:lnTo>
                      <a:pt x="230" y="76"/>
                    </a:lnTo>
                    <a:lnTo>
                      <a:pt x="175" y="153"/>
                    </a:lnTo>
                    <a:lnTo>
                      <a:pt x="132" y="241"/>
                    </a:lnTo>
                    <a:lnTo>
                      <a:pt x="88" y="339"/>
                    </a:lnTo>
                    <a:cubicBezTo>
                      <a:pt x="44" y="460"/>
                      <a:pt x="11" y="591"/>
                      <a:pt x="11" y="723"/>
                    </a:cubicBezTo>
                    <a:cubicBezTo>
                      <a:pt x="0" y="854"/>
                      <a:pt x="11" y="985"/>
                      <a:pt x="44" y="1117"/>
                    </a:cubicBezTo>
                    <a:lnTo>
                      <a:pt x="76" y="1204"/>
                    </a:lnTo>
                    <a:lnTo>
                      <a:pt x="110" y="1303"/>
                    </a:lnTo>
                    <a:lnTo>
                      <a:pt x="142" y="1358"/>
                    </a:lnTo>
                    <a:cubicBezTo>
                      <a:pt x="110" y="1281"/>
                      <a:pt x="76" y="1193"/>
                      <a:pt x="55" y="1105"/>
                    </a:cubicBezTo>
                    <a:cubicBezTo>
                      <a:pt x="22" y="985"/>
                      <a:pt x="11" y="854"/>
                      <a:pt x="22" y="723"/>
                    </a:cubicBezTo>
                    <a:cubicBezTo>
                      <a:pt x="33" y="591"/>
                      <a:pt x="55" y="460"/>
                      <a:pt x="98" y="339"/>
                    </a:cubicBezTo>
                    <a:cubicBezTo>
                      <a:pt x="139" y="228"/>
                      <a:pt x="198" y="116"/>
                      <a:pt x="276" y="22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448" name="Rect 0"/>
              <p:cNvSpPr>
                <a:spLocks/>
              </p:cNvSpPr>
              <p:nvPr/>
            </p:nvSpPr>
            <p:spPr>
              <a:xfrm rot="0">
                <a:off x="8548370" y="2491105"/>
                <a:ext cx="76835" cy="82550"/>
              </a:xfrm>
              <a:custGeom>
                <a:gdLst>
                  <a:gd fmla="*/ 2640 w 2641" name="TX0"/>
                  <a:gd fmla="*/ 0 h 2849" name="TY0"/>
                  <a:gd fmla="*/ 2618 w 2641" name="TX1"/>
                  <a:gd fmla="*/ 22 h 2849" name="TY1"/>
                  <a:gd fmla="*/ 2640 w 2641" name="TX2"/>
                  <a:gd fmla="*/ 11 h 2849" name="TY2"/>
                  <a:gd fmla="*/ 2640 w 2641" name="TX3"/>
                  <a:gd fmla="*/ 0 h 2849" name="TY3"/>
                  <a:gd fmla="*/ 2611 w 2641" name="TX5"/>
                  <a:gd fmla="*/ 26 h 2849" name="TY5"/>
                  <a:gd fmla="*/ 1993 w 2641" name="TX6"/>
                  <a:gd fmla="*/ 416 h 2849" name="TY6"/>
                  <a:gd fmla="*/ 877 w 2641" name="TX7"/>
                  <a:gd fmla="*/ 1390 h 2849" name="TY7"/>
                  <a:gd fmla="*/ 78 w 2641" name="TX8"/>
                  <a:gd fmla="*/ 2628 h 2849" name="TY8"/>
                  <a:gd fmla="*/ 1 w 2641" name="TX9"/>
                  <a:gd fmla="*/ 2836 h 2849" name="TY9"/>
                  <a:gd fmla="*/ 1 w 2641" name="TX10"/>
                  <a:gd fmla="*/ 2847 h 2849" name="TY10"/>
                  <a:gd fmla="*/ 88 w 2641" name="TX11"/>
                  <a:gd fmla="*/ 2639 h 2849" name="TY11"/>
                  <a:gd fmla="*/ 888 w 2641" name="TX12"/>
                  <a:gd fmla="*/ 1402 h 2849" name="TY12"/>
                  <a:gd fmla="*/ 1993 w 2641" name="TX13"/>
                  <a:gd fmla="*/ 427 h 2849" name="TY13"/>
                  <a:gd fmla="*/ 2611 w 2641" name="TX14"/>
                  <a:gd fmla="*/ 26 h 2849" name="TY14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</a:cxnLst>
                <a:rect l="l" t="t" r="r" b="b"/>
                <a:pathLst>
                  <a:path w="2641" h="2849">
                    <a:moveTo>
                      <a:pt x="2640" y="0"/>
                    </a:moveTo>
                    <a:cubicBezTo>
                      <a:pt x="2628" y="11"/>
                      <a:pt x="2618" y="11"/>
                      <a:pt x="2618" y="22"/>
                    </a:cubicBezTo>
                    <a:cubicBezTo>
                      <a:pt x="2628" y="22"/>
                      <a:pt x="2628" y="11"/>
                      <a:pt x="2640" y="11"/>
                    </a:cubicBezTo>
                    <a:lnTo>
                      <a:pt x="2640" y="0"/>
                    </a:lnTo>
                    <a:close/>
                    <a:moveTo>
                      <a:pt x="2611" y="26"/>
                    </a:moveTo>
                    <a:cubicBezTo>
                      <a:pt x="2395" y="145"/>
                      <a:pt x="2188" y="275"/>
                      <a:pt x="1993" y="416"/>
                    </a:cubicBezTo>
                    <a:cubicBezTo>
                      <a:pt x="1589" y="701"/>
                      <a:pt x="1205" y="1030"/>
                      <a:pt x="877" y="1390"/>
                    </a:cubicBezTo>
                    <a:cubicBezTo>
                      <a:pt x="548" y="1763"/>
                      <a:pt x="275" y="2179"/>
                      <a:pt x="78" y="2628"/>
                    </a:cubicBezTo>
                    <a:cubicBezTo>
                      <a:pt x="44" y="2704"/>
                      <a:pt x="23" y="2770"/>
                      <a:pt x="1" y="2836"/>
                    </a:cubicBezTo>
                    <a:lnTo>
                      <a:pt x="1" y="2847"/>
                    </a:lnTo>
                    <a:cubicBezTo>
                      <a:pt x="34" y="2781"/>
                      <a:pt x="56" y="2704"/>
                      <a:pt x="88" y="2639"/>
                    </a:cubicBezTo>
                    <a:cubicBezTo>
                      <a:pt x="285" y="2179"/>
                      <a:pt x="559" y="1774"/>
                      <a:pt x="888" y="1402"/>
                    </a:cubicBezTo>
                    <a:cubicBezTo>
                      <a:pt x="1216" y="1030"/>
                      <a:pt x="1589" y="712"/>
                      <a:pt x="1993" y="427"/>
                    </a:cubicBezTo>
                    <a:cubicBezTo>
                      <a:pt x="2188" y="275"/>
                      <a:pt x="2395" y="145"/>
                      <a:pt x="2611" y="26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449" name="Rect 0"/>
              <p:cNvSpPr>
                <a:spLocks/>
              </p:cNvSpPr>
              <p:nvPr/>
            </p:nvSpPr>
            <p:spPr>
              <a:xfrm rot="0">
                <a:off x="8579485" y="2339340"/>
                <a:ext cx="74930" cy="50800"/>
              </a:xfrm>
              <a:custGeom>
                <a:gdLst>
                  <a:gd fmla="*/ 2584 w 2586" name="TX0"/>
                  <a:gd fmla="*/ 1 h 1732" name="TY0"/>
                  <a:gd fmla="*/ 2365 w 2586" name="TX1"/>
                  <a:gd fmla="*/ 56 h 1732" name="TY1"/>
                  <a:gd fmla="*/ 2147 w 2586" name="TX2"/>
                  <a:gd fmla="*/ 132 h 1732" name="TY2"/>
                  <a:gd fmla="*/ 1336 w 2586" name="TX3"/>
                  <a:gd fmla="*/ 516 h 1732" name="TY3"/>
                  <a:gd fmla="*/ 603 w 2586" name="TX4"/>
                  <a:gd fmla="*/ 1052 h 1732" name="TY4"/>
                  <a:gd fmla="*/ 439 w 2586" name="TX5"/>
                  <a:gd fmla="*/ 1216 h 1732" name="TY5"/>
                  <a:gd fmla="*/ 285 w 2586" name="TX6"/>
                  <a:gd fmla="*/ 1380 h 1732" name="TY6"/>
                  <a:gd fmla="*/ 450 w 2586" name="TX7"/>
                  <a:gd fmla="*/ 1216 h 1732" name="TY7"/>
                  <a:gd fmla="*/ 614 w 2586" name="TX8"/>
                  <a:gd fmla="*/ 1063 h 1732" name="TY8"/>
                  <a:gd fmla="*/ 1336 w 2586" name="TX9"/>
                  <a:gd fmla="*/ 526 h 1732" name="TY9"/>
                  <a:gd fmla="*/ 2158 w 2586" name="TX10"/>
                  <a:gd fmla="*/ 143 h 1732" name="TY10"/>
                  <a:gd fmla="*/ 2365 w 2586" name="TX11"/>
                  <a:gd fmla="*/ 66 h 1732" name="TY11"/>
                  <a:gd fmla="*/ 2584 w 2586" name="TX12"/>
                  <a:gd fmla="*/ 1 h 1732" name="TY12"/>
                  <a:gd fmla="*/ 285 w 2586" name="TX14"/>
                  <a:gd fmla="*/ 1380 h 1732" name="TY14"/>
                  <a:gd fmla="*/ 132 w 2586" name="TX15"/>
                  <a:gd fmla="*/ 1545 h 1732" name="TY15"/>
                  <a:gd fmla="*/ 1 w 2586" name="TX16"/>
                  <a:gd fmla="*/ 1731 h 1732" name="TY16"/>
                  <a:gd fmla="*/ 143 w 2586" name="TX17"/>
                  <a:gd fmla="*/ 1555 h 1732" name="TY17"/>
                  <a:gd fmla="*/ 285 w 2586" name="TX18"/>
                  <a:gd fmla="*/ 1380 h 1732" name="TY18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</a:cxnLst>
                <a:rect l="l" t="t" r="r" b="b"/>
                <a:pathLst>
                  <a:path w="2586" h="1732">
                    <a:moveTo>
                      <a:pt x="2584" y="1"/>
                    </a:moveTo>
                    <a:lnTo>
                      <a:pt x="2365" y="56"/>
                    </a:lnTo>
                    <a:lnTo>
                      <a:pt x="2147" y="132"/>
                    </a:lnTo>
                    <a:cubicBezTo>
                      <a:pt x="1862" y="231"/>
                      <a:pt x="1589" y="362"/>
                      <a:pt x="1336" y="516"/>
                    </a:cubicBezTo>
                    <a:cubicBezTo>
                      <a:pt x="1074" y="680"/>
                      <a:pt x="833" y="855"/>
                      <a:pt x="603" y="1052"/>
                    </a:cubicBezTo>
                    <a:lnTo>
                      <a:pt x="439" y="1216"/>
                    </a:lnTo>
                    <a:lnTo>
                      <a:pt x="285" y="1380"/>
                    </a:lnTo>
                    <a:lnTo>
                      <a:pt x="450" y="1216"/>
                    </a:lnTo>
                    <a:lnTo>
                      <a:pt x="614" y="1063"/>
                    </a:lnTo>
                    <a:cubicBezTo>
                      <a:pt x="844" y="866"/>
                      <a:pt x="1085" y="691"/>
                      <a:pt x="1336" y="526"/>
                    </a:cubicBezTo>
                    <a:cubicBezTo>
                      <a:pt x="1599" y="373"/>
                      <a:pt x="1873" y="242"/>
                      <a:pt x="2158" y="143"/>
                    </a:cubicBezTo>
                    <a:lnTo>
                      <a:pt x="2365" y="66"/>
                    </a:lnTo>
                    <a:lnTo>
                      <a:pt x="2584" y="1"/>
                    </a:lnTo>
                    <a:close/>
                    <a:moveTo>
                      <a:pt x="285" y="1380"/>
                    </a:moveTo>
                    <a:lnTo>
                      <a:pt x="132" y="1545"/>
                    </a:lnTo>
                    <a:lnTo>
                      <a:pt x="1" y="1731"/>
                    </a:lnTo>
                    <a:lnTo>
                      <a:pt x="143" y="1555"/>
                    </a:lnTo>
                    <a:lnTo>
                      <a:pt x="285" y="138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450" name="Rect 0"/>
              <p:cNvSpPr>
                <a:spLocks/>
              </p:cNvSpPr>
              <p:nvPr/>
            </p:nvSpPr>
            <p:spPr>
              <a:xfrm rot="0">
                <a:off x="8512175" y="2301240"/>
                <a:ext cx="45085" cy="27305"/>
              </a:xfrm>
              <a:custGeom>
                <a:gdLst>
                  <a:gd fmla="*/ 1544 w 1546" name="TX0"/>
                  <a:gd fmla="*/ 0 h 932" name="TY0"/>
                  <a:gd fmla="*/ 1424 w 1546" name="TX1"/>
                  <a:gd fmla="*/ 22 h 932" name="TY1"/>
                  <a:gd fmla="*/ 1315 w 1546" name="TX2"/>
                  <a:gd fmla="*/ 44 h 932" name="TY2"/>
                  <a:gd fmla="*/ 1205 w 1546" name="TX3"/>
                  <a:gd fmla="*/ 77 h 932" name="TY3"/>
                  <a:gd fmla="*/ 1096 w 1546" name="TX4"/>
                  <a:gd fmla="*/ 120 h 932" name="TY4"/>
                  <a:gd fmla="*/ 690 w 1546" name="TX5"/>
                  <a:gd fmla="*/ 329 h 932" name="TY5"/>
                  <a:gd fmla="*/ 318 w 1546" name="TX6"/>
                  <a:gd fmla="*/ 602 h 932" name="TY6"/>
                  <a:gd fmla="*/ 690 w 1546" name="TX7"/>
                  <a:gd fmla="*/ 339 h 932" name="TY7"/>
                  <a:gd fmla="*/ 1106 w 1546" name="TX8"/>
                  <a:gd fmla="*/ 132 h 932" name="TY8"/>
                  <a:gd fmla="*/ 1216 w 1546" name="TX9"/>
                  <a:gd fmla="*/ 88 h 932" name="TY9"/>
                  <a:gd fmla="*/ 1315 w 1546" name="TX10"/>
                  <a:gd fmla="*/ 55 h 932" name="TY10"/>
                  <a:gd fmla="*/ 1435 w 1546" name="TX11"/>
                  <a:gd fmla="*/ 22 h 932" name="TY11"/>
                  <a:gd fmla="*/ 1544 w 1546" name="TX12"/>
                  <a:gd fmla="*/ 0 h 932" name="TY12"/>
                  <a:gd fmla="*/ 318 w 1546" name="TX14"/>
                  <a:gd fmla="*/ 602 h 932" name="TY14"/>
                  <a:gd fmla="*/ 1 w 1546" name="TX15"/>
                  <a:gd fmla="*/ 931 h 932" name="TY15"/>
                  <a:gd fmla="*/ 318 w 1546" name="TX16"/>
                  <a:gd fmla="*/ 602 h 932" name="TY16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</a:cxnLst>
                <a:rect l="l" t="t" r="r" b="b"/>
                <a:pathLst>
                  <a:path w="1546" h="932">
                    <a:moveTo>
                      <a:pt x="1544" y="0"/>
                    </a:moveTo>
                    <a:lnTo>
                      <a:pt x="1424" y="22"/>
                    </a:lnTo>
                    <a:lnTo>
                      <a:pt x="1315" y="44"/>
                    </a:lnTo>
                    <a:lnTo>
                      <a:pt x="1205" y="77"/>
                    </a:lnTo>
                    <a:lnTo>
                      <a:pt x="1096" y="120"/>
                    </a:lnTo>
                    <a:cubicBezTo>
                      <a:pt x="953" y="176"/>
                      <a:pt x="822" y="241"/>
                      <a:pt x="690" y="329"/>
                    </a:cubicBezTo>
                    <a:cubicBezTo>
                      <a:pt x="559" y="405"/>
                      <a:pt x="428" y="493"/>
                      <a:pt x="318" y="602"/>
                    </a:cubicBezTo>
                    <a:cubicBezTo>
                      <a:pt x="439" y="504"/>
                      <a:pt x="559" y="416"/>
                      <a:pt x="690" y="339"/>
                    </a:cubicBezTo>
                    <a:cubicBezTo>
                      <a:pt x="822" y="252"/>
                      <a:pt x="964" y="186"/>
                      <a:pt x="1106" y="132"/>
                    </a:cubicBezTo>
                    <a:lnTo>
                      <a:pt x="1216" y="88"/>
                    </a:lnTo>
                    <a:lnTo>
                      <a:pt x="1315" y="55"/>
                    </a:lnTo>
                    <a:lnTo>
                      <a:pt x="1435" y="22"/>
                    </a:lnTo>
                    <a:lnTo>
                      <a:pt x="1544" y="0"/>
                    </a:lnTo>
                    <a:close/>
                    <a:moveTo>
                      <a:pt x="318" y="602"/>
                    </a:moveTo>
                    <a:cubicBezTo>
                      <a:pt x="198" y="701"/>
                      <a:pt x="99" y="811"/>
                      <a:pt x="1" y="931"/>
                    </a:cubicBezTo>
                    <a:cubicBezTo>
                      <a:pt x="99" y="821"/>
                      <a:pt x="209" y="701"/>
                      <a:pt x="318" y="602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451" name="Rect 0"/>
              <p:cNvSpPr>
                <a:spLocks/>
              </p:cNvSpPr>
              <p:nvPr/>
            </p:nvSpPr>
            <p:spPr>
              <a:xfrm rot="0">
                <a:off x="8583295" y="2392680"/>
                <a:ext cx="227965" cy="297815"/>
              </a:xfrm>
              <a:custGeom>
                <a:gdLst>
                  <a:gd fmla="*/ 7894 w 7895" name="TX0"/>
                  <a:gd fmla="*/ 0 h 10327" name="TY0"/>
                  <a:gd fmla="*/ 7774 w 7895" name="TX1"/>
                  <a:gd fmla="*/ 460 h 10327" name="TY1"/>
                  <a:gd fmla="*/ 7894 w 7895" name="TX2"/>
                  <a:gd fmla="*/ 0 h 10327" name="TY2"/>
                  <a:gd fmla="*/ 7752 w 7895" name="TX4"/>
                  <a:gd fmla="*/ 515 h 10327" name="TY4"/>
                  <a:gd fmla="*/ 7730 w 7895" name="TX5"/>
                  <a:gd fmla="*/ 569 h 10327" name="TY5"/>
                  <a:gd fmla="*/ 7752 w 7895" name="TX6"/>
                  <a:gd fmla="*/ 515 h 10327" name="TY6"/>
                  <a:gd fmla="*/ 7686 w 7895" name="TX8"/>
                  <a:gd fmla="*/ 679 h 10327" name="TY8"/>
                  <a:gd fmla="*/ 7631 w 7895" name="TX9"/>
                  <a:gd fmla="*/ 788 h 10327" name="TY9"/>
                  <a:gd fmla="*/ 7609 w 7895" name="TX10"/>
                  <a:gd fmla="*/ 844 h 10327" name="TY10"/>
                  <a:gd fmla="*/ 7587 w 7895" name="TX11"/>
                  <a:gd fmla="*/ 898 h 10327" name="TY11"/>
                  <a:gd fmla="*/ 7621 w 7895" name="TX12"/>
                  <a:gd fmla="*/ 844 h 10327" name="TY12"/>
                  <a:gd fmla="*/ 7642 w 7895" name="TX13"/>
                  <a:gd fmla="*/ 788 h 10327" name="TY13"/>
                  <a:gd fmla="*/ 7686 w 7895" name="TX14"/>
                  <a:gd fmla="*/ 679 h 10327" name="TY14"/>
                  <a:gd fmla="*/ 7587 w 7895" name="TX16"/>
                  <a:gd fmla="*/ 898 h 10327" name="TY16"/>
                  <a:gd fmla="*/ 7587 w 7895" name="TX17"/>
                  <a:gd fmla="*/ 898 h 10327" name="TY17"/>
                  <a:gd fmla="*/ 7346 w 7895" name="TX18"/>
                  <a:gd fmla="*/ 1303 h 10327" name="TY18"/>
                  <a:gd fmla="*/ 7281 w 7895" name="TX19"/>
                  <a:gd fmla="*/ 1402 h 10327" name="TY19"/>
                  <a:gd fmla="*/ 7259 w 7895" name="TX20"/>
                  <a:gd fmla="*/ 1435 h 10327" name="TY20"/>
                  <a:gd fmla="*/ 7248 w 7895" name="TX21"/>
                  <a:gd fmla="*/ 1457 h 10327" name="TY21"/>
                  <a:gd fmla="*/ 7248 w 7895" name="TX22"/>
                  <a:gd fmla="*/ 1457 h 10327" name="TY22"/>
                  <a:gd fmla="*/ 7270 w 7895" name="TX23"/>
                  <a:gd fmla="*/ 1435 h 10327" name="TY23"/>
                  <a:gd fmla="*/ 7281 w 7895" name="TX24"/>
                  <a:gd fmla="*/ 1413 h 10327" name="TY24"/>
                  <a:gd fmla="*/ 7358 w 7895" name="TX25"/>
                  <a:gd fmla="*/ 1314 h 10327" name="TY25"/>
                  <a:gd fmla="*/ 7587 w 7895" name="TX26"/>
                  <a:gd fmla="*/ 898 h 10327" name="TY26"/>
                  <a:gd fmla="*/ 7248 w 7895" name="TX28"/>
                  <a:gd fmla="*/ 1457 h 10327" name="TY28"/>
                  <a:gd fmla="*/ 7215 w 7895" name="TX29"/>
                  <a:gd fmla="*/ 1500 h 10327" name="TY29"/>
                  <a:gd fmla="*/ 7062 w 7895" name="TX30"/>
                  <a:gd fmla="*/ 1698 h 10327" name="TY30"/>
                  <a:gd fmla="*/ 6755 w 7895" name="TX31"/>
                  <a:gd fmla="*/ 2048 h 10327" name="TY31"/>
                  <a:gd fmla="*/ 6711 w 7895" name="TX32"/>
                  <a:gd fmla="*/ 2092 h 10327" name="TY32"/>
                  <a:gd fmla="*/ 6668 w 7895" name="TX33"/>
                  <a:gd fmla="*/ 2136 h 10327" name="TY33"/>
                  <a:gd fmla="*/ 6580 w 7895" name="TX34"/>
                  <a:gd fmla="*/ 2223 h 10327" name="TY34"/>
                  <a:gd fmla="*/ 6416 w 7895" name="TX35"/>
                  <a:gd fmla="*/ 2387 h 10327" name="TY35"/>
                  <a:gd fmla="*/ 6591 w 7895" name="TX36"/>
                  <a:gd fmla="*/ 2223 h 10327" name="TY36"/>
                  <a:gd fmla="*/ 6679 w 7895" name="TX37"/>
                  <a:gd fmla="*/ 2146 h 10327" name="TY37"/>
                  <a:gd fmla="*/ 6723 w 7895" name="TX38"/>
                  <a:gd fmla="*/ 2102 h 10327" name="TY38"/>
                  <a:gd fmla="*/ 6755 w 7895" name="TX39"/>
                  <a:gd fmla="*/ 2058 h 10327" name="TY39"/>
                  <a:gd fmla="*/ 7073 w 7895" name="TX40"/>
                  <a:gd fmla="*/ 1698 h 10327" name="TY40"/>
                  <a:gd fmla="*/ 7215 w 7895" name="TX41"/>
                  <a:gd fmla="*/ 1511 h 10327" name="TY41"/>
                  <a:gd fmla="*/ 7248 w 7895" name="TX42"/>
                  <a:gd fmla="*/ 1457 h 10327" name="TY42"/>
                  <a:gd fmla="*/ 6416 w 7895" name="TX44"/>
                  <a:gd fmla="*/ 2387 h 10327" name="TY44"/>
                  <a:gd fmla="*/ 6416 w 7895" name="TX45"/>
                  <a:gd fmla="*/ 2387 h 10327" name="TY45"/>
                  <a:gd fmla="*/ 6054 w 7895" name="TX46"/>
                  <a:gd fmla="*/ 2693 h 10327" name="TY46"/>
                  <a:gd fmla="*/ 4577 w 7895" name="TX47"/>
                  <a:gd fmla="*/ 3909 h 10327" name="TY47"/>
                  <a:gd fmla="*/ 4227 w 7895" name="TX48"/>
                  <a:gd fmla="*/ 4216 h 10327" name="TY48"/>
                  <a:gd fmla="*/ 4183 w 7895" name="TX49"/>
                  <a:gd fmla="*/ 4260 h 10327" name="TY49"/>
                  <a:gd fmla="*/ 4139 w 7895" name="TX50"/>
                  <a:gd fmla="*/ 4303 h 10327" name="TY50"/>
                  <a:gd fmla="*/ 4051 w 7895" name="TX51"/>
                  <a:gd fmla="*/ 4380 h 10327" name="TY51"/>
                  <a:gd fmla="*/ 3964 w 7895" name="TX52"/>
                  <a:gd fmla="*/ 4467 h 10327" name="TY52"/>
                  <a:gd fmla="*/ 3876 w 7895" name="TX53"/>
                  <a:gd fmla="*/ 4544 h 10327" name="TY53"/>
                  <a:gd fmla="*/ 3548 w 7895" name="TX54"/>
                  <a:gd fmla="*/ 4895 h 10327" name="TY54"/>
                  <a:gd fmla="*/ 3383 w 7895" name="TX55"/>
                  <a:gd fmla="*/ 5058 h 10327" name="TY55"/>
                  <a:gd fmla="*/ 3219 w 7895" name="TX56"/>
                  <a:gd fmla="*/ 5234 h 10327" name="TY56"/>
                  <a:gd fmla="*/ 2037 w 7895" name="TX57"/>
                  <a:gd fmla="*/ 6734 h 10327" name="TY57"/>
                  <a:gd fmla="*/ 1971 w 7895" name="TX58"/>
                  <a:gd fmla="*/ 6832 h 10327" name="TY58"/>
                  <a:gd fmla="*/ 1905 w 7895" name="TX59"/>
                  <a:gd fmla="*/ 6931 h 10327" name="TY59"/>
                  <a:gd fmla="*/ 1774 w 7895" name="TX60"/>
                  <a:gd fmla="*/ 7128 h 10327" name="TY60"/>
                  <a:gd fmla="*/ 1653 w 7895" name="TX61"/>
                  <a:gd fmla="*/ 7336 h 10327" name="TY61"/>
                  <a:gd fmla="*/ 1785 w 7895" name="TX62"/>
                  <a:gd fmla="*/ 7139 h 10327" name="TY62"/>
                  <a:gd fmla="*/ 1916 w 7895" name="TX63"/>
                  <a:gd fmla="*/ 6942 h 10327" name="TY63"/>
                  <a:gd fmla="*/ 1982 w 7895" name="TX64"/>
                  <a:gd fmla="*/ 6843 h 10327" name="TY64"/>
                  <a:gd fmla="*/ 2047 w 7895" name="TX65"/>
                  <a:gd fmla="*/ 6744 h 10327" name="TY65"/>
                  <a:gd fmla="*/ 3230 w 7895" name="TX66"/>
                  <a:gd fmla="*/ 5245 h 10327" name="TY66"/>
                  <a:gd fmla="*/ 3394 w 7895" name="TX67"/>
                  <a:gd fmla="*/ 5070 h 10327" name="TY67"/>
                  <a:gd fmla="*/ 3558 w 7895" name="TX68"/>
                  <a:gd fmla="*/ 4895 h 10327" name="TY68"/>
                  <a:gd fmla="*/ 3887 w 7895" name="TX69"/>
                  <a:gd fmla="*/ 4555 h 10327" name="TY69"/>
                  <a:gd fmla="*/ 3974 w 7895" name="TX70"/>
                  <a:gd fmla="*/ 4479 h 10327" name="TY70"/>
                  <a:gd fmla="*/ 4062 w 7895" name="TX71"/>
                  <a:gd fmla="*/ 4391 h 10327" name="TY71"/>
                  <a:gd fmla="*/ 4149 w 7895" name="TX72"/>
                  <a:gd fmla="*/ 4314 h 10327" name="TY72"/>
                  <a:gd fmla="*/ 4183 w 7895" name="TX73"/>
                  <a:gd fmla="*/ 4270 h 10327" name="TY73"/>
                  <a:gd fmla="*/ 4227 w 7895" name="TX74"/>
                  <a:gd fmla="*/ 4226 h 10327" name="TY74"/>
                  <a:gd fmla="*/ 4587 w 7895" name="TX75"/>
                  <a:gd fmla="*/ 3909 h 10327" name="TY75"/>
                  <a:gd fmla="*/ 6066 w 7895" name="TX76"/>
                  <a:gd fmla="*/ 2705 h 10327" name="TY76"/>
                  <a:gd fmla="*/ 6416 w 7895" name="TX77"/>
                  <a:gd fmla="*/ 2387 h 10327" name="TY77"/>
                  <a:gd fmla="*/ 1653 w 7895" name="TX79"/>
                  <a:gd fmla="*/ 7336 h 10327" name="TY79"/>
                  <a:gd fmla="*/ 1587 w 7895" name="TX80"/>
                  <a:gd fmla="*/ 7435 h 10327" name="TY80"/>
                  <a:gd fmla="*/ 1522 w 7895" name="TX81"/>
                  <a:gd fmla="*/ 7533 h 10327" name="TY81"/>
                  <a:gd fmla="*/ 1402 w 7895" name="TX82"/>
                  <a:gd fmla="*/ 7741 h 10327" name="TY82"/>
                  <a:gd fmla="*/ 1347 w 7895" name="TX83"/>
                  <a:gd fmla="*/ 7839 h 10327" name="TY83"/>
                  <a:gd fmla="*/ 1281 w 7895" name="TX84"/>
                  <a:gd fmla="*/ 7949 h 10327" name="TY84"/>
                  <a:gd fmla="*/ 1227 w 7895" name="TX85"/>
                  <a:gd fmla="*/ 8048 h 10327" name="TY85"/>
                  <a:gd fmla="*/ 1193 w 7895" name="TX86"/>
                  <a:gd fmla="*/ 8102 h 10327" name="TY86"/>
                  <a:gd fmla="*/ 1171 w 7895" name="TX87"/>
                  <a:gd fmla="*/ 8157 h 10327" name="TY87"/>
                  <a:gd fmla="*/ 1062 w 7895" name="TX88"/>
                  <a:gd fmla="*/ 8365 h 10327" name="TY88"/>
                  <a:gd fmla="*/ 176 w 7895" name="TX89"/>
                  <a:gd fmla="*/ 10051 h 10327" name="TY89"/>
                  <a:gd fmla="*/ 0 w 7895" name="TX90"/>
                  <a:gd fmla="*/ 10325 h 10327" name="TY90"/>
                  <a:gd fmla="*/ 11 w 7895" name="TX91"/>
                  <a:gd fmla="*/ 10325 h 10327" name="TY91"/>
                  <a:gd fmla="*/ 186 w 7895" name="TX92"/>
                  <a:gd fmla="*/ 10062 h 10327" name="TY92"/>
                  <a:gd fmla="*/ 1062 w 7895" name="TX93"/>
                  <a:gd fmla="*/ 8376 h 10327" name="TY93"/>
                  <a:gd fmla="*/ 1183 w 7895" name="TX94"/>
                  <a:gd fmla="*/ 8157 h 10327" name="TY94"/>
                  <a:gd fmla="*/ 1205 w 7895" name="TX95"/>
                  <a:gd fmla="*/ 8113 h 10327" name="TY95"/>
                  <a:gd fmla="*/ 1237 w 7895" name="TX96"/>
                  <a:gd fmla="*/ 8058 h 10327" name="TY96"/>
                  <a:gd fmla="*/ 1292 w 7895" name="TX97"/>
                  <a:gd fmla="*/ 7949 h 10327" name="TY97"/>
                  <a:gd fmla="*/ 1347 w 7895" name="TX98"/>
                  <a:gd fmla="*/ 7851 h 10327" name="TY98"/>
                  <a:gd fmla="*/ 1412 w 7895" name="TX99"/>
                  <a:gd fmla="*/ 7741 h 10327" name="TY99"/>
                  <a:gd fmla="*/ 1533 w 7895" name="TX100"/>
                  <a:gd fmla="*/ 7544 h 10327" name="TY100"/>
                  <a:gd fmla="*/ 1599 w 7895" name="TX101"/>
                  <a:gd fmla="*/ 7435 h 10327" name="TY101"/>
                  <a:gd fmla="*/ 1653 w 7895" name="TX102"/>
                  <a:gd fmla="*/ 7336 h 10327" name="TY102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  <a:cxn ang="0">
                    <a:pos x="TX34" y="TY34"/>
                  </a:cxn>
                  <a:cxn ang="0">
                    <a:pos x="TX35" y="TY35"/>
                  </a:cxn>
                  <a:cxn ang="0">
                    <a:pos x="TX36" y="TY36"/>
                  </a:cxn>
                  <a:cxn ang="0">
                    <a:pos x="TX37" y="TY37"/>
                  </a:cxn>
                  <a:cxn ang="0">
                    <a:pos x="TX38" y="TY38"/>
                  </a:cxn>
                  <a:cxn ang="0">
                    <a:pos x="TX39" y="TY39"/>
                  </a:cxn>
                  <a:cxn ang="0">
                    <a:pos x="TX40" y="TY40"/>
                  </a:cxn>
                  <a:cxn ang="0">
                    <a:pos x="TX41" y="TY41"/>
                  </a:cxn>
                  <a:cxn ang="0">
                    <a:pos x="TX42" y="TY42"/>
                  </a:cxn>
                  <a:cxn ang="0">
                    <a:pos x="TX44" y="TY44"/>
                  </a:cxn>
                  <a:cxn ang="0">
                    <a:pos x="TX45" y="TY45"/>
                  </a:cxn>
                  <a:cxn ang="0">
                    <a:pos x="TX46" y="TY46"/>
                  </a:cxn>
                  <a:cxn ang="0">
                    <a:pos x="TX47" y="TY47"/>
                  </a:cxn>
                  <a:cxn ang="0">
                    <a:pos x="TX48" y="TY48"/>
                  </a:cxn>
                  <a:cxn ang="0">
                    <a:pos x="TX49" y="TY49"/>
                  </a:cxn>
                  <a:cxn ang="0">
                    <a:pos x="TX50" y="TY50"/>
                  </a:cxn>
                  <a:cxn ang="0">
                    <a:pos x="TX51" y="TY51"/>
                  </a:cxn>
                  <a:cxn ang="0">
                    <a:pos x="TX52" y="TY52"/>
                  </a:cxn>
                  <a:cxn ang="0">
                    <a:pos x="TX53" y="TY53"/>
                  </a:cxn>
                  <a:cxn ang="0">
                    <a:pos x="TX54" y="TY54"/>
                  </a:cxn>
                  <a:cxn ang="0">
                    <a:pos x="TX55" y="TY55"/>
                  </a:cxn>
                  <a:cxn ang="0">
                    <a:pos x="TX56" y="TY56"/>
                  </a:cxn>
                  <a:cxn ang="0">
                    <a:pos x="TX57" y="TY57"/>
                  </a:cxn>
                  <a:cxn ang="0">
                    <a:pos x="TX58" y="TY58"/>
                  </a:cxn>
                  <a:cxn ang="0">
                    <a:pos x="TX59" y="TY59"/>
                  </a:cxn>
                  <a:cxn ang="0">
                    <a:pos x="TX60" y="TY60"/>
                  </a:cxn>
                  <a:cxn ang="0">
                    <a:pos x="TX61" y="TY61"/>
                  </a:cxn>
                  <a:cxn ang="0">
                    <a:pos x="TX62" y="TY62"/>
                  </a:cxn>
                  <a:cxn ang="0">
                    <a:pos x="TX63" y="TY63"/>
                  </a:cxn>
                  <a:cxn ang="0">
                    <a:pos x="TX64" y="TY64"/>
                  </a:cxn>
                  <a:cxn ang="0">
                    <a:pos x="TX65" y="TY65"/>
                  </a:cxn>
                  <a:cxn ang="0">
                    <a:pos x="TX66" y="TY66"/>
                  </a:cxn>
                  <a:cxn ang="0">
                    <a:pos x="TX67" y="TY67"/>
                  </a:cxn>
                  <a:cxn ang="0">
                    <a:pos x="TX68" y="TY68"/>
                  </a:cxn>
                  <a:cxn ang="0">
                    <a:pos x="TX69" y="TY69"/>
                  </a:cxn>
                  <a:cxn ang="0">
                    <a:pos x="TX70" y="TY70"/>
                  </a:cxn>
                  <a:cxn ang="0">
                    <a:pos x="TX71" y="TY71"/>
                  </a:cxn>
                  <a:cxn ang="0">
                    <a:pos x="TX72" y="TY72"/>
                  </a:cxn>
                  <a:cxn ang="0">
                    <a:pos x="TX73" y="TY73"/>
                  </a:cxn>
                  <a:cxn ang="0">
                    <a:pos x="TX74" y="TY74"/>
                  </a:cxn>
                  <a:cxn ang="0">
                    <a:pos x="TX75" y="TY75"/>
                  </a:cxn>
                  <a:cxn ang="0">
                    <a:pos x="TX76" y="TY76"/>
                  </a:cxn>
                  <a:cxn ang="0">
                    <a:pos x="TX77" y="TY77"/>
                  </a:cxn>
                  <a:cxn ang="0">
                    <a:pos x="TX79" y="TY79"/>
                  </a:cxn>
                  <a:cxn ang="0">
                    <a:pos x="TX80" y="TY80"/>
                  </a:cxn>
                  <a:cxn ang="0">
                    <a:pos x="TX81" y="TY81"/>
                  </a:cxn>
                  <a:cxn ang="0">
                    <a:pos x="TX82" y="TY82"/>
                  </a:cxn>
                  <a:cxn ang="0">
                    <a:pos x="TX83" y="TY83"/>
                  </a:cxn>
                  <a:cxn ang="0">
                    <a:pos x="TX84" y="TY84"/>
                  </a:cxn>
                  <a:cxn ang="0">
                    <a:pos x="TX85" y="TY85"/>
                  </a:cxn>
                  <a:cxn ang="0">
                    <a:pos x="TX86" y="TY86"/>
                  </a:cxn>
                  <a:cxn ang="0">
                    <a:pos x="TX87" y="TY87"/>
                  </a:cxn>
                  <a:cxn ang="0">
                    <a:pos x="TX88" y="TY88"/>
                  </a:cxn>
                  <a:cxn ang="0">
                    <a:pos x="TX89" y="TY89"/>
                  </a:cxn>
                  <a:cxn ang="0">
                    <a:pos x="TX90" y="TY90"/>
                  </a:cxn>
                  <a:cxn ang="0">
                    <a:pos x="TX91" y="TY91"/>
                  </a:cxn>
                  <a:cxn ang="0">
                    <a:pos x="TX92" y="TY92"/>
                  </a:cxn>
                  <a:cxn ang="0">
                    <a:pos x="TX93" y="TY93"/>
                  </a:cxn>
                  <a:cxn ang="0">
                    <a:pos x="TX94" y="TY94"/>
                  </a:cxn>
                  <a:cxn ang="0">
                    <a:pos x="TX95" y="TY95"/>
                  </a:cxn>
                  <a:cxn ang="0">
                    <a:pos x="TX96" y="TY96"/>
                  </a:cxn>
                  <a:cxn ang="0">
                    <a:pos x="TX97" y="TY97"/>
                  </a:cxn>
                  <a:cxn ang="0">
                    <a:pos x="TX98" y="TY98"/>
                  </a:cxn>
                  <a:cxn ang="0">
                    <a:pos x="TX99" y="TY99"/>
                  </a:cxn>
                  <a:cxn ang="0">
                    <a:pos x="TX100" y="TY100"/>
                  </a:cxn>
                  <a:cxn ang="0">
                    <a:pos x="TX101" y="TY101"/>
                  </a:cxn>
                  <a:cxn ang="0">
                    <a:pos x="TX102" y="TY102"/>
                  </a:cxn>
                </a:cxnLst>
                <a:rect l="l" t="t" r="r" b="b"/>
                <a:pathLst>
                  <a:path w="7895" h="10327">
                    <a:moveTo>
                      <a:pt x="7894" y="0"/>
                    </a:moveTo>
                    <a:cubicBezTo>
                      <a:pt x="7861" y="154"/>
                      <a:pt x="7818" y="307"/>
                      <a:pt x="7774" y="460"/>
                    </a:cubicBezTo>
                    <a:cubicBezTo>
                      <a:pt x="7828" y="307"/>
                      <a:pt x="7861" y="154"/>
                      <a:pt x="7894" y="0"/>
                    </a:cubicBezTo>
                    <a:close/>
                    <a:moveTo>
                      <a:pt x="7752" y="515"/>
                    </a:moveTo>
                    <a:cubicBezTo>
                      <a:pt x="7741" y="537"/>
                      <a:pt x="7741" y="548"/>
                      <a:pt x="7730" y="569"/>
                    </a:cubicBezTo>
                    <a:cubicBezTo>
                      <a:pt x="7741" y="548"/>
                      <a:pt x="7752" y="537"/>
                      <a:pt x="7752" y="515"/>
                    </a:cubicBezTo>
                    <a:close/>
                    <a:moveTo>
                      <a:pt x="7686" y="679"/>
                    </a:moveTo>
                    <a:lnTo>
                      <a:pt x="7631" y="788"/>
                    </a:lnTo>
                    <a:cubicBezTo>
                      <a:pt x="7631" y="810"/>
                      <a:pt x="7621" y="822"/>
                      <a:pt x="7609" y="844"/>
                    </a:cubicBezTo>
                    <a:lnTo>
                      <a:pt x="7587" y="898"/>
                    </a:lnTo>
                    <a:lnTo>
                      <a:pt x="7621" y="844"/>
                    </a:lnTo>
                    <a:cubicBezTo>
                      <a:pt x="7621" y="832"/>
                      <a:pt x="7631" y="810"/>
                      <a:pt x="7642" y="788"/>
                    </a:cubicBezTo>
                    <a:lnTo>
                      <a:pt x="7686" y="679"/>
                    </a:lnTo>
                    <a:close/>
                    <a:moveTo>
                      <a:pt x="7587" y="898"/>
                    </a:moveTo>
                    <a:lnTo>
                      <a:pt x="7587" y="898"/>
                    </a:lnTo>
                    <a:cubicBezTo>
                      <a:pt x="7511" y="1041"/>
                      <a:pt x="7434" y="1172"/>
                      <a:pt x="7346" y="1303"/>
                    </a:cubicBezTo>
                    <a:lnTo>
                      <a:pt x="7281" y="1402"/>
                    </a:lnTo>
                    <a:lnTo>
                      <a:pt x="7259" y="1435"/>
                    </a:lnTo>
                    <a:lnTo>
                      <a:pt x="7248" y="1457"/>
                    </a:lnTo>
                    <a:lnTo>
                      <a:pt x="7248" y="1457"/>
                    </a:lnTo>
                    <a:lnTo>
                      <a:pt x="7270" y="1435"/>
                    </a:lnTo>
                    <a:lnTo>
                      <a:pt x="7281" y="1413"/>
                    </a:lnTo>
                    <a:lnTo>
                      <a:pt x="7358" y="1314"/>
                    </a:lnTo>
                    <a:cubicBezTo>
                      <a:pt x="7434" y="1183"/>
                      <a:pt x="7522" y="1041"/>
                      <a:pt x="7587" y="898"/>
                    </a:cubicBezTo>
                    <a:close/>
                    <a:moveTo>
                      <a:pt x="7248" y="1457"/>
                    </a:moveTo>
                    <a:lnTo>
                      <a:pt x="7215" y="1500"/>
                    </a:lnTo>
                    <a:cubicBezTo>
                      <a:pt x="7161" y="1566"/>
                      <a:pt x="7117" y="1632"/>
                      <a:pt x="7062" y="1698"/>
                    </a:cubicBezTo>
                    <a:cubicBezTo>
                      <a:pt x="6964" y="1818"/>
                      <a:pt x="6865" y="1938"/>
                      <a:pt x="6755" y="2048"/>
                    </a:cubicBezTo>
                    <a:lnTo>
                      <a:pt x="6711" y="2092"/>
                    </a:lnTo>
                    <a:lnTo>
                      <a:pt x="6668" y="2136"/>
                    </a:lnTo>
                    <a:lnTo>
                      <a:pt x="6580" y="2223"/>
                    </a:lnTo>
                    <a:lnTo>
                      <a:pt x="6416" y="2387"/>
                    </a:lnTo>
                    <a:cubicBezTo>
                      <a:pt x="6482" y="2333"/>
                      <a:pt x="6536" y="2277"/>
                      <a:pt x="6591" y="2223"/>
                    </a:cubicBezTo>
                    <a:lnTo>
                      <a:pt x="6679" y="2146"/>
                    </a:lnTo>
                    <a:lnTo>
                      <a:pt x="6723" y="2102"/>
                    </a:lnTo>
                    <a:lnTo>
                      <a:pt x="6755" y="2058"/>
                    </a:lnTo>
                    <a:cubicBezTo>
                      <a:pt x="6865" y="1938"/>
                      <a:pt x="6974" y="1818"/>
                      <a:pt x="7073" y="1698"/>
                    </a:cubicBezTo>
                    <a:cubicBezTo>
                      <a:pt x="7117" y="1632"/>
                      <a:pt x="7171" y="1577"/>
                      <a:pt x="7215" y="1511"/>
                    </a:cubicBezTo>
                    <a:lnTo>
                      <a:pt x="7248" y="1457"/>
                    </a:lnTo>
                    <a:close/>
                    <a:moveTo>
                      <a:pt x="6416" y="2387"/>
                    </a:moveTo>
                    <a:lnTo>
                      <a:pt x="6416" y="2387"/>
                    </a:lnTo>
                    <a:cubicBezTo>
                      <a:pt x="6295" y="2496"/>
                      <a:pt x="6175" y="2595"/>
                      <a:pt x="6054" y="2693"/>
                    </a:cubicBezTo>
                    <a:cubicBezTo>
                      <a:pt x="5573" y="3109"/>
                      <a:pt x="5059" y="3482"/>
                      <a:pt x="4577" y="3909"/>
                    </a:cubicBezTo>
                    <a:cubicBezTo>
                      <a:pt x="4456" y="4007"/>
                      <a:pt x="4336" y="4117"/>
                      <a:pt x="4227" y="4216"/>
                    </a:cubicBezTo>
                    <a:lnTo>
                      <a:pt x="4183" y="4260"/>
                    </a:lnTo>
                    <a:lnTo>
                      <a:pt x="4139" y="4303"/>
                    </a:lnTo>
                    <a:lnTo>
                      <a:pt x="4051" y="4380"/>
                    </a:lnTo>
                    <a:lnTo>
                      <a:pt x="3964" y="4467"/>
                    </a:lnTo>
                    <a:cubicBezTo>
                      <a:pt x="3930" y="4489"/>
                      <a:pt x="3909" y="4522"/>
                      <a:pt x="3876" y="4544"/>
                    </a:cubicBezTo>
                    <a:cubicBezTo>
                      <a:pt x="3767" y="4664"/>
                      <a:pt x="3657" y="4774"/>
                      <a:pt x="3548" y="4895"/>
                    </a:cubicBezTo>
                    <a:lnTo>
                      <a:pt x="3383" y="5058"/>
                    </a:lnTo>
                    <a:lnTo>
                      <a:pt x="3219" y="5234"/>
                    </a:lnTo>
                    <a:cubicBezTo>
                      <a:pt x="2792" y="5715"/>
                      <a:pt x="2398" y="6208"/>
                      <a:pt x="2037" y="6734"/>
                    </a:cubicBezTo>
                    <a:lnTo>
                      <a:pt x="1971" y="6832"/>
                    </a:lnTo>
                    <a:lnTo>
                      <a:pt x="1905" y="6931"/>
                    </a:lnTo>
                    <a:lnTo>
                      <a:pt x="1774" y="7128"/>
                    </a:lnTo>
                    <a:lnTo>
                      <a:pt x="1653" y="7336"/>
                    </a:lnTo>
                    <a:lnTo>
                      <a:pt x="1785" y="7139"/>
                    </a:lnTo>
                    <a:lnTo>
                      <a:pt x="1916" y="6942"/>
                    </a:lnTo>
                    <a:lnTo>
                      <a:pt x="1982" y="6843"/>
                    </a:lnTo>
                    <a:lnTo>
                      <a:pt x="2047" y="6744"/>
                    </a:lnTo>
                    <a:cubicBezTo>
                      <a:pt x="2409" y="6219"/>
                      <a:pt x="2803" y="5715"/>
                      <a:pt x="3230" y="5245"/>
                    </a:cubicBezTo>
                    <a:lnTo>
                      <a:pt x="3394" y="5070"/>
                    </a:lnTo>
                    <a:lnTo>
                      <a:pt x="3558" y="4895"/>
                    </a:lnTo>
                    <a:cubicBezTo>
                      <a:pt x="3657" y="4785"/>
                      <a:pt x="3777" y="4676"/>
                      <a:pt x="3887" y="4555"/>
                    </a:cubicBezTo>
                    <a:cubicBezTo>
                      <a:pt x="3920" y="4533"/>
                      <a:pt x="3942" y="4500"/>
                      <a:pt x="3974" y="4479"/>
                    </a:cubicBezTo>
                    <a:lnTo>
                      <a:pt x="4062" y="4391"/>
                    </a:lnTo>
                    <a:lnTo>
                      <a:pt x="4149" y="4314"/>
                    </a:lnTo>
                    <a:lnTo>
                      <a:pt x="4183" y="4270"/>
                    </a:lnTo>
                    <a:cubicBezTo>
                      <a:pt x="4205" y="4260"/>
                      <a:pt x="4215" y="4248"/>
                      <a:pt x="4227" y="4226"/>
                    </a:cubicBezTo>
                    <a:cubicBezTo>
                      <a:pt x="4347" y="4128"/>
                      <a:pt x="4467" y="4019"/>
                      <a:pt x="4587" y="3909"/>
                    </a:cubicBezTo>
                    <a:cubicBezTo>
                      <a:pt x="5069" y="3493"/>
                      <a:pt x="5573" y="3121"/>
                      <a:pt x="6066" y="2705"/>
                    </a:cubicBezTo>
                    <a:cubicBezTo>
                      <a:pt x="6186" y="2606"/>
                      <a:pt x="6307" y="2496"/>
                      <a:pt x="6416" y="2387"/>
                    </a:cubicBezTo>
                    <a:close/>
                    <a:moveTo>
                      <a:pt x="1653" y="7336"/>
                    </a:moveTo>
                    <a:lnTo>
                      <a:pt x="1587" y="7435"/>
                    </a:lnTo>
                    <a:lnTo>
                      <a:pt x="1522" y="7533"/>
                    </a:lnTo>
                    <a:lnTo>
                      <a:pt x="1402" y="7741"/>
                    </a:lnTo>
                    <a:cubicBezTo>
                      <a:pt x="1380" y="7774"/>
                      <a:pt x="1358" y="7807"/>
                      <a:pt x="1347" y="7839"/>
                    </a:cubicBezTo>
                    <a:lnTo>
                      <a:pt x="1281" y="7949"/>
                    </a:lnTo>
                    <a:lnTo>
                      <a:pt x="1227" y="8048"/>
                    </a:lnTo>
                    <a:lnTo>
                      <a:pt x="1193" y="8102"/>
                    </a:lnTo>
                    <a:lnTo>
                      <a:pt x="1171" y="8157"/>
                    </a:lnTo>
                    <a:lnTo>
                      <a:pt x="1062" y="8365"/>
                    </a:lnTo>
                    <a:cubicBezTo>
                      <a:pt x="767" y="8934"/>
                      <a:pt x="504" y="9515"/>
                      <a:pt x="176" y="10051"/>
                    </a:cubicBezTo>
                    <a:cubicBezTo>
                      <a:pt x="120" y="10150"/>
                      <a:pt x="66" y="10238"/>
                      <a:pt x="0" y="10325"/>
                    </a:cubicBezTo>
                    <a:lnTo>
                      <a:pt x="11" y="10325"/>
                    </a:lnTo>
                    <a:cubicBezTo>
                      <a:pt x="66" y="10238"/>
                      <a:pt x="132" y="10150"/>
                      <a:pt x="186" y="10062"/>
                    </a:cubicBezTo>
                    <a:cubicBezTo>
                      <a:pt x="514" y="9515"/>
                      <a:pt x="777" y="8934"/>
                      <a:pt x="1062" y="8376"/>
                    </a:cubicBezTo>
                    <a:lnTo>
                      <a:pt x="1183" y="8157"/>
                    </a:lnTo>
                    <a:lnTo>
                      <a:pt x="1205" y="8113"/>
                    </a:lnTo>
                    <a:lnTo>
                      <a:pt x="1237" y="8058"/>
                    </a:lnTo>
                    <a:lnTo>
                      <a:pt x="1292" y="7949"/>
                    </a:lnTo>
                    <a:lnTo>
                      <a:pt x="1347" y="7851"/>
                    </a:lnTo>
                    <a:cubicBezTo>
                      <a:pt x="1368" y="7817"/>
                      <a:pt x="1390" y="7785"/>
                      <a:pt x="1412" y="7741"/>
                    </a:cubicBezTo>
                    <a:lnTo>
                      <a:pt x="1533" y="7544"/>
                    </a:lnTo>
                    <a:cubicBezTo>
                      <a:pt x="1555" y="7511"/>
                      <a:pt x="1577" y="7478"/>
                      <a:pt x="1599" y="7435"/>
                    </a:cubicBezTo>
                    <a:lnTo>
                      <a:pt x="1653" y="7336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</p:grpSp>
        <p:sp>
          <p:nvSpPr>
            <p:cNvPr id="452" name="Rect 0"/>
            <p:cNvSpPr>
              <a:spLocks/>
            </p:cNvSpPr>
            <p:nvPr/>
          </p:nvSpPr>
          <p:spPr>
            <a:xfrm rot="0">
              <a:off x="6131560" y="3565525"/>
              <a:ext cx="245745" cy="107950"/>
            </a:xfrm>
            <a:custGeom>
              <a:gdLst>
                <a:gd fmla="*/ 7829 w 8509" name="TX0"/>
                <a:gd fmla="*/ 0 h 3718" name="TY0"/>
                <a:gd fmla="*/ 6768 w 8509" name="TX1"/>
                <a:gd fmla="*/ 286 h 3718" name="TY1"/>
                <a:gd fmla="*/ 5715 w 8509" name="TX2"/>
                <a:gd fmla="*/ 209 h 3718" name="TY2"/>
                <a:gd fmla="*/ 5715 w 8509" name="TX3"/>
                <a:gd fmla="*/ 209 h 3718" name="TY3"/>
                <a:gd fmla="*/ 5442 w 8509" name="TX4"/>
                <a:gd fmla="*/ 1161 h 3718" name="TY4"/>
                <a:gd fmla="*/ 4720 w 8509" name="TX5"/>
                <a:gd fmla="*/ 1577 h 3718" name="TY5"/>
                <a:gd fmla="*/ 1752 w 8509" name="TX6"/>
                <a:gd fmla="*/ 2146 h 3718" name="TY6"/>
                <a:gd fmla="*/ 1369 w 8509" name="TX7"/>
                <a:gd fmla="*/ 2223 h 3718" name="TY7"/>
                <a:gd fmla="*/ 603 w 8509" name="TX8"/>
                <a:gd fmla="*/ 2518 h 3718" name="TY8"/>
                <a:gd fmla="*/ 66 w 8509" name="TX9"/>
                <a:gd fmla="*/ 3526 h 3718" name="TY9"/>
                <a:gd fmla="*/ 3434 w 8509" name="TX10"/>
                <a:gd fmla="*/ 3716 h 3718" name="TY10"/>
                <a:gd fmla="*/ 8508 w 8509" name="TX11"/>
                <a:gd fmla="*/ 3274 h 3718" name="TY11"/>
                <a:gd fmla="*/ 7829 w 8509" name="TX12"/>
                <a:gd fmla="*/ 0 h 3718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8509" h="3718">
                  <a:moveTo>
                    <a:pt x="7829" y="0"/>
                  </a:moveTo>
                  <a:cubicBezTo>
                    <a:pt x="7617" y="224"/>
                    <a:pt x="7197" y="286"/>
                    <a:pt x="6768" y="286"/>
                  </a:cubicBezTo>
                  <a:cubicBezTo>
                    <a:pt x="6376" y="286"/>
                    <a:pt x="5976" y="235"/>
                    <a:pt x="5715" y="209"/>
                  </a:cubicBezTo>
                  <a:lnTo>
                    <a:pt x="5715" y="209"/>
                  </a:lnTo>
                  <a:cubicBezTo>
                    <a:pt x="5924" y="231"/>
                    <a:pt x="5496" y="1095"/>
                    <a:pt x="5442" y="1161"/>
                  </a:cubicBezTo>
                  <a:cubicBezTo>
                    <a:pt x="5212" y="1467"/>
                    <a:pt x="5092" y="1489"/>
                    <a:pt x="4720" y="1577"/>
                  </a:cubicBezTo>
                  <a:cubicBezTo>
                    <a:pt x="3745" y="1818"/>
                    <a:pt x="2737" y="1961"/>
                    <a:pt x="1752" y="2146"/>
                  </a:cubicBezTo>
                  <a:cubicBezTo>
                    <a:pt x="1632" y="2168"/>
                    <a:pt x="1501" y="2190"/>
                    <a:pt x="1369" y="2223"/>
                  </a:cubicBezTo>
                  <a:cubicBezTo>
                    <a:pt x="1095" y="2278"/>
                    <a:pt x="832" y="2365"/>
                    <a:pt x="603" y="2518"/>
                  </a:cubicBezTo>
                  <a:cubicBezTo>
                    <a:pt x="263" y="2727"/>
                    <a:pt x="0" y="3121"/>
                    <a:pt x="66" y="3526"/>
                  </a:cubicBezTo>
                  <a:cubicBezTo>
                    <a:pt x="1183" y="3652"/>
                    <a:pt x="2308" y="3716"/>
                    <a:pt x="3434" y="3716"/>
                  </a:cubicBezTo>
                  <a:cubicBezTo>
                    <a:pt x="5134" y="3716"/>
                    <a:pt x="6835" y="3571"/>
                    <a:pt x="8508" y="3274"/>
                  </a:cubicBezTo>
                  <a:cubicBezTo>
                    <a:pt x="8299" y="2223"/>
                    <a:pt x="8223" y="1008"/>
                    <a:pt x="7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53" name="Rect 0"/>
            <p:cNvSpPr>
              <a:spLocks/>
            </p:cNvSpPr>
            <p:nvPr/>
          </p:nvSpPr>
          <p:spPr>
            <a:xfrm rot="0">
              <a:off x="6134100" y="3642360"/>
              <a:ext cx="245745" cy="29845"/>
            </a:xfrm>
            <a:custGeom>
              <a:gdLst>
                <a:gd fmla="*/ 8343 w 8508" name="TX0"/>
                <a:gd fmla="*/ 1 h 1015" name="TY0"/>
                <a:gd fmla="*/ 8343 w 8508" name="TX1"/>
                <a:gd fmla="*/ 1 h 1015" name="TY1"/>
                <a:gd fmla="*/ 7621 w 8508" name="TX2"/>
                <a:gd fmla="*/ 275 h 1015" name="TY2"/>
                <a:gd fmla="*/ 3275 w 8508" name="TX3"/>
                <a:gd fmla="*/ 639 h 1015" name="TY3"/>
                <a:gd fmla="*/ 1205 w 8508" name="TX4"/>
                <a:gd fmla="*/ 560 h 1015" name="TY4"/>
                <a:gd fmla="*/ 11 w 8508" name="TX5"/>
                <a:gd fmla="*/ 428 h 1015" name="TY5"/>
                <a:gd fmla="*/ 11 w 8508" name="TX6"/>
                <a:gd fmla="*/ 428 h 1015" name="TY6"/>
                <a:gd fmla="*/ 22 w 8508" name="TX7"/>
                <a:gd fmla="*/ 844 h 1015" name="TY7"/>
                <a:gd fmla="*/ 1962 w 8508" name="TX8"/>
                <a:gd fmla="*/ 1014 h 1015" name="TY8"/>
                <a:gd fmla="*/ 4828 w 8508" name="TX9"/>
                <a:gd fmla="*/ 910 h 1015" name="TY9"/>
                <a:gd fmla="*/ 7587 w 8508" name="TX10"/>
                <a:gd fmla="*/ 789 h 1015" name="TY10"/>
                <a:gd fmla="*/ 8310 w 8508" name="TX11"/>
                <a:gd fmla="*/ 680 h 1015" name="TY11"/>
                <a:gd fmla="*/ 8343 w 8508" name="TX12"/>
                <a:gd fmla="*/ 1 h 1015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8508" h="1015">
                  <a:moveTo>
                    <a:pt x="8343" y="1"/>
                  </a:moveTo>
                  <a:lnTo>
                    <a:pt x="8343" y="1"/>
                  </a:lnTo>
                  <a:cubicBezTo>
                    <a:pt x="8146" y="176"/>
                    <a:pt x="7872" y="231"/>
                    <a:pt x="7621" y="275"/>
                  </a:cubicBezTo>
                  <a:cubicBezTo>
                    <a:pt x="6186" y="520"/>
                    <a:pt x="4732" y="639"/>
                    <a:pt x="3275" y="639"/>
                  </a:cubicBezTo>
                  <a:cubicBezTo>
                    <a:pt x="2585" y="639"/>
                    <a:pt x="1894" y="612"/>
                    <a:pt x="1205" y="560"/>
                  </a:cubicBezTo>
                  <a:cubicBezTo>
                    <a:pt x="811" y="526"/>
                    <a:pt x="405" y="483"/>
                    <a:pt x="11" y="428"/>
                  </a:cubicBezTo>
                  <a:lnTo>
                    <a:pt x="11" y="428"/>
                  </a:lnTo>
                  <a:cubicBezTo>
                    <a:pt x="11" y="570"/>
                    <a:pt x="0" y="713"/>
                    <a:pt x="22" y="844"/>
                  </a:cubicBezTo>
                  <a:cubicBezTo>
                    <a:pt x="634" y="974"/>
                    <a:pt x="1293" y="1014"/>
                    <a:pt x="1962" y="1014"/>
                  </a:cubicBezTo>
                  <a:cubicBezTo>
                    <a:pt x="2934" y="1014"/>
                    <a:pt x="3927" y="929"/>
                    <a:pt x="4828" y="910"/>
                  </a:cubicBezTo>
                  <a:cubicBezTo>
                    <a:pt x="5748" y="888"/>
                    <a:pt x="6679" y="877"/>
                    <a:pt x="7587" y="789"/>
                  </a:cubicBezTo>
                  <a:cubicBezTo>
                    <a:pt x="7741" y="779"/>
                    <a:pt x="8190" y="800"/>
                    <a:pt x="8310" y="680"/>
                  </a:cubicBezTo>
                  <a:cubicBezTo>
                    <a:pt x="8507" y="504"/>
                    <a:pt x="8222" y="110"/>
                    <a:pt x="8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54" name="Rect 0"/>
            <p:cNvSpPr>
              <a:spLocks/>
            </p:cNvSpPr>
            <p:nvPr/>
          </p:nvSpPr>
          <p:spPr>
            <a:xfrm rot="0">
              <a:off x="6527800" y="3566795"/>
              <a:ext cx="233045" cy="107315"/>
            </a:xfrm>
            <a:custGeom>
              <a:gdLst>
                <a:gd fmla="*/ 647 w 8072" name="TX0"/>
                <a:gd fmla="*/ 0 h 3714" name="TY0"/>
                <a:gd fmla="*/ 1 w 8072" name="TX1"/>
                <a:gd fmla="*/ 3274 h 3714" name="TY1"/>
                <a:gd fmla="*/ 4855 w 8072" name="TX2"/>
                <a:gd fmla="*/ 3713 h 3714" name="TY2"/>
                <a:gd fmla="*/ 8015 w 8072" name="TX3"/>
                <a:gd fmla="*/ 3526 h 3714" name="TY3"/>
                <a:gd fmla="*/ 7501 w 8072" name="TX4"/>
                <a:gd fmla="*/ 2507 h 3714" name="TY4"/>
                <a:gd fmla="*/ 6778 w 8072" name="TX5"/>
                <a:gd fmla="*/ 2212 h 3714" name="TY5"/>
                <a:gd fmla="*/ 6406 w 8072" name="TX6"/>
                <a:gd fmla="*/ 2135 h 3714" name="TY6"/>
                <a:gd fmla="*/ 3603 w 8072" name="TX7"/>
                <a:gd fmla="*/ 1577 h 3714" name="TY7"/>
                <a:gd fmla="*/ 2913 w 8072" name="TX8"/>
                <a:gd fmla="*/ 1161 h 3714" name="TY8"/>
                <a:gd fmla="*/ 2650 w 8072" name="TX9"/>
                <a:gd fmla="*/ 208 h 3714" name="TY9"/>
                <a:gd fmla="*/ 2650 w 8072" name="TX10"/>
                <a:gd fmla="*/ 208 h 3714" name="TY10"/>
                <a:gd fmla="*/ 1670 w 8072" name="TX11"/>
                <a:gd fmla="*/ 282 h 3714" name="TY11"/>
                <a:gd fmla="*/ 647 w 8072" name="TX12"/>
                <a:gd fmla="*/ 0 h 3714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8072" h="3714">
                  <a:moveTo>
                    <a:pt x="647" y="0"/>
                  </a:moveTo>
                  <a:cubicBezTo>
                    <a:pt x="275" y="996"/>
                    <a:pt x="209" y="2212"/>
                    <a:pt x="1" y="3274"/>
                  </a:cubicBezTo>
                  <a:cubicBezTo>
                    <a:pt x="1601" y="3566"/>
                    <a:pt x="3228" y="3713"/>
                    <a:pt x="4855" y="3713"/>
                  </a:cubicBezTo>
                  <a:cubicBezTo>
                    <a:pt x="5912" y="3713"/>
                    <a:pt x="6968" y="3651"/>
                    <a:pt x="8015" y="3526"/>
                  </a:cubicBezTo>
                  <a:cubicBezTo>
                    <a:pt x="8070" y="3120"/>
                    <a:pt x="7818" y="2726"/>
                    <a:pt x="7501" y="2507"/>
                  </a:cubicBezTo>
                  <a:cubicBezTo>
                    <a:pt x="7282" y="2365"/>
                    <a:pt x="7030" y="2278"/>
                    <a:pt x="6778" y="2212"/>
                  </a:cubicBezTo>
                  <a:cubicBezTo>
                    <a:pt x="6658" y="2190"/>
                    <a:pt x="6526" y="2157"/>
                    <a:pt x="6406" y="2135"/>
                  </a:cubicBezTo>
                  <a:cubicBezTo>
                    <a:pt x="5475" y="1949"/>
                    <a:pt x="4523" y="1818"/>
                    <a:pt x="3603" y="1577"/>
                  </a:cubicBezTo>
                  <a:cubicBezTo>
                    <a:pt x="3242" y="1489"/>
                    <a:pt x="3132" y="1468"/>
                    <a:pt x="2913" y="1161"/>
                  </a:cubicBezTo>
                  <a:cubicBezTo>
                    <a:pt x="2859" y="1084"/>
                    <a:pt x="2453" y="230"/>
                    <a:pt x="2650" y="208"/>
                  </a:cubicBezTo>
                  <a:lnTo>
                    <a:pt x="2650" y="208"/>
                  </a:lnTo>
                  <a:cubicBezTo>
                    <a:pt x="2409" y="234"/>
                    <a:pt x="2036" y="282"/>
                    <a:pt x="1670" y="282"/>
                  </a:cubicBezTo>
                  <a:cubicBezTo>
                    <a:pt x="1256" y="282"/>
                    <a:pt x="850" y="221"/>
                    <a:pt x="6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55" name="Rect 0"/>
            <p:cNvSpPr>
              <a:spLocks/>
            </p:cNvSpPr>
            <p:nvPr/>
          </p:nvSpPr>
          <p:spPr>
            <a:xfrm rot="0">
              <a:off x="6525895" y="3643630"/>
              <a:ext cx="233045" cy="29845"/>
            </a:xfrm>
            <a:custGeom>
              <a:gdLst>
                <a:gd fmla="*/ 152 w 8070" name="TX0"/>
                <a:gd fmla="*/ 1 h 1015" name="TY0"/>
                <a:gd fmla="*/ 152 w 8070" name="TX1"/>
                <a:gd fmla="*/ 1 h 1015" name="TY1"/>
                <a:gd fmla="*/ 154 w 8070" name="TX2"/>
                <a:gd fmla="*/ 3 h 1015" name="TY2"/>
                <a:gd fmla="*/ 154 w 8070" name="TX3"/>
                <a:gd fmla="*/ 3 h 1015" name="TY3"/>
                <a:gd fmla="*/ 152 w 8070" name="TX4"/>
                <a:gd fmla="*/ 1 h 1015" name="TY4"/>
                <a:gd fmla="*/ 154 w 8070" name="TX6"/>
                <a:gd fmla="*/ 3 h 1015" name="TY6"/>
                <a:gd fmla="*/ 186 w 8070" name="TX7"/>
                <a:gd fmla="*/ 680 h 1015" name="TY7"/>
                <a:gd fmla="*/ 864 w 8070" name="TX8"/>
                <a:gd fmla="*/ 789 h 1015" name="TY8"/>
                <a:gd fmla="*/ 3481 w 8070" name="TX9"/>
                <a:gd fmla="*/ 909 h 1015" name="TY9"/>
                <a:gd fmla="*/ 6202 w 8070" name="TX10"/>
                <a:gd fmla="*/ 1014 h 1015" name="TY10"/>
                <a:gd fmla="*/ 8047 w 8070" name="TX11"/>
                <a:gd fmla="*/ 844 h 1015" name="TY11"/>
                <a:gd fmla="*/ 8057 w 8070" name="TX12"/>
                <a:gd fmla="*/ 428 h 1015" name="TY12"/>
                <a:gd fmla="*/ 8057 w 8070" name="TX13"/>
                <a:gd fmla="*/ 428 h 1015" name="TY13"/>
                <a:gd fmla="*/ 6919 w 8070" name="TX14"/>
                <a:gd fmla="*/ 548 h 1015" name="TY14"/>
                <a:gd fmla="*/ 4903 w 8070" name="TX15"/>
                <a:gd fmla="*/ 636 h 1015" name="TY15"/>
                <a:gd fmla="*/ 843 w 8070" name="TX16"/>
                <a:gd fmla="*/ 274 h 1015" name="TY16"/>
                <a:gd fmla="*/ 154 w 8070" name="TX17"/>
                <a:gd fmla="*/ 3 h 1015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8070" h="1015">
                  <a:moveTo>
                    <a:pt x="152" y="1"/>
                  </a:moveTo>
                  <a:lnTo>
                    <a:pt x="152" y="1"/>
                  </a:lnTo>
                  <a:cubicBezTo>
                    <a:pt x="153" y="2"/>
                    <a:pt x="154" y="2"/>
                    <a:pt x="154" y="3"/>
                  </a:cubicBezTo>
                  <a:lnTo>
                    <a:pt x="154" y="3"/>
                  </a:lnTo>
                  <a:cubicBezTo>
                    <a:pt x="154" y="2"/>
                    <a:pt x="153" y="2"/>
                    <a:pt x="152" y="1"/>
                  </a:cubicBezTo>
                  <a:close/>
                  <a:moveTo>
                    <a:pt x="154" y="3"/>
                  </a:moveTo>
                  <a:cubicBezTo>
                    <a:pt x="258" y="104"/>
                    <a:pt x="0" y="506"/>
                    <a:pt x="186" y="680"/>
                  </a:cubicBezTo>
                  <a:cubicBezTo>
                    <a:pt x="306" y="800"/>
                    <a:pt x="722" y="767"/>
                    <a:pt x="864" y="789"/>
                  </a:cubicBezTo>
                  <a:cubicBezTo>
                    <a:pt x="1740" y="877"/>
                    <a:pt x="2616" y="887"/>
                    <a:pt x="3481" y="909"/>
                  </a:cubicBezTo>
                  <a:cubicBezTo>
                    <a:pt x="4336" y="929"/>
                    <a:pt x="5280" y="1014"/>
                    <a:pt x="6202" y="1014"/>
                  </a:cubicBezTo>
                  <a:cubicBezTo>
                    <a:pt x="6839" y="1014"/>
                    <a:pt x="7466" y="973"/>
                    <a:pt x="8047" y="844"/>
                  </a:cubicBezTo>
                  <a:cubicBezTo>
                    <a:pt x="8069" y="702"/>
                    <a:pt x="8057" y="570"/>
                    <a:pt x="8057" y="428"/>
                  </a:cubicBezTo>
                  <a:lnTo>
                    <a:pt x="8057" y="428"/>
                  </a:lnTo>
                  <a:cubicBezTo>
                    <a:pt x="7674" y="483"/>
                    <a:pt x="7302" y="515"/>
                    <a:pt x="6919" y="548"/>
                  </a:cubicBezTo>
                  <a:cubicBezTo>
                    <a:pt x="6248" y="606"/>
                    <a:pt x="5576" y="636"/>
                    <a:pt x="4903" y="636"/>
                  </a:cubicBezTo>
                  <a:cubicBezTo>
                    <a:pt x="3543" y="636"/>
                    <a:pt x="2183" y="516"/>
                    <a:pt x="843" y="274"/>
                  </a:cubicBezTo>
                  <a:cubicBezTo>
                    <a:pt x="591" y="231"/>
                    <a:pt x="341" y="177"/>
                    <a:pt x="154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56" name="Rect 0"/>
            <p:cNvSpPr>
              <a:spLocks/>
            </p:cNvSpPr>
            <p:nvPr/>
          </p:nvSpPr>
          <p:spPr>
            <a:xfrm rot="0">
              <a:off x="6111875" y="2612390"/>
              <a:ext cx="568325" cy="290195"/>
            </a:xfrm>
            <a:custGeom>
              <a:gdLst>
                <a:gd fmla="*/ 15476 w 19699" name="TX0"/>
                <a:gd fmla="*/ 1 h 10047" name="TY0"/>
                <a:gd fmla="*/ 13566 w 19699" name="TX1"/>
                <a:gd fmla="*/ 387 h 10047" name="TY1"/>
                <a:gd fmla="*/ 11102 w 19699" name="TX2"/>
                <a:gd fmla="*/ 847 h 10047" name="TY2"/>
                <a:gd fmla="*/ 5535 w 19699" name="TX3"/>
                <a:gd fmla="*/ 1351 h 10047" name="TY3"/>
                <a:gd fmla="*/ 5409 w 19699" name="TX4"/>
                <a:gd fmla="*/ 1350 h 10047" name="TY4"/>
                <a:gd fmla="*/ 4281 w 19699" name="TX5"/>
                <a:gd fmla="*/ 1339 h 10047" name="TY5"/>
                <a:gd fmla="*/ 2946 w 19699" name="TX6"/>
                <a:gd fmla="*/ 1427 h 10047" name="TY6"/>
                <a:gd fmla="*/ 789 w 19699" name="TX7"/>
                <a:gd fmla="*/ 2521 h 10047" name="TY7"/>
                <a:gd fmla="*/ 34 w 19699" name="TX8"/>
                <a:gd fmla="*/ 5620 h 10047" name="TY8"/>
                <a:gd fmla="*/ 340 w 19699" name="TX9"/>
                <a:gd fmla="*/ 8817 h 10047" name="TY9"/>
                <a:gd fmla="*/ 647 w 19699" name="TX10"/>
                <a:gd fmla="*/ 9572 h 10047" name="TY10"/>
                <a:gd fmla="*/ 1304 w 19699" name="TX11"/>
                <a:gd fmla="*/ 9835 h 10047" name="TY11"/>
                <a:gd fmla="*/ 3965 w 19699" name="TX12"/>
                <a:gd fmla="*/ 10046 h 10047" name="TY12"/>
                <a:gd fmla="*/ 8431 w 19699" name="TX13"/>
                <a:gd fmla="*/ 9813 h 10047" name="TY13"/>
                <a:gd fmla="*/ 13567 w 19699" name="TX14"/>
                <a:gd fmla="*/ 9704 h 10047" name="TY14"/>
                <a:gd fmla="*/ 14464 w 19699" name="TX15"/>
                <a:gd fmla="*/ 9704 h 10047" name="TY15"/>
                <a:gd fmla="*/ 16037 w 19699" name="TX16"/>
                <a:gd fmla="*/ 9711 h 10047" name="TY16"/>
                <a:gd fmla="*/ 18219 w 19699" name="TX17"/>
                <a:gd fmla="*/ 9693 h 10047" name="TY17"/>
                <a:gd fmla="*/ 19413 w 19699" name="TX18"/>
                <a:gd fmla="*/ 9562 h 10047" name="TY18"/>
                <a:gd fmla="*/ 18985 w 19699" name="TX19"/>
                <a:gd fmla="*/ 3781 h 10047" name="TY19"/>
                <a:gd fmla="*/ 17792 w 19699" name="TX20"/>
                <a:gd fmla="*/ 1865 h 10047" name="TY20"/>
                <a:gd fmla="*/ 17683 w 19699" name="TX21"/>
                <a:gd fmla="*/ 1733 h 10047" name="TY21"/>
                <a:gd fmla="*/ 16588 w 19699" name="TX22"/>
                <a:gd fmla="*/ 594 h 10047" name="TY22"/>
                <a:gd fmla="*/ 15810 w 19699" name="TX23"/>
                <a:gd fmla="*/ 47 h 10047" name="TY23"/>
                <a:gd fmla="*/ 15476 w 19699" name="TX24"/>
                <a:gd fmla="*/ 1 h 10047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19699" h="10047">
                  <a:moveTo>
                    <a:pt x="15476" y="1"/>
                  </a:moveTo>
                  <a:cubicBezTo>
                    <a:pt x="14888" y="1"/>
                    <a:pt x="14044" y="305"/>
                    <a:pt x="13566" y="387"/>
                  </a:cubicBezTo>
                  <a:cubicBezTo>
                    <a:pt x="12745" y="529"/>
                    <a:pt x="11934" y="715"/>
                    <a:pt x="11102" y="847"/>
                  </a:cubicBezTo>
                  <a:cubicBezTo>
                    <a:pt x="9261" y="1125"/>
                    <a:pt x="7398" y="1351"/>
                    <a:pt x="5535" y="1351"/>
                  </a:cubicBezTo>
                  <a:cubicBezTo>
                    <a:pt x="5493" y="1351"/>
                    <a:pt x="5451" y="1351"/>
                    <a:pt x="5409" y="1350"/>
                  </a:cubicBezTo>
                  <a:cubicBezTo>
                    <a:pt x="5034" y="1350"/>
                    <a:pt x="4657" y="1339"/>
                    <a:pt x="4281" y="1339"/>
                  </a:cubicBezTo>
                  <a:cubicBezTo>
                    <a:pt x="3833" y="1339"/>
                    <a:pt x="3386" y="1355"/>
                    <a:pt x="2946" y="1427"/>
                  </a:cubicBezTo>
                  <a:cubicBezTo>
                    <a:pt x="2124" y="1558"/>
                    <a:pt x="1314" y="1886"/>
                    <a:pt x="789" y="2521"/>
                  </a:cubicBezTo>
                  <a:cubicBezTo>
                    <a:pt x="88" y="3354"/>
                    <a:pt x="0" y="4536"/>
                    <a:pt x="34" y="5620"/>
                  </a:cubicBezTo>
                  <a:cubicBezTo>
                    <a:pt x="56" y="6693"/>
                    <a:pt x="165" y="7766"/>
                    <a:pt x="340" y="8817"/>
                  </a:cubicBezTo>
                  <a:cubicBezTo>
                    <a:pt x="384" y="9091"/>
                    <a:pt x="438" y="9387"/>
                    <a:pt x="647" y="9572"/>
                  </a:cubicBezTo>
                  <a:cubicBezTo>
                    <a:pt x="822" y="9737"/>
                    <a:pt x="1073" y="9791"/>
                    <a:pt x="1304" y="9835"/>
                  </a:cubicBezTo>
                  <a:cubicBezTo>
                    <a:pt x="2183" y="9991"/>
                    <a:pt x="3072" y="10046"/>
                    <a:pt x="3965" y="10046"/>
                  </a:cubicBezTo>
                  <a:cubicBezTo>
                    <a:pt x="5451" y="10046"/>
                    <a:pt x="6947" y="9895"/>
                    <a:pt x="8431" y="9813"/>
                  </a:cubicBezTo>
                  <a:cubicBezTo>
                    <a:pt x="10145" y="9711"/>
                    <a:pt x="11859" y="9704"/>
                    <a:pt x="13567" y="9704"/>
                  </a:cubicBezTo>
                  <a:cubicBezTo>
                    <a:pt x="13866" y="9704"/>
                    <a:pt x="14165" y="9704"/>
                    <a:pt x="14464" y="9704"/>
                  </a:cubicBezTo>
                  <a:cubicBezTo>
                    <a:pt x="14987" y="9709"/>
                    <a:pt x="15512" y="9711"/>
                    <a:pt x="16037" y="9711"/>
                  </a:cubicBezTo>
                  <a:cubicBezTo>
                    <a:pt x="16765" y="9711"/>
                    <a:pt x="17494" y="9706"/>
                    <a:pt x="18219" y="9693"/>
                  </a:cubicBezTo>
                  <a:cubicBezTo>
                    <a:pt x="18613" y="9693"/>
                    <a:pt x="19019" y="9594"/>
                    <a:pt x="19413" y="9562"/>
                  </a:cubicBezTo>
                  <a:cubicBezTo>
                    <a:pt x="19238" y="7624"/>
                    <a:pt x="19697" y="5587"/>
                    <a:pt x="18985" y="3781"/>
                  </a:cubicBezTo>
                  <a:cubicBezTo>
                    <a:pt x="18712" y="3069"/>
                    <a:pt x="18274" y="2445"/>
                    <a:pt x="17792" y="1865"/>
                  </a:cubicBezTo>
                  <a:cubicBezTo>
                    <a:pt x="17759" y="1821"/>
                    <a:pt x="17715" y="1777"/>
                    <a:pt x="17683" y="1733"/>
                  </a:cubicBezTo>
                  <a:cubicBezTo>
                    <a:pt x="17333" y="1339"/>
                    <a:pt x="16971" y="956"/>
                    <a:pt x="16588" y="594"/>
                  </a:cubicBezTo>
                  <a:cubicBezTo>
                    <a:pt x="16358" y="376"/>
                    <a:pt x="16106" y="157"/>
                    <a:pt x="15810" y="47"/>
                  </a:cubicBezTo>
                  <a:cubicBezTo>
                    <a:pt x="15714" y="15"/>
                    <a:pt x="15601" y="1"/>
                    <a:pt x="154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57" name="Rect 0"/>
            <p:cNvSpPr>
              <a:spLocks/>
            </p:cNvSpPr>
            <p:nvPr/>
          </p:nvSpPr>
          <p:spPr>
            <a:xfrm rot="0">
              <a:off x="6093460" y="2684780"/>
              <a:ext cx="288290" cy="921385"/>
            </a:xfrm>
            <a:custGeom>
              <a:gdLst>
                <a:gd fmla="*/ 4917 w 9988" name="TX0"/>
                <a:gd fmla="*/ 0 h 31955" name="TY0"/>
                <a:gd fmla="*/ 3471 w 9988" name="TX1"/>
                <a:gd fmla="*/ 248 h 31955" name="TY1"/>
                <a:gd fmla="*/ 1709 w 9988" name="TX2"/>
                <a:gd fmla="*/ 1398 h 31955" name="TY2"/>
                <a:gd fmla="*/ 1566 w 9988" name="TX3"/>
                <a:gd fmla="*/ 9610 h 31955" name="TY3"/>
                <a:gd fmla="*/ 2826 w 9988" name="TX4"/>
                <a:gd fmla="*/ 17186 h 31955" name="TY4"/>
                <a:gd fmla="*/ 3690 w 9988" name="TX5"/>
                <a:gd fmla="*/ 20963 h 31955" name="TY5"/>
                <a:gd fmla="*/ 4281 w 9988" name="TX6"/>
                <a:gd fmla="*/ 22846 h 31955" name="TY6"/>
                <a:gd fmla="*/ 4566 w 9988" name="TX7"/>
                <a:gd fmla="*/ 26471 h 31955" name="TY7"/>
                <a:gd fmla="*/ 4873 w 9988" name="TX8"/>
                <a:gd fmla="*/ 27007 h 31955" name="TY8"/>
                <a:gd fmla="*/ 4654 w 9988" name="TX9"/>
                <a:gd fmla="*/ 28135 h 31955" name="TY9"/>
                <a:gd fmla="*/ 5858 w 9988" name="TX10"/>
                <a:gd fmla="*/ 29897 h 31955" name="TY10"/>
                <a:gd fmla="*/ 5267 w 9988" name="TX11"/>
                <a:gd fmla="*/ 30566 h 31955" name="TY11"/>
                <a:gd fmla="*/ 5694 w 9988" name="TX12"/>
                <a:gd fmla="*/ 31452 h 31955" name="TY12"/>
                <a:gd fmla="*/ 8160 w 9988" name="TX13"/>
                <a:gd fmla="*/ 31954 h 31955" name="TY13"/>
                <a:gd fmla="*/ 9471 w 9988" name="TX14"/>
                <a:gd fmla="*/ 31814 h 31955" name="TY14"/>
                <a:gd fmla="*/ 9756 w 9988" name="TX15"/>
                <a:gd fmla="*/ 31704 h 31955" name="TY15"/>
                <a:gd fmla="*/ 9942 w 9988" name="TX16"/>
                <a:gd fmla="*/ 30970 h 31955" name="TY16"/>
                <a:gd fmla="*/ 9734 w 9988" name="TX17"/>
                <a:gd fmla="*/ 24576 h 31955" name="TY17"/>
                <a:gd fmla="*/ 9526 w 9988" name="TX18"/>
                <a:gd fmla="*/ 17613 h 31955" name="TY18"/>
                <a:gd fmla="*/ 9143 w 9988" name="TX19"/>
                <a:gd fmla="*/ 11340 h 31955" name="TY19"/>
                <a:gd fmla="*/ 8628 w 9988" name="TX20"/>
                <a:gd fmla="*/ 5953 h 31955" name="TY20"/>
                <a:gd fmla="*/ 8212 w 9988" name="TX21"/>
                <a:gd fmla="*/ 2668 h 31955" name="TY21"/>
                <a:gd fmla="*/ 6110 w 9988" name="TX22"/>
                <a:gd fmla="*/ 216 h 31955" name="TY22"/>
                <a:gd fmla="*/ 4917 w 9988" name="TX23"/>
                <a:gd fmla="*/ 0 h 31955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9988" h="31955">
                  <a:moveTo>
                    <a:pt x="4917" y="0"/>
                  </a:moveTo>
                  <a:cubicBezTo>
                    <a:pt x="4429" y="0"/>
                    <a:pt x="3935" y="94"/>
                    <a:pt x="3471" y="248"/>
                  </a:cubicBezTo>
                  <a:cubicBezTo>
                    <a:pt x="2792" y="479"/>
                    <a:pt x="2147" y="840"/>
                    <a:pt x="1709" y="1398"/>
                  </a:cubicBezTo>
                  <a:cubicBezTo>
                    <a:pt x="1" y="3577"/>
                    <a:pt x="1161" y="7157"/>
                    <a:pt x="1566" y="9610"/>
                  </a:cubicBezTo>
                  <a:cubicBezTo>
                    <a:pt x="1994" y="12139"/>
                    <a:pt x="2410" y="14668"/>
                    <a:pt x="2826" y="17186"/>
                  </a:cubicBezTo>
                  <a:cubicBezTo>
                    <a:pt x="3045" y="18467"/>
                    <a:pt x="3252" y="19748"/>
                    <a:pt x="3690" y="20963"/>
                  </a:cubicBezTo>
                  <a:cubicBezTo>
                    <a:pt x="3921" y="21588"/>
                    <a:pt x="4205" y="22189"/>
                    <a:pt x="4281" y="22846"/>
                  </a:cubicBezTo>
                  <a:cubicBezTo>
                    <a:pt x="4435" y="24073"/>
                    <a:pt x="3899" y="25442"/>
                    <a:pt x="4566" y="26471"/>
                  </a:cubicBezTo>
                  <a:cubicBezTo>
                    <a:pt x="4676" y="26646"/>
                    <a:pt x="4818" y="26810"/>
                    <a:pt x="4873" y="27007"/>
                  </a:cubicBezTo>
                  <a:cubicBezTo>
                    <a:pt x="4982" y="27379"/>
                    <a:pt x="4741" y="27751"/>
                    <a:pt x="4654" y="28135"/>
                  </a:cubicBezTo>
                  <a:cubicBezTo>
                    <a:pt x="4478" y="28912"/>
                    <a:pt x="5070" y="29788"/>
                    <a:pt x="5858" y="29897"/>
                  </a:cubicBezTo>
                  <a:cubicBezTo>
                    <a:pt x="5946" y="29919"/>
                    <a:pt x="5300" y="30489"/>
                    <a:pt x="5267" y="30566"/>
                  </a:cubicBezTo>
                  <a:cubicBezTo>
                    <a:pt x="5103" y="31026"/>
                    <a:pt x="5223" y="31255"/>
                    <a:pt x="5694" y="31452"/>
                  </a:cubicBezTo>
                  <a:cubicBezTo>
                    <a:pt x="6472" y="31783"/>
                    <a:pt x="7316" y="31954"/>
                    <a:pt x="8160" y="31954"/>
                  </a:cubicBezTo>
                  <a:cubicBezTo>
                    <a:pt x="8600" y="31954"/>
                    <a:pt x="9040" y="31907"/>
                    <a:pt x="9471" y="31814"/>
                  </a:cubicBezTo>
                  <a:cubicBezTo>
                    <a:pt x="9570" y="31792"/>
                    <a:pt x="9668" y="31759"/>
                    <a:pt x="9756" y="31704"/>
                  </a:cubicBezTo>
                  <a:cubicBezTo>
                    <a:pt x="9975" y="31551"/>
                    <a:pt x="9986" y="31233"/>
                    <a:pt x="9942" y="30970"/>
                  </a:cubicBezTo>
                  <a:cubicBezTo>
                    <a:pt x="9559" y="28890"/>
                    <a:pt x="9778" y="26678"/>
                    <a:pt x="9734" y="24576"/>
                  </a:cubicBezTo>
                  <a:cubicBezTo>
                    <a:pt x="9701" y="22255"/>
                    <a:pt x="9624" y="19934"/>
                    <a:pt x="9526" y="17613"/>
                  </a:cubicBezTo>
                  <a:cubicBezTo>
                    <a:pt x="9427" y="15522"/>
                    <a:pt x="9296" y="13431"/>
                    <a:pt x="9143" y="11340"/>
                  </a:cubicBezTo>
                  <a:cubicBezTo>
                    <a:pt x="9011" y="9522"/>
                    <a:pt x="8672" y="7759"/>
                    <a:pt x="8628" y="5953"/>
                  </a:cubicBezTo>
                  <a:cubicBezTo>
                    <a:pt x="8595" y="4836"/>
                    <a:pt x="8563" y="3719"/>
                    <a:pt x="8212" y="2668"/>
                  </a:cubicBezTo>
                  <a:cubicBezTo>
                    <a:pt x="7862" y="1617"/>
                    <a:pt x="7139" y="632"/>
                    <a:pt x="6110" y="216"/>
                  </a:cubicBezTo>
                  <a:cubicBezTo>
                    <a:pt x="5731" y="66"/>
                    <a:pt x="5326" y="0"/>
                    <a:pt x="49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58" name="Rect 0"/>
            <p:cNvSpPr>
              <a:spLocks/>
            </p:cNvSpPr>
            <p:nvPr/>
          </p:nvSpPr>
          <p:spPr>
            <a:xfrm rot="0">
              <a:off x="6150610" y="2713355"/>
              <a:ext cx="3810" cy="2540"/>
            </a:xfrm>
            <a:custGeom>
              <a:gdLst>
                <a:gd fmla="*/ 110 w 112" name="TX0"/>
                <a:gd fmla="*/ 1 h 57" name="TY0"/>
                <a:gd fmla="*/ 110 w 112" name="TX1"/>
                <a:gd fmla="*/ 1 h 57" name="TY1"/>
                <a:gd fmla="*/ 11 w 112" name="TX2"/>
                <a:gd fmla="*/ 23 h 57" name="TY2"/>
                <a:gd fmla="*/ 1 w 112" name="TX3"/>
                <a:gd fmla="*/ 23 h 57" name="TY3"/>
                <a:gd fmla="*/ 55 w 112" name="TX4"/>
                <a:gd fmla="*/ 56 h 57" name="TY4"/>
                <a:gd fmla="*/ 110 w 112" name="TX5"/>
                <a:gd fmla="*/ 1 h 57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112" h="57">
                  <a:moveTo>
                    <a:pt x="110" y="1"/>
                  </a:moveTo>
                  <a:lnTo>
                    <a:pt x="110" y="1"/>
                  </a:lnTo>
                  <a:cubicBezTo>
                    <a:pt x="66" y="12"/>
                    <a:pt x="33" y="23"/>
                    <a:pt x="11" y="23"/>
                  </a:cubicBezTo>
                  <a:lnTo>
                    <a:pt x="1" y="23"/>
                  </a:lnTo>
                  <a:cubicBezTo>
                    <a:pt x="11" y="34"/>
                    <a:pt x="33" y="45"/>
                    <a:pt x="55" y="56"/>
                  </a:cubicBezTo>
                  <a:lnTo>
                    <a:pt x="110" y="1"/>
                  </a:lnTo>
                  <a:close/>
                </a:path>
              </a:pathLst>
            </a:custGeom>
            <a:solidFill>
              <a:srgbClr val="4A7AB0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59" name="Rect 0"/>
            <p:cNvSpPr>
              <a:spLocks/>
            </p:cNvSpPr>
            <p:nvPr/>
          </p:nvSpPr>
          <p:spPr>
            <a:xfrm rot="0">
              <a:off x="6261100" y="3546475"/>
              <a:ext cx="1905" cy="3175"/>
            </a:xfrm>
            <a:custGeom>
              <a:gdLst>
                <a:gd fmla="*/ 1 w 56" name="TX0"/>
                <a:gd fmla="*/ 0 h 79" name="TY0"/>
                <a:gd fmla="*/ 11 w 56" name="TX1"/>
                <a:gd fmla="*/ 77 h 79" name="TY1"/>
                <a:gd fmla="*/ 33 w 56" name="TX2"/>
                <a:gd fmla="*/ 0 h 79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56" h="79">
                  <a:moveTo>
                    <a:pt x="1" y="0"/>
                  </a:moveTo>
                  <a:cubicBezTo>
                    <a:pt x="1" y="22"/>
                    <a:pt x="1" y="56"/>
                    <a:pt x="11" y="77"/>
                  </a:cubicBezTo>
                  <a:cubicBezTo>
                    <a:pt x="33" y="34"/>
                    <a:pt x="55" y="12"/>
                    <a:pt x="33" y="0"/>
                  </a:cubicBezTo>
                  <a:close/>
                </a:path>
              </a:pathLst>
            </a:custGeom>
            <a:solidFill>
              <a:srgbClr val="DAE7F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60" name="Rect 0"/>
            <p:cNvSpPr>
              <a:spLocks/>
            </p:cNvSpPr>
            <p:nvPr/>
          </p:nvSpPr>
          <p:spPr>
            <a:xfrm rot="0">
              <a:off x="6152515" y="2689860"/>
              <a:ext cx="169545" cy="913130"/>
            </a:xfrm>
            <a:custGeom>
              <a:gdLst>
                <a:gd fmla="*/ 461 w 5871" name="TX0"/>
                <a:gd fmla="*/ 679 h 31676" name="TY0"/>
                <a:gd fmla="*/ 56 w 5871" name="TX1"/>
                <a:gd fmla="*/ 821 h 31676" name="TY1"/>
                <a:gd fmla="*/ 1 w 5871" name="TX2"/>
                <a:gd fmla="*/ 876 h 31676" name="TY2"/>
                <a:gd fmla="*/ 549 w 5871" name="TX3"/>
                <a:gd fmla="*/ 1500 h 31676" name="TY3"/>
                <a:gd fmla="*/ 549 w 5871" name="TX4"/>
                <a:gd fmla="*/ 1500 h 31676" name="TY4"/>
                <a:gd fmla="*/ 548 w 5871" name="TX5"/>
                <a:gd fmla="*/ 1489 h 31676" name="TY5"/>
                <a:gd fmla="*/ 461 w 5871" name="TX6"/>
                <a:gd fmla="*/ 679 h 31676" name="TY6"/>
                <a:gd fmla="*/ 549 w 5871" name="TX8"/>
                <a:gd fmla="*/ 1500 h 31676" name="TY8"/>
                <a:gd fmla="*/ 560 w 5871" name="TX9"/>
                <a:gd fmla="*/ 1522 h 31676" name="TY9"/>
                <a:gd fmla="*/ 549 w 5871" name="TX10"/>
                <a:gd fmla="*/ 1500 h 31676" name="TY10"/>
                <a:gd fmla="*/ 4249 w 5871" name="TX12"/>
                <a:gd fmla="*/ 3985 h 31676" name="TY12"/>
                <a:gd fmla="*/ 4271 w 5871" name="TX13"/>
                <a:gd fmla="*/ 4204 h 31676" name="TY13"/>
                <a:gd fmla="*/ 4282 w 5871" name="TX14"/>
                <a:gd fmla="*/ 4412 h 31676" name="TY14"/>
                <a:gd fmla="*/ 4260 w 5871" name="TX15"/>
                <a:gd fmla="*/ 4204 h 31676" name="TY15"/>
                <a:gd fmla="*/ 4249 w 5871" name="TX16"/>
                <a:gd fmla="*/ 3985 h 31676" name="TY16"/>
                <a:gd fmla="*/ 735 w 5871" name="TX18"/>
                <a:gd fmla="*/ 3701 h 31676" name="TY18"/>
                <a:gd fmla="*/ 1151 w 5871" name="TX19"/>
                <a:gd fmla="*/ 6251 h 31676" name="TY19"/>
                <a:gd fmla="*/ 1446 w 5871" name="TX20"/>
                <a:gd fmla="*/ 5945 h 31676" name="TY20"/>
                <a:gd fmla="*/ 1173 w 5871" name="TX21"/>
                <a:gd fmla="*/ 5518 h 31676" name="TY21"/>
                <a:gd fmla="*/ 1140 w 5871" name="TX22"/>
                <a:gd fmla="*/ 5375 h 31676" name="TY22"/>
                <a:gd fmla="*/ 735 w 5871" name="TX23"/>
                <a:gd fmla="*/ 3701 h 31676" name="TY23"/>
                <a:gd fmla="*/ 3932 w 5871" name="TX25"/>
                <a:gd fmla="*/ 0 h 31676" name="TY25"/>
                <a:gd fmla="*/ 3932 w 5871" name="TX26"/>
                <a:gd fmla="*/ 0 h 31676" name="TY26"/>
                <a:gd fmla="*/ 4348 w 5871" name="TX27"/>
                <a:gd fmla="*/ 1248 h 31676" name="TY27"/>
                <a:gd fmla="*/ 4852 w 5871" name="TX28"/>
                <a:gd fmla="*/ 3810 h 31676" name="TY28"/>
                <a:gd fmla="*/ 4862 w 5871" name="TX29"/>
                <a:gd fmla="*/ 3942 h 31676" name="TY29"/>
                <a:gd fmla="*/ 4731 w 5871" name="TX30"/>
                <a:gd fmla="*/ 4073 h 31676" name="TY30"/>
                <a:gd fmla="*/ 4249 w 5871" name="TX31"/>
                <a:gd fmla="*/ 3777 h 31676" name="TY31"/>
                <a:gd fmla="*/ 4238 w 5871" name="TX32"/>
                <a:gd fmla="*/ 3865 h 31676" name="TY32"/>
                <a:gd fmla="*/ 4249 w 5871" name="TX33"/>
                <a:gd fmla="*/ 3985 h 31676" name="TY33"/>
                <a:gd fmla="*/ 4238 w 5871" name="TX34"/>
                <a:gd fmla="*/ 3920 h 31676" name="TY34"/>
                <a:gd fmla="*/ 4238 w 5871" name="TX35"/>
                <a:gd fmla="*/ 3920 h 31676" name="TY35"/>
                <a:gd fmla="*/ 4260 w 5871" name="TX36"/>
                <a:gd fmla="*/ 5562 h 31676" name="TY36"/>
                <a:gd fmla="*/ 4227 w 5871" name="TX37"/>
                <a:gd fmla="*/ 6153 h 31676" name="TY37"/>
                <a:gd fmla="*/ 4085 w 5871" name="TX38"/>
                <a:gd fmla="*/ 6328 h 31676" name="TY38"/>
                <a:gd fmla="*/ 4063 w 5871" name="TX39"/>
                <a:gd fmla="*/ 6339 h 31676" name="TY39"/>
                <a:gd fmla="*/ 3920 w 5871" name="TX40"/>
                <a:gd fmla="*/ 6263 h 31676" name="TY40"/>
                <a:gd fmla="*/ 3855 w 5871" name="TX41"/>
                <a:gd fmla="*/ 6076 h 31676" name="TY41"/>
                <a:gd fmla="*/ 3428 w 5871" name="TX42"/>
                <a:gd fmla="*/ 3208 h 31676" name="TY42"/>
                <a:gd fmla="*/ 3242 w 5871" name="TX43"/>
                <a:gd fmla="*/ 2672 h 31676" name="TY43"/>
                <a:gd fmla="*/ 3154 w 5871" name="TX44"/>
                <a:gd fmla="*/ 2912 h 31676" name="TY44"/>
                <a:gd fmla="*/ 3538 w 5871" name="TX45"/>
                <a:gd fmla="*/ 6689 h 31676" name="TY45"/>
                <a:gd fmla="*/ 3363 w 5871" name="TX46"/>
                <a:gd fmla="*/ 6996 h 31676" name="TY46"/>
                <a:gd fmla="*/ 3351 w 5871" name="TX47"/>
                <a:gd fmla="*/ 6996 h 31676" name="TY47"/>
                <a:gd fmla="*/ 3154 w 5871" name="TX48"/>
                <a:gd fmla="*/ 6723 h 31676" name="TY48"/>
                <a:gd fmla="*/ 2453 w 5871" name="TX49"/>
                <a:gd fmla="*/ 2956 h 31676" name="TY49"/>
                <a:gd fmla="*/ 2234 w 5871" name="TX50"/>
                <a:gd fmla="*/ 2945 h 31676" name="TY50"/>
                <a:gd fmla="*/ 2224 w 5871" name="TX51"/>
                <a:gd fmla="*/ 2945 h 31676" name="TY51"/>
                <a:gd fmla="*/ 2169 w 5871" name="TX52"/>
                <a:gd fmla="*/ 2967 h 31676" name="TY52"/>
                <a:gd fmla="*/ 2169 w 5871" name="TX53"/>
                <a:gd fmla="*/ 3022 h 31676" name="TY53"/>
                <a:gd fmla="*/ 2793 w 5871" name="TX54"/>
                <a:gd fmla="*/ 6657 h 31676" name="TY54"/>
                <a:gd fmla="*/ 2694 w 5871" name="TX55"/>
                <a:gd fmla="*/ 6679 h 31676" name="TY55"/>
                <a:gd fmla="*/ 2333 w 5871" name="TX56"/>
                <a:gd fmla="*/ 6470 h 31676" name="TY56"/>
                <a:gd fmla="*/ 2147 w 5871" name="TX57"/>
                <a:gd fmla="*/ 5989 h 31676" name="TY57"/>
                <a:gd fmla="*/ 1490 w 5871" name="TX58"/>
                <a:gd fmla="*/ 3131 h 31676" name="TY58"/>
                <a:gd fmla="*/ 1490 w 5871" name="TX59"/>
                <a:gd fmla="*/ 3131 h 31676" name="TY59"/>
                <a:gd fmla="*/ 1556 w 5871" name="TX60"/>
                <a:gd fmla="*/ 5956 h 31676" name="TY60"/>
                <a:gd fmla="*/ 1512 w 5871" name="TX61"/>
                <a:gd fmla="*/ 5956 h 31676" name="TY61"/>
                <a:gd fmla="*/ 1906 w 5871" name="TX62"/>
                <a:gd fmla="*/ 6930 h 31676" name="TY62"/>
                <a:gd fmla="*/ 2497 w 5871" name="TX63"/>
                <a:gd fmla="*/ 7270 h 31676" name="TY63"/>
                <a:gd fmla="*/ 2738 w 5871" name="TX64"/>
                <a:gd fmla="*/ 7719 h 31676" name="TY64"/>
                <a:gd fmla="*/ 2716 w 5871" name="TX65"/>
                <a:gd fmla="*/ 11146 h 31676" name="TY65"/>
                <a:gd fmla="*/ 3275 w 5871" name="TX66"/>
                <a:gd fmla="*/ 12087 h 31676" name="TY66"/>
                <a:gd fmla="*/ 2202 w 5871" name="TX67"/>
                <a:gd fmla="*/ 15623 h 31676" name="TY67"/>
                <a:gd fmla="*/ 1840 w 5871" name="TX68"/>
                <a:gd fmla="*/ 16521 h 31676" name="TY68"/>
                <a:gd fmla="*/ 2191 w 5871" name="TX69"/>
                <a:gd fmla="*/ 16718 h 31676" name="TY69"/>
                <a:gd fmla="*/ 3307 w 5871" name="TX70"/>
                <a:gd fmla="*/ 16872 h 31676" name="TY70"/>
                <a:gd fmla="*/ 4008 w 5871" name="TX71"/>
                <a:gd fmla="*/ 16817 h 31676" name="TY71"/>
                <a:gd fmla="*/ 4008 w 5871" name="TX72"/>
                <a:gd fmla="*/ 16817 h 31676" name="TY72"/>
                <a:gd fmla="*/ 3461 w 5871" name="TX73"/>
                <a:gd fmla="*/ 17791 h 31676" name="TY73"/>
                <a:gd fmla="*/ 3187 w 5871" name="TX74"/>
                <a:gd fmla="*/ 18820 h 31676" name="TY74"/>
                <a:gd fmla="*/ 3614 w 5871" name="TX75"/>
                <a:gd fmla="*/ 18996 h 31676" name="TY75"/>
                <a:gd fmla="*/ 4107 w 5871" name="TX76"/>
                <a:gd fmla="*/ 18930 h 31676" name="TY76"/>
                <a:gd fmla="*/ 4599 w 5871" name="TX77"/>
                <a:gd fmla="*/ 18854 h 31676" name="TY77"/>
                <a:gd fmla="*/ 5027 w 5871" name="TX78"/>
                <a:gd fmla="*/ 19018 h 31676" name="TY78"/>
                <a:gd fmla="*/ 5180 w 5871" name="TX79"/>
                <a:gd fmla="*/ 19379 h 31676" name="TY79"/>
                <a:gd fmla="*/ 5180 w 5871" name="TX80"/>
                <a:gd fmla="*/ 1796 h 31676" name="TY80"/>
                <a:gd fmla="*/ 5869 w 5871" name="TX81"/>
                <a:gd fmla="*/ 1796 h 31676" name="TY81"/>
                <a:gd fmla="*/ 4063 w 5871" name="TX82"/>
                <a:gd fmla="*/ 44 h 31676" name="TY82"/>
                <a:gd fmla="*/ 3932 w 5871" name="TX83"/>
                <a:gd fmla="*/ 0 h 31676" name="TY83"/>
                <a:gd fmla="*/ 4436 w 5871" name="TX85"/>
                <a:gd fmla="*/ 23036 h 31676" name="TY85"/>
                <a:gd fmla="*/ 4786 w 5871" name="TX86"/>
                <a:gd fmla="*/ 23090 h 31676" name="TY86"/>
                <a:gd fmla="*/ 4961 w 5871" name="TX87"/>
                <a:gd fmla="*/ 23102 h 31676" name="TY87"/>
                <a:gd fmla="*/ 4786 w 5871" name="TX88"/>
                <a:gd fmla="*/ 23102 h 31676" name="TY88"/>
                <a:gd fmla="*/ 4436 w 5871" name="TX89"/>
                <a:gd fmla="*/ 23036 h 31676" name="TY89"/>
                <a:gd fmla="*/ 5180 w 5871" name="TX91"/>
                <a:gd fmla="*/ 19773 h 31676" name="TY91"/>
                <a:gd fmla="*/ 3822 w 5871" name="TX92"/>
                <a:gd fmla="*/ 22095 h 31676" name="TY92"/>
                <a:gd fmla="*/ 3384 w 5871" name="TX93"/>
                <a:gd fmla="*/ 22631 h 31676" name="TY93"/>
                <a:gd fmla="*/ 3636 w 5871" name="TX94"/>
                <a:gd fmla="*/ 23003 h 31676" name="TY94"/>
                <a:gd fmla="*/ 4840 w 5871" name="TX95"/>
                <a:gd fmla="*/ 23528 h 31676" name="TY95"/>
                <a:gd fmla="*/ 3450 w 5871" name="TX96"/>
                <a:gd fmla="*/ 23944 h 31676" name="TY96"/>
                <a:gd fmla="*/ 2431 w 5871" name="TX97"/>
                <a:gd fmla="*/ 23725 h 31676" name="TY97"/>
                <a:gd fmla="*/ 2431 w 5871" name="TX98"/>
                <a:gd fmla="*/ 23725 h 31676" name="TY98"/>
                <a:gd fmla="*/ 5180 w 5871" name="TX99"/>
                <a:gd fmla="*/ 25861 h 31676" name="TY99"/>
                <a:gd fmla="*/ 5180 w 5871" name="TX100"/>
                <a:gd fmla="*/ 23102 h 31676" name="TY100"/>
                <a:gd fmla="*/ 4961 w 5871" name="TX101"/>
                <a:gd fmla="*/ 23102 h 31676" name="TY101"/>
                <a:gd fmla="*/ 5136 w 5871" name="TX102"/>
                <a:gd fmla="*/ 23090 h 31676" name="TY102"/>
                <a:gd fmla="*/ 5180 w 5871" name="TX103"/>
                <a:gd fmla="*/ 23090 h 31676" name="TY103"/>
                <a:gd fmla="*/ 5180 w 5871" name="TX104"/>
                <a:gd fmla="*/ 19773 h 31676" name="TY104"/>
                <a:gd fmla="*/ 5180 w 5871" name="TX106"/>
                <a:gd fmla="*/ 25937 h 31676" name="TY106"/>
                <a:gd fmla="*/ 4139 w 5871" name="TX107"/>
                <a:gd fmla="*/ 26353 h 31676" name="TY107"/>
                <a:gd fmla="*/ 4972 w 5871" name="TX108"/>
                <a:gd fmla="*/ 26901 h 31676" name="TY108"/>
                <a:gd fmla="*/ 3932 w 5871" name="TX109"/>
                <a:gd fmla="*/ 27219 h 31676" name="TY109"/>
                <a:gd fmla="*/ 3538 w 5871" name="TX110"/>
                <a:gd fmla="*/ 27185 h 31676" name="TY110"/>
                <a:gd fmla="*/ 3538 w 5871" name="TX111"/>
                <a:gd fmla="*/ 27185 h 31676" name="TY111"/>
                <a:gd fmla="*/ 5180 w 5871" name="TX112"/>
                <a:gd fmla="*/ 28455 h 31676" name="TY112"/>
                <a:gd fmla="*/ 5180 w 5871" name="TX113"/>
                <a:gd fmla="*/ 25937 h 31676" name="TY113"/>
                <a:gd fmla="*/ 5180 w 5871" name="TX115"/>
                <a:gd fmla="*/ 29540 h 31676" name="TY115"/>
                <a:gd fmla="*/ 4358 w 5871" name="TX116"/>
                <a:gd fmla="*/ 29715 h 31676" name="TY116"/>
                <a:gd fmla="*/ 4577 w 5871" name="TX117"/>
                <a:gd fmla="*/ 29715 h 31676" name="TY117"/>
                <a:gd fmla="*/ 5071 w 5871" name="TX118"/>
                <a:gd fmla="*/ 29703 h 31676" name="TY118"/>
                <a:gd fmla="*/ 5180 w 5871" name="TX119"/>
                <a:gd fmla="*/ 29693 h 31676" name="TY119"/>
                <a:gd fmla="*/ 5180 w 5871" name="TX120"/>
                <a:gd fmla="*/ 29540 h 31676" name="TY120"/>
                <a:gd fmla="*/ 3779 w 5871" name="TX122"/>
                <a:gd fmla="*/ 29715 h 31676" name="TY122"/>
                <a:gd fmla="*/ 3779 w 5871" name="TX123"/>
                <a:gd fmla="*/ 29725 h 31676" name="TY123"/>
                <a:gd fmla="*/ 3811 w 5871" name="TX124"/>
                <a:gd fmla="*/ 29725 h 31676" name="TY124"/>
                <a:gd fmla="*/ 3789 w 5871" name="TX125"/>
                <a:gd fmla="*/ 29802 h 31676" name="TY125"/>
                <a:gd fmla="*/ 4370 w 5871" name="TX126"/>
                <a:gd fmla="*/ 30536 h 31676" name="TY126"/>
                <a:gd fmla="*/ 5180 w 5871" name="TX127"/>
                <a:gd fmla="*/ 30711 h 31676" name="TY127"/>
                <a:gd fmla="*/ 5180 w 5871" name="TX128"/>
                <a:gd fmla="*/ 29715 h 31676" name="TY128"/>
                <a:gd fmla="*/ 5071 w 5871" name="TX129"/>
                <a:gd fmla="*/ 29715 h 31676" name="TY129"/>
                <a:gd fmla="*/ 4611 w 5871" name="TX130"/>
                <a:gd fmla="*/ 29725 h 31676" name="TY130"/>
                <a:gd fmla="*/ 4501 w 5871" name="TX131"/>
                <a:gd fmla="*/ 29725 h 31676" name="TY131"/>
                <a:gd fmla="*/ 4271 w 5871" name="TX132"/>
                <a:gd fmla="*/ 29715 h 31676" name="TY132"/>
                <a:gd fmla="*/ 4085 w 5871" name="TX133"/>
                <a:gd fmla="*/ 29725 h 31676" name="TY133"/>
                <a:gd fmla="*/ 3779 w 5871" name="TX134"/>
                <a:gd fmla="*/ 29715 h 31676" name="TY134"/>
                <a:gd fmla="*/ 5180 w 5871" name="TX136"/>
                <a:gd fmla="*/ 30832 h 31676" name="TY136"/>
                <a:gd fmla="*/ 4260 w 5871" name="TX137"/>
                <a:gd fmla="*/ 31226 h 31676" name="TY137"/>
                <a:gd fmla="*/ 5180 w 5871" name="TX138"/>
                <a:gd fmla="*/ 31674 h 31676" name="TY138"/>
                <a:gd fmla="*/ 5180 w 5871" name="TX139"/>
                <a:gd fmla="*/ 30832 h 31676" name="TY13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1" y="TY131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6" y="TY136"/>
                </a:cxn>
                <a:cxn ang="0">
                  <a:pos x="TX137" y="TY137"/>
                </a:cxn>
                <a:cxn ang="0">
                  <a:pos x="TX138" y="TY138"/>
                </a:cxn>
                <a:cxn ang="0">
                  <a:pos x="TX139" y="TY139"/>
                </a:cxn>
              </a:cxnLst>
              <a:rect l="l" t="t" r="r" b="b"/>
              <a:pathLst>
                <a:path w="5871" h="31676">
                  <a:moveTo>
                    <a:pt x="461" y="679"/>
                  </a:moveTo>
                  <a:cubicBezTo>
                    <a:pt x="297" y="745"/>
                    <a:pt x="154" y="799"/>
                    <a:pt x="56" y="821"/>
                  </a:cubicBezTo>
                  <a:lnTo>
                    <a:pt x="1" y="876"/>
                  </a:lnTo>
                  <a:cubicBezTo>
                    <a:pt x="246" y="1025"/>
                    <a:pt x="419" y="1246"/>
                    <a:pt x="549" y="1500"/>
                  </a:cubicBezTo>
                  <a:lnTo>
                    <a:pt x="549" y="1500"/>
                  </a:lnTo>
                  <a:cubicBezTo>
                    <a:pt x="548" y="1496"/>
                    <a:pt x="548" y="1493"/>
                    <a:pt x="548" y="1489"/>
                  </a:cubicBezTo>
                  <a:cubicBezTo>
                    <a:pt x="516" y="1215"/>
                    <a:pt x="483" y="942"/>
                    <a:pt x="461" y="679"/>
                  </a:cubicBezTo>
                  <a:close/>
                  <a:moveTo>
                    <a:pt x="549" y="1500"/>
                  </a:moveTo>
                  <a:cubicBezTo>
                    <a:pt x="550" y="1507"/>
                    <a:pt x="552" y="1515"/>
                    <a:pt x="560" y="1522"/>
                  </a:cubicBezTo>
                  <a:cubicBezTo>
                    <a:pt x="556" y="1514"/>
                    <a:pt x="552" y="1507"/>
                    <a:pt x="549" y="1500"/>
                  </a:cubicBezTo>
                  <a:close/>
                  <a:moveTo>
                    <a:pt x="4249" y="3985"/>
                  </a:moveTo>
                  <a:lnTo>
                    <a:pt x="4271" y="4204"/>
                  </a:lnTo>
                  <a:lnTo>
                    <a:pt x="4282" y="4412"/>
                  </a:lnTo>
                  <a:lnTo>
                    <a:pt x="4260" y="4204"/>
                  </a:lnTo>
                  <a:lnTo>
                    <a:pt x="4249" y="3985"/>
                  </a:lnTo>
                  <a:close/>
                  <a:moveTo>
                    <a:pt x="735" y="3701"/>
                  </a:moveTo>
                  <a:cubicBezTo>
                    <a:pt x="647" y="4599"/>
                    <a:pt x="570" y="5584"/>
                    <a:pt x="1151" y="6251"/>
                  </a:cubicBezTo>
                  <a:cubicBezTo>
                    <a:pt x="1249" y="6153"/>
                    <a:pt x="1348" y="6054"/>
                    <a:pt x="1446" y="5945"/>
                  </a:cubicBezTo>
                  <a:cubicBezTo>
                    <a:pt x="1304" y="5901"/>
                    <a:pt x="1217" y="5693"/>
                    <a:pt x="1173" y="5518"/>
                  </a:cubicBezTo>
                  <a:cubicBezTo>
                    <a:pt x="1161" y="5474"/>
                    <a:pt x="1151" y="5419"/>
                    <a:pt x="1140" y="5375"/>
                  </a:cubicBezTo>
                  <a:cubicBezTo>
                    <a:pt x="932" y="4905"/>
                    <a:pt x="811" y="4303"/>
                    <a:pt x="735" y="3701"/>
                  </a:cubicBezTo>
                  <a:close/>
                  <a:moveTo>
                    <a:pt x="3932" y="0"/>
                  </a:moveTo>
                  <a:lnTo>
                    <a:pt x="3932" y="0"/>
                  </a:lnTo>
                  <a:cubicBezTo>
                    <a:pt x="4118" y="372"/>
                    <a:pt x="4249" y="777"/>
                    <a:pt x="4348" y="1248"/>
                  </a:cubicBezTo>
                  <a:cubicBezTo>
                    <a:pt x="4534" y="2102"/>
                    <a:pt x="4599" y="2978"/>
                    <a:pt x="4852" y="3810"/>
                  </a:cubicBezTo>
                  <a:cubicBezTo>
                    <a:pt x="4862" y="3854"/>
                    <a:pt x="4873" y="3898"/>
                    <a:pt x="4862" y="3942"/>
                  </a:cubicBezTo>
                  <a:cubicBezTo>
                    <a:pt x="4852" y="4040"/>
                    <a:pt x="4796" y="4073"/>
                    <a:pt x="4731" y="4073"/>
                  </a:cubicBezTo>
                  <a:cubicBezTo>
                    <a:pt x="4567" y="4073"/>
                    <a:pt x="4304" y="3865"/>
                    <a:pt x="4249" y="3777"/>
                  </a:cubicBezTo>
                  <a:cubicBezTo>
                    <a:pt x="4249" y="3810"/>
                    <a:pt x="4238" y="3832"/>
                    <a:pt x="4238" y="3865"/>
                  </a:cubicBezTo>
                  <a:lnTo>
                    <a:pt x="4249" y="3985"/>
                  </a:lnTo>
                  <a:lnTo>
                    <a:pt x="4238" y="3920"/>
                  </a:lnTo>
                  <a:lnTo>
                    <a:pt x="4238" y="3920"/>
                  </a:lnTo>
                  <a:cubicBezTo>
                    <a:pt x="4217" y="4467"/>
                    <a:pt x="4249" y="5015"/>
                    <a:pt x="4260" y="5562"/>
                  </a:cubicBezTo>
                  <a:cubicBezTo>
                    <a:pt x="4271" y="5759"/>
                    <a:pt x="4271" y="5967"/>
                    <a:pt x="4227" y="6153"/>
                  </a:cubicBezTo>
                  <a:cubicBezTo>
                    <a:pt x="4205" y="6229"/>
                    <a:pt x="4161" y="6307"/>
                    <a:pt x="4085" y="6328"/>
                  </a:cubicBezTo>
                  <a:cubicBezTo>
                    <a:pt x="4074" y="6328"/>
                    <a:pt x="4074" y="6339"/>
                    <a:pt x="4063" y="6339"/>
                  </a:cubicBezTo>
                  <a:cubicBezTo>
                    <a:pt x="4008" y="6339"/>
                    <a:pt x="3954" y="6307"/>
                    <a:pt x="3920" y="6263"/>
                  </a:cubicBezTo>
                  <a:cubicBezTo>
                    <a:pt x="3888" y="6208"/>
                    <a:pt x="3866" y="6142"/>
                    <a:pt x="3855" y="6076"/>
                  </a:cubicBezTo>
                  <a:cubicBezTo>
                    <a:pt x="3647" y="5135"/>
                    <a:pt x="3647" y="4149"/>
                    <a:pt x="3428" y="3208"/>
                  </a:cubicBezTo>
                  <a:cubicBezTo>
                    <a:pt x="3384" y="3022"/>
                    <a:pt x="3341" y="2835"/>
                    <a:pt x="3242" y="2672"/>
                  </a:cubicBezTo>
                  <a:cubicBezTo>
                    <a:pt x="3144" y="2682"/>
                    <a:pt x="3132" y="2813"/>
                    <a:pt x="3154" y="2912"/>
                  </a:cubicBezTo>
                  <a:cubicBezTo>
                    <a:pt x="3341" y="4161"/>
                    <a:pt x="3560" y="5419"/>
                    <a:pt x="3538" y="6689"/>
                  </a:cubicBezTo>
                  <a:cubicBezTo>
                    <a:pt x="3526" y="6821"/>
                    <a:pt x="3494" y="6985"/>
                    <a:pt x="3363" y="6996"/>
                  </a:cubicBezTo>
                  <a:lnTo>
                    <a:pt x="3351" y="6996"/>
                  </a:lnTo>
                  <a:cubicBezTo>
                    <a:pt x="3242" y="6996"/>
                    <a:pt x="3176" y="6843"/>
                    <a:pt x="3154" y="6723"/>
                  </a:cubicBezTo>
                  <a:cubicBezTo>
                    <a:pt x="2881" y="5474"/>
                    <a:pt x="2837" y="4183"/>
                    <a:pt x="2453" y="2956"/>
                  </a:cubicBezTo>
                  <a:cubicBezTo>
                    <a:pt x="2388" y="2956"/>
                    <a:pt x="2311" y="2945"/>
                    <a:pt x="2234" y="2945"/>
                  </a:cubicBezTo>
                  <a:lnTo>
                    <a:pt x="2224" y="2945"/>
                  </a:lnTo>
                  <a:cubicBezTo>
                    <a:pt x="2202" y="2945"/>
                    <a:pt x="2180" y="2945"/>
                    <a:pt x="2169" y="2967"/>
                  </a:cubicBezTo>
                  <a:cubicBezTo>
                    <a:pt x="2158" y="2978"/>
                    <a:pt x="2158" y="3000"/>
                    <a:pt x="2169" y="3022"/>
                  </a:cubicBezTo>
                  <a:cubicBezTo>
                    <a:pt x="2224" y="3372"/>
                    <a:pt x="2859" y="6635"/>
                    <a:pt x="2793" y="6657"/>
                  </a:cubicBezTo>
                  <a:cubicBezTo>
                    <a:pt x="2760" y="6667"/>
                    <a:pt x="2728" y="6679"/>
                    <a:pt x="2694" y="6679"/>
                  </a:cubicBezTo>
                  <a:cubicBezTo>
                    <a:pt x="2552" y="6679"/>
                    <a:pt x="2421" y="6591"/>
                    <a:pt x="2333" y="6470"/>
                  </a:cubicBezTo>
                  <a:cubicBezTo>
                    <a:pt x="2234" y="6328"/>
                    <a:pt x="2191" y="6153"/>
                    <a:pt x="2147" y="5989"/>
                  </a:cubicBezTo>
                  <a:lnTo>
                    <a:pt x="1490" y="3131"/>
                  </a:lnTo>
                  <a:lnTo>
                    <a:pt x="1490" y="3131"/>
                  </a:lnTo>
                  <a:cubicBezTo>
                    <a:pt x="1457" y="3361"/>
                    <a:pt x="1545" y="5956"/>
                    <a:pt x="1556" y="5956"/>
                  </a:cubicBezTo>
                  <a:lnTo>
                    <a:pt x="1512" y="5956"/>
                  </a:lnTo>
                  <a:cubicBezTo>
                    <a:pt x="1436" y="6317"/>
                    <a:pt x="1599" y="6723"/>
                    <a:pt x="1906" y="6930"/>
                  </a:cubicBezTo>
                  <a:cubicBezTo>
                    <a:pt x="2093" y="7051"/>
                    <a:pt x="2333" y="7105"/>
                    <a:pt x="2497" y="7270"/>
                  </a:cubicBezTo>
                  <a:cubicBezTo>
                    <a:pt x="2618" y="7380"/>
                    <a:pt x="2694" y="7555"/>
                    <a:pt x="2738" y="7719"/>
                  </a:cubicBezTo>
                  <a:cubicBezTo>
                    <a:pt x="3034" y="8835"/>
                    <a:pt x="2268" y="10083"/>
                    <a:pt x="2716" y="11146"/>
                  </a:cubicBezTo>
                  <a:cubicBezTo>
                    <a:pt x="2859" y="11485"/>
                    <a:pt x="3110" y="11759"/>
                    <a:pt x="3275" y="12087"/>
                  </a:cubicBezTo>
                  <a:cubicBezTo>
                    <a:pt x="3866" y="13270"/>
                    <a:pt x="3176" y="14737"/>
                    <a:pt x="2202" y="15623"/>
                  </a:cubicBezTo>
                  <a:cubicBezTo>
                    <a:pt x="1939" y="15864"/>
                    <a:pt x="1633" y="16237"/>
                    <a:pt x="1840" y="16521"/>
                  </a:cubicBezTo>
                  <a:cubicBezTo>
                    <a:pt x="1928" y="16631"/>
                    <a:pt x="2059" y="16675"/>
                    <a:pt x="2191" y="16718"/>
                  </a:cubicBezTo>
                  <a:cubicBezTo>
                    <a:pt x="2552" y="16828"/>
                    <a:pt x="2925" y="16872"/>
                    <a:pt x="3307" y="16872"/>
                  </a:cubicBezTo>
                  <a:cubicBezTo>
                    <a:pt x="3538" y="16872"/>
                    <a:pt x="3779" y="16861"/>
                    <a:pt x="4008" y="16817"/>
                  </a:cubicBezTo>
                  <a:lnTo>
                    <a:pt x="4008" y="16817"/>
                  </a:lnTo>
                  <a:cubicBezTo>
                    <a:pt x="4085" y="17200"/>
                    <a:pt x="3745" y="17518"/>
                    <a:pt x="3461" y="17791"/>
                  </a:cubicBezTo>
                  <a:cubicBezTo>
                    <a:pt x="3187" y="18065"/>
                    <a:pt x="2935" y="18525"/>
                    <a:pt x="3187" y="18820"/>
                  </a:cubicBezTo>
                  <a:cubicBezTo>
                    <a:pt x="3297" y="18952"/>
                    <a:pt x="3439" y="18996"/>
                    <a:pt x="3614" y="18996"/>
                  </a:cubicBezTo>
                  <a:cubicBezTo>
                    <a:pt x="3767" y="18996"/>
                    <a:pt x="3932" y="18963"/>
                    <a:pt x="4107" y="18930"/>
                  </a:cubicBezTo>
                  <a:cubicBezTo>
                    <a:pt x="4271" y="18886"/>
                    <a:pt x="4446" y="18854"/>
                    <a:pt x="4599" y="18854"/>
                  </a:cubicBezTo>
                  <a:cubicBezTo>
                    <a:pt x="4764" y="18854"/>
                    <a:pt x="4906" y="18898"/>
                    <a:pt x="5027" y="19018"/>
                  </a:cubicBezTo>
                  <a:cubicBezTo>
                    <a:pt x="5114" y="19117"/>
                    <a:pt x="5158" y="19248"/>
                    <a:pt x="5180" y="19379"/>
                  </a:cubicBezTo>
                  <a:lnTo>
                    <a:pt x="5180" y="1796"/>
                  </a:lnTo>
                  <a:lnTo>
                    <a:pt x="5869" y="1796"/>
                  </a:lnTo>
                  <a:cubicBezTo>
                    <a:pt x="5475" y="1029"/>
                    <a:pt x="4862" y="361"/>
                    <a:pt x="4063" y="44"/>
                  </a:cubicBezTo>
                  <a:cubicBezTo>
                    <a:pt x="4019" y="33"/>
                    <a:pt x="3976" y="11"/>
                    <a:pt x="3932" y="0"/>
                  </a:cubicBezTo>
                  <a:close/>
                  <a:moveTo>
                    <a:pt x="4436" y="23036"/>
                  </a:moveTo>
                  <a:cubicBezTo>
                    <a:pt x="4556" y="23069"/>
                    <a:pt x="4665" y="23080"/>
                    <a:pt x="4786" y="23090"/>
                  </a:cubicBezTo>
                  <a:cubicBezTo>
                    <a:pt x="4852" y="23090"/>
                    <a:pt x="4906" y="23102"/>
                    <a:pt x="4961" y="23102"/>
                  </a:cubicBezTo>
                  <a:lnTo>
                    <a:pt x="4786" y="23102"/>
                  </a:lnTo>
                  <a:cubicBezTo>
                    <a:pt x="4665" y="23090"/>
                    <a:pt x="4556" y="23069"/>
                    <a:pt x="4436" y="23036"/>
                  </a:cubicBezTo>
                  <a:close/>
                  <a:moveTo>
                    <a:pt x="5180" y="19773"/>
                  </a:moveTo>
                  <a:cubicBezTo>
                    <a:pt x="5103" y="20704"/>
                    <a:pt x="4589" y="21580"/>
                    <a:pt x="3822" y="22095"/>
                  </a:cubicBezTo>
                  <a:cubicBezTo>
                    <a:pt x="3614" y="22226"/>
                    <a:pt x="3373" y="22390"/>
                    <a:pt x="3384" y="22631"/>
                  </a:cubicBezTo>
                  <a:cubicBezTo>
                    <a:pt x="3395" y="22784"/>
                    <a:pt x="3516" y="22905"/>
                    <a:pt x="3636" y="23003"/>
                  </a:cubicBezTo>
                  <a:cubicBezTo>
                    <a:pt x="3986" y="23277"/>
                    <a:pt x="4402" y="23463"/>
                    <a:pt x="4840" y="23528"/>
                  </a:cubicBezTo>
                  <a:cubicBezTo>
                    <a:pt x="4436" y="23803"/>
                    <a:pt x="3942" y="23944"/>
                    <a:pt x="3450" y="23944"/>
                  </a:cubicBezTo>
                  <a:cubicBezTo>
                    <a:pt x="3100" y="23944"/>
                    <a:pt x="2749" y="23868"/>
                    <a:pt x="2431" y="23725"/>
                  </a:cubicBezTo>
                  <a:lnTo>
                    <a:pt x="2431" y="23725"/>
                  </a:lnTo>
                  <a:cubicBezTo>
                    <a:pt x="3001" y="24766"/>
                    <a:pt x="4019" y="25554"/>
                    <a:pt x="5180" y="25861"/>
                  </a:cubicBezTo>
                  <a:lnTo>
                    <a:pt x="5180" y="23102"/>
                  </a:lnTo>
                  <a:lnTo>
                    <a:pt x="4961" y="23102"/>
                  </a:lnTo>
                  <a:cubicBezTo>
                    <a:pt x="5027" y="23102"/>
                    <a:pt x="5081" y="23090"/>
                    <a:pt x="5136" y="23090"/>
                  </a:cubicBezTo>
                  <a:lnTo>
                    <a:pt x="5180" y="23090"/>
                  </a:lnTo>
                  <a:lnTo>
                    <a:pt x="5180" y="19773"/>
                  </a:lnTo>
                  <a:close/>
                  <a:moveTo>
                    <a:pt x="5180" y="25937"/>
                  </a:moveTo>
                  <a:cubicBezTo>
                    <a:pt x="4852" y="26112"/>
                    <a:pt x="4501" y="26255"/>
                    <a:pt x="4139" y="26353"/>
                  </a:cubicBezTo>
                  <a:cubicBezTo>
                    <a:pt x="4315" y="26649"/>
                    <a:pt x="4633" y="26857"/>
                    <a:pt x="4972" y="26901"/>
                  </a:cubicBezTo>
                  <a:cubicBezTo>
                    <a:pt x="4676" y="27109"/>
                    <a:pt x="4304" y="27219"/>
                    <a:pt x="3932" y="27219"/>
                  </a:cubicBezTo>
                  <a:cubicBezTo>
                    <a:pt x="3800" y="27219"/>
                    <a:pt x="3669" y="27207"/>
                    <a:pt x="3538" y="27185"/>
                  </a:cubicBezTo>
                  <a:lnTo>
                    <a:pt x="3538" y="27185"/>
                  </a:lnTo>
                  <a:cubicBezTo>
                    <a:pt x="3789" y="27864"/>
                    <a:pt x="4457" y="28368"/>
                    <a:pt x="5180" y="28455"/>
                  </a:cubicBezTo>
                  <a:lnTo>
                    <a:pt x="5180" y="25937"/>
                  </a:lnTo>
                  <a:close/>
                  <a:moveTo>
                    <a:pt x="5180" y="29540"/>
                  </a:moveTo>
                  <a:cubicBezTo>
                    <a:pt x="4906" y="29638"/>
                    <a:pt x="4633" y="29693"/>
                    <a:pt x="4358" y="29715"/>
                  </a:cubicBezTo>
                  <a:lnTo>
                    <a:pt x="4577" y="29715"/>
                  </a:lnTo>
                  <a:cubicBezTo>
                    <a:pt x="4742" y="29715"/>
                    <a:pt x="4906" y="29715"/>
                    <a:pt x="5071" y="29703"/>
                  </a:cubicBezTo>
                  <a:cubicBezTo>
                    <a:pt x="5103" y="29703"/>
                    <a:pt x="5136" y="29703"/>
                    <a:pt x="5180" y="29693"/>
                  </a:cubicBezTo>
                  <a:lnTo>
                    <a:pt x="5180" y="29540"/>
                  </a:lnTo>
                  <a:close/>
                  <a:moveTo>
                    <a:pt x="3779" y="29715"/>
                  </a:moveTo>
                  <a:lnTo>
                    <a:pt x="3779" y="29725"/>
                  </a:lnTo>
                  <a:lnTo>
                    <a:pt x="3811" y="29725"/>
                  </a:lnTo>
                  <a:cubicBezTo>
                    <a:pt x="3833" y="29737"/>
                    <a:pt x="3811" y="29759"/>
                    <a:pt x="3789" y="29802"/>
                  </a:cubicBezTo>
                  <a:cubicBezTo>
                    <a:pt x="3822" y="30120"/>
                    <a:pt x="4074" y="30394"/>
                    <a:pt x="4370" y="30536"/>
                  </a:cubicBezTo>
                  <a:cubicBezTo>
                    <a:pt x="4621" y="30645"/>
                    <a:pt x="4895" y="30689"/>
                    <a:pt x="5180" y="30711"/>
                  </a:cubicBezTo>
                  <a:lnTo>
                    <a:pt x="5180" y="29715"/>
                  </a:lnTo>
                  <a:lnTo>
                    <a:pt x="5071" y="29715"/>
                  </a:lnTo>
                  <a:cubicBezTo>
                    <a:pt x="4917" y="29725"/>
                    <a:pt x="4764" y="29725"/>
                    <a:pt x="4611" y="29725"/>
                  </a:cubicBezTo>
                  <a:lnTo>
                    <a:pt x="4501" y="29725"/>
                  </a:lnTo>
                  <a:cubicBezTo>
                    <a:pt x="4424" y="29725"/>
                    <a:pt x="4348" y="29725"/>
                    <a:pt x="4271" y="29715"/>
                  </a:cubicBezTo>
                  <a:cubicBezTo>
                    <a:pt x="4205" y="29725"/>
                    <a:pt x="4139" y="29725"/>
                    <a:pt x="4085" y="29725"/>
                  </a:cubicBezTo>
                  <a:cubicBezTo>
                    <a:pt x="3976" y="29725"/>
                    <a:pt x="3877" y="29715"/>
                    <a:pt x="3779" y="29715"/>
                  </a:cubicBezTo>
                  <a:close/>
                  <a:moveTo>
                    <a:pt x="5180" y="30832"/>
                  </a:moveTo>
                  <a:lnTo>
                    <a:pt x="4260" y="31226"/>
                  </a:lnTo>
                  <a:cubicBezTo>
                    <a:pt x="4523" y="31445"/>
                    <a:pt x="4840" y="31598"/>
                    <a:pt x="5180" y="31674"/>
                  </a:cubicBezTo>
                  <a:lnTo>
                    <a:pt x="5180" y="30832"/>
                  </a:lnTo>
                  <a:close/>
                </a:path>
              </a:pathLst>
            </a:custGeom>
            <a:solidFill>
              <a:schemeClr val="dk1">
                <a:alpha val="981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61" name="Rect 0"/>
            <p:cNvSpPr>
              <a:spLocks/>
            </p:cNvSpPr>
            <p:nvPr/>
          </p:nvSpPr>
          <p:spPr>
            <a:xfrm rot="0">
              <a:off x="6436995" y="2670810"/>
              <a:ext cx="245745" cy="924560"/>
            </a:xfrm>
            <a:custGeom>
              <a:gdLst>
                <a:gd fmla="*/ 4731 w 8509" name="TX0"/>
                <a:gd fmla="*/ 0 h 32063" name="TY0"/>
                <a:gd fmla="*/ 1544 w 8509" name="TX1"/>
                <a:gd fmla="*/ 1993 h 32063" name="TY1"/>
                <a:gd fmla="*/ 1763 w 8509" name="TX2"/>
                <a:gd fmla="*/ 12886 h 32063" name="TY2"/>
                <a:gd fmla="*/ 2223 w 8509" name="TX3"/>
                <a:gd fmla="*/ 25039 h 32063" name="TY3"/>
                <a:gd fmla="*/ 2256 w 8509" name="TX4"/>
                <a:gd fmla="*/ 26211 h 32063" name="TY4"/>
                <a:gd fmla="*/ 2420 w 8509" name="TX5"/>
                <a:gd fmla="*/ 26966 h 32063" name="TY5"/>
                <a:gd fmla="*/ 2157 w 8509" name="TX6"/>
                <a:gd fmla="*/ 29047 h 32063" name="TY6"/>
                <a:gd fmla="*/ 2398 w 8509" name="TX7"/>
                <a:gd fmla="*/ 29474 h 32063" name="TY7"/>
                <a:gd fmla="*/ 2311 w 8509" name="TX8"/>
                <a:gd fmla="*/ 30623 h 32063" name="TY8"/>
                <a:gd fmla="*/ 4511 w 8509" name="TX9"/>
                <a:gd fmla="*/ 32062 h 32063" name="TY9"/>
                <a:gd fmla="*/ 7040 w 8509" name="TX10"/>
                <a:gd fmla="*/ 31718 h 32063" name="TY10"/>
                <a:gd fmla="*/ 7763 w 8509" name="TX11"/>
                <a:gd fmla="*/ 31073 h 32063" name="TY11"/>
                <a:gd fmla="*/ 7632 w 8509" name="TX12"/>
                <a:gd fmla="*/ 30569 h 32063" name="TY12"/>
                <a:gd fmla="*/ 7347 w 8509" name="TX13"/>
                <a:gd fmla="*/ 28576 h 32063" name="TY13"/>
                <a:gd fmla="*/ 7337 w 8509" name="TX14"/>
                <a:gd fmla="*/ 27722 h 32063" name="TY14"/>
                <a:gd fmla="*/ 7468 w 8509" name="TX15"/>
                <a:gd fmla="*/ 24492 h 32063" name="TY15"/>
                <a:gd fmla="*/ 7654 w 8509" name="TX16"/>
                <a:gd fmla="*/ 22992 h 32063" name="TY16"/>
                <a:gd fmla="*/ 7588 w 8509" name="TX17"/>
                <a:gd fmla="*/ 21985 h 32063" name="TY17"/>
                <a:gd fmla="*/ 7621 w 8509" name="TX18"/>
                <a:gd fmla="*/ 20825 h 32063" name="TY18"/>
                <a:gd fmla="*/ 8125 w 8509" name="TX19"/>
                <a:gd fmla="*/ 14156 h 32063" name="TY19"/>
                <a:gd fmla="*/ 8431 w 8509" name="TX20"/>
                <a:gd fmla="*/ 9723 h 32063" name="TY20"/>
                <a:gd fmla="*/ 8190 w 8509" name="TX21"/>
                <a:gd fmla="*/ 5923 h 32063" name="TY21"/>
                <a:gd fmla="*/ 4731 w 8509" name="TX22"/>
                <a:gd fmla="*/ 0 h 32063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8509" h="32063">
                  <a:moveTo>
                    <a:pt x="4731" y="0"/>
                  </a:moveTo>
                  <a:cubicBezTo>
                    <a:pt x="3286" y="0"/>
                    <a:pt x="2147" y="701"/>
                    <a:pt x="1544" y="1993"/>
                  </a:cubicBezTo>
                  <a:cubicBezTo>
                    <a:pt x="1" y="5343"/>
                    <a:pt x="1303" y="9448"/>
                    <a:pt x="1763" y="12886"/>
                  </a:cubicBezTo>
                  <a:cubicBezTo>
                    <a:pt x="2289" y="16915"/>
                    <a:pt x="2453" y="20988"/>
                    <a:pt x="2223" y="25039"/>
                  </a:cubicBezTo>
                  <a:cubicBezTo>
                    <a:pt x="2201" y="25434"/>
                    <a:pt x="2169" y="25828"/>
                    <a:pt x="2256" y="26211"/>
                  </a:cubicBezTo>
                  <a:cubicBezTo>
                    <a:pt x="2311" y="26463"/>
                    <a:pt x="2410" y="26715"/>
                    <a:pt x="2420" y="26966"/>
                  </a:cubicBezTo>
                  <a:cubicBezTo>
                    <a:pt x="2464" y="27678"/>
                    <a:pt x="1851" y="28401"/>
                    <a:pt x="2157" y="29047"/>
                  </a:cubicBezTo>
                  <a:cubicBezTo>
                    <a:pt x="2223" y="29200"/>
                    <a:pt x="2344" y="29321"/>
                    <a:pt x="2398" y="29474"/>
                  </a:cubicBezTo>
                  <a:cubicBezTo>
                    <a:pt x="2552" y="29835"/>
                    <a:pt x="2388" y="30240"/>
                    <a:pt x="2311" y="30623"/>
                  </a:cubicBezTo>
                  <a:cubicBezTo>
                    <a:pt x="2093" y="31752"/>
                    <a:pt x="3259" y="32062"/>
                    <a:pt x="4511" y="32062"/>
                  </a:cubicBezTo>
                  <a:cubicBezTo>
                    <a:pt x="5531" y="32062"/>
                    <a:pt x="6608" y="31856"/>
                    <a:pt x="7040" y="31718"/>
                  </a:cubicBezTo>
                  <a:cubicBezTo>
                    <a:pt x="7369" y="31609"/>
                    <a:pt x="7731" y="31423"/>
                    <a:pt x="7763" y="31073"/>
                  </a:cubicBezTo>
                  <a:cubicBezTo>
                    <a:pt x="7785" y="30897"/>
                    <a:pt x="7697" y="30733"/>
                    <a:pt x="7632" y="30569"/>
                  </a:cubicBezTo>
                  <a:cubicBezTo>
                    <a:pt x="7380" y="29944"/>
                    <a:pt x="7358" y="29255"/>
                    <a:pt x="7347" y="28576"/>
                  </a:cubicBezTo>
                  <a:cubicBezTo>
                    <a:pt x="7347" y="28292"/>
                    <a:pt x="7347" y="28007"/>
                    <a:pt x="7337" y="27722"/>
                  </a:cubicBezTo>
                  <a:cubicBezTo>
                    <a:pt x="7325" y="26649"/>
                    <a:pt x="7303" y="25565"/>
                    <a:pt x="7468" y="24492"/>
                  </a:cubicBezTo>
                  <a:cubicBezTo>
                    <a:pt x="7544" y="24000"/>
                    <a:pt x="7654" y="23496"/>
                    <a:pt x="7654" y="22992"/>
                  </a:cubicBezTo>
                  <a:cubicBezTo>
                    <a:pt x="7654" y="22653"/>
                    <a:pt x="7599" y="22324"/>
                    <a:pt x="7588" y="21985"/>
                  </a:cubicBezTo>
                  <a:cubicBezTo>
                    <a:pt x="7566" y="21602"/>
                    <a:pt x="7599" y="21207"/>
                    <a:pt x="7621" y="20825"/>
                  </a:cubicBezTo>
                  <a:cubicBezTo>
                    <a:pt x="7796" y="18602"/>
                    <a:pt x="7972" y="16379"/>
                    <a:pt x="8125" y="14156"/>
                  </a:cubicBezTo>
                  <a:cubicBezTo>
                    <a:pt x="8234" y="12679"/>
                    <a:pt x="8344" y="11200"/>
                    <a:pt x="8431" y="9723"/>
                  </a:cubicBezTo>
                  <a:cubicBezTo>
                    <a:pt x="8508" y="8474"/>
                    <a:pt x="8190" y="7183"/>
                    <a:pt x="8190" y="5923"/>
                  </a:cubicBezTo>
                  <a:cubicBezTo>
                    <a:pt x="8190" y="3339"/>
                    <a:pt x="8103" y="0"/>
                    <a:pt x="4731" y="0"/>
                  </a:cubicBezTo>
                  <a:close/>
                </a:path>
              </a:pathLst>
            </a:custGeom>
            <a:solidFill>
              <a:srgbClr val="84B0D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62" name="Rect 0"/>
            <p:cNvSpPr>
              <a:spLocks/>
            </p:cNvSpPr>
            <p:nvPr/>
          </p:nvSpPr>
          <p:spPr>
            <a:xfrm rot="0">
              <a:off x="6482080" y="2695575"/>
              <a:ext cx="24130" cy="33020"/>
            </a:xfrm>
            <a:custGeom>
              <a:gdLst>
                <a:gd fmla="*/ 822 w 823" name="TX0"/>
                <a:gd fmla="*/ 1 h 1119" name="TY0"/>
                <a:gd fmla="*/ 0 w 823" name="TX1"/>
                <a:gd fmla="*/ 1118 h 1119" name="TY1"/>
                <a:gd fmla="*/ 822 w 823" name="TX2"/>
                <a:gd fmla="*/ 1 h 1119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823" h="1119">
                  <a:moveTo>
                    <a:pt x="822" y="1"/>
                  </a:moveTo>
                  <a:cubicBezTo>
                    <a:pt x="449" y="297"/>
                    <a:pt x="165" y="680"/>
                    <a:pt x="0" y="1118"/>
                  </a:cubicBezTo>
                  <a:cubicBezTo>
                    <a:pt x="209" y="669"/>
                    <a:pt x="482" y="297"/>
                    <a:pt x="822" y="1"/>
                  </a:cubicBezTo>
                  <a:close/>
                </a:path>
              </a:pathLst>
            </a:custGeom>
            <a:solidFill>
              <a:srgbClr val="4A7AB0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63" name="Rect 0"/>
            <p:cNvSpPr>
              <a:spLocks/>
            </p:cNvSpPr>
            <p:nvPr/>
          </p:nvSpPr>
          <p:spPr>
            <a:xfrm rot="0">
              <a:off x="6478270" y="2670810"/>
              <a:ext cx="186055" cy="71120"/>
            </a:xfrm>
            <a:custGeom>
              <a:gdLst>
                <a:gd fmla="*/ 3285 w 6440" name="TX0"/>
                <a:gd fmla="*/ 0 h 2454" name="TY0"/>
                <a:gd fmla="*/ 954 w 6440" name="TX1"/>
                <a:gd fmla="*/ 843 h 2454" name="TY1"/>
                <a:gd fmla="*/ 132 w 6440" name="TX2"/>
                <a:gd fmla="*/ 1960 h 2454" name="TY2"/>
                <a:gd fmla="*/ 1 w 6440" name="TX3"/>
                <a:gd fmla="*/ 2453 h 2454" name="TY3"/>
                <a:gd fmla="*/ 319 w 6440" name="TX4"/>
                <a:gd fmla="*/ 2453 h 2454" name="TY4"/>
                <a:gd fmla="*/ 1161 w 6440" name="TX5"/>
                <a:gd fmla="*/ 2278 h 2454" name="TY5"/>
                <a:gd fmla="*/ 2081 w 6440" name="TX6"/>
                <a:gd fmla="*/ 2453 h 2454" name="TY6"/>
                <a:gd fmla="*/ 6439 w 6440" name="TX7"/>
                <a:gd fmla="*/ 2453 h 2454" name="TY7"/>
                <a:gd fmla="*/ 3297 w 6440" name="TX8"/>
                <a:gd fmla="*/ 0 h 2454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6440" h="2454">
                  <a:moveTo>
                    <a:pt x="3285" y="0"/>
                  </a:moveTo>
                  <a:cubicBezTo>
                    <a:pt x="2475" y="0"/>
                    <a:pt x="1599" y="307"/>
                    <a:pt x="954" y="843"/>
                  </a:cubicBezTo>
                  <a:cubicBezTo>
                    <a:pt x="614" y="1139"/>
                    <a:pt x="341" y="1511"/>
                    <a:pt x="132" y="1960"/>
                  </a:cubicBezTo>
                  <a:cubicBezTo>
                    <a:pt x="66" y="2113"/>
                    <a:pt x="23" y="2288"/>
                    <a:pt x="1" y="2453"/>
                  </a:cubicBezTo>
                  <a:lnTo>
                    <a:pt x="319" y="2453"/>
                  </a:lnTo>
                  <a:cubicBezTo>
                    <a:pt x="581" y="2332"/>
                    <a:pt x="866" y="2278"/>
                    <a:pt x="1161" y="2278"/>
                  </a:cubicBezTo>
                  <a:cubicBezTo>
                    <a:pt x="1468" y="2278"/>
                    <a:pt x="1774" y="2343"/>
                    <a:pt x="2081" y="2453"/>
                  </a:cubicBezTo>
                  <a:lnTo>
                    <a:pt x="6439" y="2453"/>
                  </a:lnTo>
                  <a:cubicBezTo>
                    <a:pt x="6056" y="1062"/>
                    <a:pt x="5202" y="0"/>
                    <a:pt x="3297" y="0"/>
                  </a:cubicBezTo>
                  <a:close/>
                </a:path>
              </a:pathLst>
            </a:custGeom>
            <a:solidFill>
              <a:schemeClr val="dk1">
                <a:alpha val="981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64" name="Rect 0"/>
            <p:cNvSpPr>
              <a:spLocks/>
            </p:cNvSpPr>
            <p:nvPr/>
          </p:nvSpPr>
          <p:spPr>
            <a:xfrm rot="0">
              <a:off x="6198235" y="3291840"/>
              <a:ext cx="111125" cy="108585"/>
            </a:xfrm>
            <a:custGeom>
              <a:gdLst>
                <a:gd fmla="*/ 1 w 3832" name="TX0"/>
                <a:gd fmla="*/ 0 h 3743" name="TY0"/>
                <a:gd fmla="*/ 1 w 3832" name="TX1"/>
                <a:gd fmla="*/ 0 h 3743" name="TY1"/>
                <a:gd fmla="*/ 207 w 3832" name="TX2"/>
                <a:gd fmla="*/ 325 h 3743" name="TY2"/>
                <a:gd fmla="*/ 371 w 3832" name="TX3"/>
                <a:gd fmla="*/ 676 h 3743" name="TY3"/>
                <a:gd fmla="*/ 579 w 3832" name="TX4"/>
                <a:gd fmla="*/ 1420 h 3743" name="TY4"/>
                <a:gd fmla="*/ 611 w 3832" name="TX5"/>
                <a:gd fmla="*/ 1617 h 3743" name="TY5"/>
                <a:gd fmla="*/ 645 w 3832" name="TX6"/>
                <a:gd fmla="*/ 1705 h 3743" name="TY6"/>
                <a:gd fmla="*/ 655 w 3832" name="TX7"/>
                <a:gd fmla="*/ 1760 h 3743" name="TY7"/>
                <a:gd fmla="*/ 667 w 3832" name="TX8"/>
                <a:gd fmla="*/ 1804 h 3743" name="TY8"/>
                <a:gd fmla="*/ 689 w 3832" name="TX9"/>
                <a:gd fmla="*/ 1848 h 3743" name="TY9"/>
                <a:gd fmla="*/ 699 w 3832" name="TX10"/>
                <a:gd fmla="*/ 1891 h 3743" name="TY10"/>
                <a:gd fmla="*/ 743 w 3832" name="TX11"/>
                <a:gd fmla="*/ 1979 h 3743" name="TY11"/>
                <a:gd fmla="*/ 765 w 3832" name="TX12"/>
                <a:gd fmla="*/ 2023 h 3743" name="TY12"/>
                <a:gd fmla="*/ 787 w 3832" name="TX13"/>
                <a:gd fmla="*/ 2067 h 3743" name="TY13"/>
                <a:gd fmla="*/ 809 w 3832" name="TX14"/>
                <a:gd fmla="*/ 2110 h 3743" name="TY14"/>
                <a:gd fmla="*/ 830 w 3832" name="TX15"/>
                <a:gd fmla="*/ 2154 h 3743" name="TY15"/>
                <a:gd fmla="*/ 1345 w 3832" name="TX16"/>
                <a:gd fmla="*/ 2734 h 3743" name="TY16"/>
                <a:gd fmla="*/ 1991 w 3832" name="TX17"/>
                <a:gd fmla="*/ 3172 h 3743" name="TY17"/>
                <a:gd fmla="*/ 2068 w 3832" name="TX18"/>
                <a:gd fmla="*/ 3216 h 3743" name="TY18"/>
                <a:gd fmla="*/ 2156 w 3832" name="TX19"/>
                <a:gd fmla="*/ 3260 h 3743" name="TY19"/>
                <a:gd fmla="*/ 2199 w 3832" name="TX20"/>
                <a:gd fmla="*/ 3281 h 3743" name="TY20"/>
                <a:gd fmla="*/ 2243 w 3832" name="TX21"/>
                <a:gd fmla="*/ 3303 h 3743" name="TY21"/>
                <a:gd fmla="*/ 2331 w 3832" name="TX22"/>
                <a:gd fmla="*/ 3347 h 3743" name="TY22"/>
                <a:gd fmla="*/ 2692 w 3832" name="TX23"/>
                <a:gd fmla="*/ 3490 h 3743" name="TY23"/>
                <a:gd fmla="*/ 3448 w 3832" name="TX24"/>
                <a:gd fmla="*/ 3697 h 3743" name="TY24"/>
                <a:gd fmla="*/ 3830 w 3832" name="TX25"/>
                <a:gd fmla="*/ 3741 h 3743" name="TY25"/>
                <a:gd fmla="*/ 3448 w 3832" name="TX26"/>
                <a:gd fmla="*/ 3687 h 3743" name="TY26"/>
                <a:gd fmla="*/ 2703 w 3832" name="TX27"/>
                <a:gd fmla="*/ 3479 h 3743" name="TY27"/>
                <a:gd fmla="*/ 2341 w 3832" name="TX28"/>
                <a:gd fmla="*/ 3337 h 3743" name="TY28"/>
                <a:gd fmla="*/ 2254 w 3832" name="TX29"/>
                <a:gd fmla="*/ 3293 h 3743" name="TY29"/>
                <a:gd fmla="*/ 2210 w 3832" name="TX30"/>
                <a:gd fmla="*/ 3281 h 3743" name="TY30"/>
                <a:gd fmla="*/ 2166 w 3832" name="TX31"/>
                <a:gd fmla="*/ 3260 h 3743" name="TY31"/>
                <a:gd fmla="*/ 2079 w 3832" name="TX32"/>
                <a:gd fmla="*/ 3216 h 3743" name="TY32"/>
                <a:gd fmla="*/ 1991 w 3832" name="TX33"/>
                <a:gd fmla="*/ 3161 h 3743" name="TY33"/>
                <a:gd fmla="*/ 1356 w 3832" name="TX34"/>
                <a:gd fmla="*/ 2723 h 3743" name="TY34"/>
                <a:gd fmla="*/ 842 w 3832" name="TX35"/>
                <a:gd fmla="*/ 2143 h 3743" name="TY35"/>
                <a:gd fmla="*/ 820 w 3832" name="TX36"/>
                <a:gd fmla="*/ 2110 h 3743" name="TY36"/>
                <a:gd fmla="*/ 798 w 3832" name="TX37"/>
                <a:gd fmla="*/ 2067 h 3743" name="TY37"/>
                <a:gd fmla="*/ 776 w 3832" name="TX38"/>
                <a:gd fmla="*/ 2023 h 3743" name="TY38"/>
                <a:gd fmla="*/ 754 w 3832" name="TX39"/>
                <a:gd fmla="*/ 1979 h 3743" name="TY39"/>
                <a:gd fmla="*/ 710 w 3832" name="TX40"/>
                <a:gd fmla="*/ 1891 h 3743" name="TY40"/>
                <a:gd fmla="*/ 699 w 3832" name="TX41"/>
                <a:gd fmla="*/ 1848 h 3743" name="TY41"/>
                <a:gd fmla="*/ 677 w 3832" name="TX42"/>
                <a:gd fmla="*/ 1804 h 3743" name="TY42"/>
                <a:gd fmla="*/ 667 w 3832" name="TX43"/>
                <a:gd fmla="*/ 1749 h 3743" name="TY43"/>
                <a:gd fmla="*/ 655 w 3832" name="TX44"/>
                <a:gd fmla="*/ 1705 h 3743" name="TY44"/>
                <a:gd fmla="*/ 623 w 3832" name="TX45"/>
                <a:gd fmla="*/ 1617 h 3743" name="TY45"/>
                <a:gd fmla="*/ 590 w 3832" name="TX46"/>
                <a:gd fmla="*/ 1420 h 3743" name="TY46"/>
                <a:gd fmla="*/ 382 w 3832" name="TX47"/>
                <a:gd fmla="*/ 676 h 3743" name="TY47"/>
                <a:gd fmla="*/ 217 w 3832" name="TX48"/>
                <a:gd fmla="*/ 325 h 3743" name="TY48"/>
                <a:gd fmla="*/ 1 w 3832" name="TX49"/>
                <a:gd fmla="*/ 0 h 3743" name="TY4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</a:cxnLst>
              <a:rect l="l" t="t" r="r" b="b"/>
              <a:pathLst>
                <a:path w="3832" h="3743">
                  <a:moveTo>
                    <a:pt x="1" y="0"/>
                  </a:moveTo>
                  <a:lnTo>
                    <a:pt x="1" y="0"/>
                  </a:lnTo>
                  <a:cubicBezTo>
                    <a:pt x="77" y="108"/>
                    <a:pt x="152" y="207"/>
                    <a:pt x="207" y="325"/>
                  </a:cubicBezTo>
                  <a:cubicBezTo>
                    <a:pt x="273" y="435"/>
                    <a:pt x="327" y="556"/>
                    <a:pt x="371" y="676"/>
                  </a:cubicBezTo>
                  <a:cubicBezTo>
                    <a:pt x="458" y="917"/>
                    <a:pt x="524" y="1169"/>
                    <a:pt x="579" y="1420"/>
                  </a:cubicBezTo>
                  <a:lnTo>
                    <a:pt x="611" y="1617"/>
                  </a:lnTo>
                  <a:cubicBezTo>
                    <a:pt x="623" y="1651"/>
                    <a:pt x="633" y="1672"/>
                    <a:pt x="645" y="1705"/>
                  </a:cubicBezTo>
                  <a:lnTo>
                    <a:pt x="655" y="1760"/>
                  </a:lnTo>
                  <a:lnTo>
                    <a:pt x="667" y="1804"/>
                  </a:lnTo>
                  <a:lnTo>
                    <a:pt x="689" y="1848"/>
                  </a:lnTo>
                  <a:cubicBezTo>
                    <a:pt x="689" y="1858"/>
                    <a:pt x="699" y="1880"/>
                    <a:pt x="699" y="1891"/>
                  </a:cubicBezTo>
                  <a:lnTo>
                    <a:pt x="743" y="1979"/>
                  </a:lnTo>
                  <a:cubicBezTo>
                    <a:pt x="743" y="2001"/>
                    <a:pt x="754" y="2011"/>
                    <a:pt x="765" y="2023"/>
                  </a:cubicBezTo>
                  <a:lnTo>
                    <a:pt x="787" y="2067"/>
                  </a:lnTo>
                  <a:lnTo>
                    <a:pt x="809" y="2110"/>
                  </a:lnTo>
                  <a:lnTo>
                    <a:pt x="830" y="2154"/>
                  </a:lnTo>
                  <a:cubicBezTo>
                    <a:pt x="973" y="2373"/>
                    <a:pt x="1148" y="2570"/>
                    <a:pt x="1345" y="2734"/>
                  </a:cubicBezTo>
                  <a:cubicBezTo>
                    <a:pt x="1543" y="2909"/>
                    <a:pt x="1762" y="3052"/>
                    <a:pt x="1991" y="3172"/>
                  </a:cubicBezTo>
                  <a:lnTo>
                    <a:pt x="2068" y="3216"/>
                  </a:lnTo>
                  <a:lnTo>
                    <a:pt x="2156" y="3260"/>
                  </a:lnTo>
                  <a:lnTo>
                    <a:pt x="2199" y="3281"/>
                  </a:lnTo>
                  <a:lnTo>
                    <a:pt x="2243" y="3303"/>
                  </a:lnTo>
                  <a:lnTo>
                    <a:pt x="2331" y="3347"/>
                  </a:lnTo>
                  <a:cubicBezTo>
                    <a:pt x="2451" y="3402"/>
                    <a:pt x="2572" y="3446"/>
                    <a:pt x="2692" y="3490"/>
                  </a:cubicBezTo>
                  <a:cubicBezTo>
                    <a:pt x="2944" y="3577"/>
                    <a:pt x="3195" y="3643"/>
                    <a:pt x="3448" y="3697"/>
                  </a:cubicBezTo>
                  <a:cubicBezTo>
                    <a:pt x="3579" y="3719"/>
                    <a:pt x="3699" y="3731"/>
                    <a:pt x="3830" y="3741"/>
                  </a:cubicBezTo>
                  <a:cubicBezTo>
                    <a:pt x="3699" y="3731"/>
                    <a:pt x="3579" y="3709"/>
                    <a:pt x="3448" y="3687"/>
                  </a:cubicBezTo>
                  <a:cubicBezTo>
                    <a:pt x="3195" y="3643"/>
                    <a:pt x="2944" y="3566"/>
                    <a:pt x="2703" y="3479"/>
                  </a:cubicBezTo>
                  <a:cubicBezTo>
                    <a:pt x="2582" y="3435"/>
                    <a:pt x="2462" y="3391"/>
                    <a:pt x="2341" y="3337"/>
                  </a:cubicBezTo>
                  <a:lnTo>
                    <a:pt x="2254" y="3293"/>
                  </a:lnTo>
                  <a:lnTo>
                    <a:pt x="2210" y="3281"/>
                  </a:lnTo>
                  <a:lnTo>
                    <a:pt x="2166" y="3260"/>
                  </a:lnTo>
                  <a:lnTo>
                    <a:pt x="2079" y="3216"/>
                  </a:lnTo>
                  <a:lnTo>
                    <a:pt x="1991" y="3161"/>
                  </a:lnTo>
                  <a:cubicBezTo>
                    <a:pt x="1762" y="3041"/>
                    <a:pt x="1553" y="2899"/>
                    <a:pt x="1356" y="2723"/>
                  </a:cubicBezTo>
                  <a:cubicBezTo>
                    <a:pt x="1159" y="2559"/>
                    <a:pt x="984" y="2373"/>
                    <a:pt x="842" y="2143"/>
                  </a:cubicBezTo>
                  <a:lnTo>
                    <a:pt x="820" y="2110"/>
                  </a:lnTo>
                  <a:lnTo>
                    <a:pt x="798" y="2067"/>
                  </a:lnTo>
                  <a:lnTo>
                    <a:pt x="776" y="2023"/>
                  </a:lnTo>
                  <a:cubicBezTo>
                    <a:pt x="765" y="2011"/>
                    <a:pt x="754" y="1989"/>
                    <a:pt x="754" y="1979"/>
                  </a:cubicBezTo>
                  <a:lnTo>
                    <a:pt x="710" y="1891"/>
                  </a:lnTo>
                  <a:cubicBezTo>
                    <a:pt x="710" y="1869"/>
                    <a:pt x="699" y="1858"/>
                    <a:pt x="699" y="1848"/>
                  </a:cubicBezTo>
                  <a:lnTo>
                    <a:pt x="677" y="1804"/>
                  </a:lnTo>
                  <a:lnTo>
                    <a:pt x="667" y="1749"/>
                  </a:lnTo>
                  <a:lnTo>
                    <a:pt x="655" y="1705"/>
                  </a:lnTo>
                  <a:cubicBezTo>
                    <a:pt x="645" y="1672"/>
                    <a:pt x="633" y="1639"/>
                    <a:pt x="623" y="1617"/>
                  </a:cubicBezTo>
                  <a:lnTo>
                    <a:pt x="590" y="1420"/>
                  </a:lnTo>
                  <a:cubicBezTo>
                    <a:pt x="524" y="1169"/>
                    <a:pt x="470" y="917"/>
                    <a:pt x="382" y="676"/>
                  </a:cubicBezTo>
                  <a:cubicBezTo>
                    <a:pt x="327" y="556"/>
                    <a:pt x="273" y="435"/>
                    <a:pt x="217" y="325"/>
                  </a:cubicBezTo>
                  <a:cubicBezTo>
                    <a:pt x="152" y="207"/>
                    <a:pt x="77" y="108"/>
                    <a:pt x="1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65" name="Rect 0"/>
            <p:cNvSpPr>
              <a:spLocks/>
            </p:cNvSpPr>
            <p:nvPr/>
          </p:nvSpPr>
          <p:spPr>
            <a:xfrm rot="0">
              <a:off x="6527165" y="3253740"/>
              <a:ext cx="119380" cy="102870"/>
            </a:xfrm>
            <a:custGeom>
              <a:gdLst>
                <a:gd fmla="*/ 4115 w 4117" name="TX0"/>
                <a:gd fmla="*/ 0 h 3543" name="TY0"/>
                <a:gd fmla="*/ 4115 w 4117" name="TX1"/>
                <a:gd fmla="*/ 0 h 3543" name="TY1"/>
                <a:gd fmla="*/ 3919 w 4117" name="TX2"/>
                <a:gd fmla="*/ 715 h 3543" name="TY2"/>
                <a:gd fmla="*/ 3624 w 4117" name="TX3"/>
                <a:gd fmla="*/ 1404 h 3543" name="TY3"/>
                <a:gd fmla="*/ 2737 w 4117" name="TX4"/>
                <a:gd fmla="*/ 2609 h 3543" name="TY4"/>
                <a:gd fmla="*/ 2157 w 4117" name="TX5"/>
                <a:gd fmla="*/ 3080 h 3543" name="TY5"/>
                <a:gd fmla="*/ 2748 w 4117" name="TX6"/>
                <a:gd fmla="*/ 2620 h 3543" name="TY6"/>
                <a:gd fmla="*/ 3635 w 4117" name="TX7"/>
                <a:gd fmla="*/ 1404 h 3543" name="TY7"/>
                <a:gd fmla="*/ 3931 w 4117" name="TX8"/>
                <a:gd fmla="*/ 715 h 3543" name="TY8"/>
                <a:gd fmla="*/ 4115 w 4117" name="TX9"/>
                <a:gd fmla="*/ 0 h 3543" name="TY9"/>
                <a:gd fmla="*/ 2157 w 4117" name="TX11"/>
                <a:gd fmla="*/ 3080 h 3543" name="TY11"/>
                <a:gd fmla="*/ 2157 w 4117" name="TX12"/>
                <a:gd fmla="*/ 3080 h 3543" name="TY12"/>
                <a:gd fmla="*/ 1478 w 4117" name="TX13"/>
                <a:gd fmla="*/ 3397 h 3543" name="TY13"/>
                <a:gd fmla="*/ 744 w 4117" name="TX14"/>
                <a:gd fmla="*/ 3528 h 3543" name="TY14"/>
                <a:gd fmla="*/ 646 w 4117" name="TX15"/>
                <a:gd fmla="*/ 3531 h 3543" name="TY15"/>
                <a:gd fmla="*/ 0 w 4117" name="TX16"/>
                <a:gd fmla="*/ 3441 h 3543" name="TY16"/>
                <a:gd fmla="*/ 0 w 4117" name="TX17"/>
                <a:gd fmla="*/ 3441 h 3543" name="TY17"/>
                <a:gd fmla="*/ 669 w 4117" name="TX18"/>
                <a:gd fmla="*/ 3541 h 3543" name="TY18"/>
                <a:gd fmla="*/ 744 w 4117" name="TX19"/>
                <a:gd fmla="*/ 3540 h 3543" name="TY19"/>
                <a:gd fmla="*/ 1489 w 4117" name="TX20"/>
                <a:gd fmla="*/ 3408 h 3543" name="TY20"/>
                <a:gd fmla="*/ 2157 w 4117" name="TX21"/>
                <a:gd fmla="*/ 3080 h 3543" name="TY2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</a:cxnLst>
              <a:rect l="l" t="t" r="r" b="b"/>
              <a:pathLst>
                <a:path w="4117" h="3543">
                  <a:moveTo>
                    <a:pt x="4115" y="0"/>
                  </a:moveTo>
                  <a:lnTo>
                    <a:pt x="4115" y="0"/>
                  </a:lnTo>
                  <a:cubicBezTo>
                    <a:pt x="4071" y="239"/>
                    <a:pt x="4006" y="487"/>
                    <a:pt x="3919" y="715"/>
                  </a:cubicBezTo>
                  <a:cubicBezTo>
                    <a:pt x="3843" y="956"/>
                    <a:pt x="3744" y="1185"/>
                    <a:pt x="3624" y="1404"/>
                  </a:cubicBezTo>
                  <a:cubicBezTo>
                    <a:pt x="3394" y="1842"/>
                    <a:pt x="3099" y="2258"/>
                    <a:pt x="2737" y="2609"/>
                  </a:cubicBezTo>
                  <a:cubicBezTo>
                    <a:pt x="2562" y="2784"/>
                    <a:pt x="2365" y="2937"/>
                    <a:pt x="2157" y="3080"/>
                  </a:cubicBezTo>
                  <a:cubicBezTo>
                    <a:pt x="2376" y="2949"/>
                    <a:pt x="2562" y="2795"/>
                    <a:pt x="2748" y="2620"/>
                  </a:cubicBezTo>
                  <a:cubicBezTo>
                    <a:pt x="3109" y="2270"/>
                    <a:pt x="3405" y="1854"/>
                    <a:pt x="3635" y="1404"/>
                  </a:cubicBezTo>
                  <a:cubicBezTo>
                    <a:pt x="3744" y="1185"/>
                    <a:pt x="3843" y="956"/>
                    <a:pt x="3931" y="715"/>
                  </a:cubicBezTo>
                  <a:cubicBezTo>
                    <a:pt x="4006" y="487"/>
                    <a:pt x="4071" y="239"/>
                    <a:pt x="4115" y="0"/>
                  </a:cubicBezTo>
                  <a:close/>
                  <a:moveTo>
                    <a:pt x="2157" y="3080"/>
                  </a:moveTo>
                  <a:lnTo>
                    <a:pt x="2157" y="3080"/>
                  </a:lnTo>
                  <a:cubicBezTo>
                    <a:pt x="1949" y="3211"/>
                    <a:pt x="1719" y="3321"/>
                    <a:pt x="1478" y="3397"/>
                  </a:cubicBezTo>
                  <a:cubicBezTo>
                    <a:pt x="1248" y="3485"/>
                    <a:pt x="997" y="3528"/>
                    <a:pt x="744" y="3528"/>
                  </a:cubicBezTo>
                  <a:cubicBezTo>
                    <a:pt x="712" y="3530"/>
                    <a:pt x="679" y="3531"/>
                    <a:pt x="646" y="3531"/>
                  </a:cubicBezTo>
                  <a:cubicBezTo>
                    <a:pt x="428" y="3531"/>
                    <a:pt x="210" y="3498"/>
                    <a:pt x="0" y="3441"/>
                  </a:cubicBezTo>
                  <a:lnTo>
                    <a:pt x="0" y="3441"/>
                  </a:lnTo>
                  <a:cubicBezTo>
                    <a:pt x="217" y="3500"/>
                    <a:pt x="443" y="3541"/>
                    <a:pt x="669" y="3541"/>
                  </a:cubicBezTo>
                  <a:cubicBezTo>
                    <a:pt x="694" y="3541"/>
                    <a:pt x="719" y="3541"/>
                    <a:pt x="744" y="3540"/>
                  </a:cubicBezTo>
                  <a:cubicBezTo>
                    <a:pt x="997" y="3540"/>
                    <a:pt x="1248" y="3485"/>
                    <a:pt x="1489" y="3408"/>
                  </a:cubicBezTo>
                  <a:cubicBezTo>
                    <a:pt x="1719" y="3331"/>
                    <a:pt x="1949" y="3222"/>
                    <a:pt x="2157" y="308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66" name="Rect 0"/>
            <p:cNvSpPr>
              <a:spLocks/>
            </p:cNvSpPr>
            <p:nvPr/>
          </p:nvSpPr>
          <p:spPr>
            <a:xfrm rot="0">
              <a:off x="6280150" y="3326765"/>
              <a:ext cx="73025" cy="29845"/>
            </a:xfrm>
            <a:custGeom>
              <a:gdLst>
                <a:gd fmla="*/ 2507 w 2509" name="TX0"/>
                <a:gd fmla="*/ 0 h 1006" name="TY0"/>
                <a:gd fmla="*/ 2507 w 2509" name="TX1"/>
                <a:gd fmla="*/ 0 h 1006" name="TY1"/>
                <a:gd fmla="*/ 2278 w 2509" name="TX2"/>
                <a:gd fmla="*/ 263 h 1006" name="TY2"/>
                <a:gd fmla="*/ 2015 w 2509" name="TX3"/>
                <a:gd fmla="*/ 493 h 1006" name="TY3"/>
                <a:gd fmla="*/ 1391 w 2509" name="TX4"/>
                <a:gd fmla="*/ 832 h 1006" name="TY4"/>
                <a:gd fmla="*/ 701 w 2509" name="TX5"/>
                <a:gd fmla="*/ 985 h 1006" name="TY5"/>
                <a:gd fmla="*/ 530 w 2509" name="TX6"/>
                <a:gd fmla="*/ 994 h 1006" name="TY6"/>
                <a:gd fmla="*/ 351 w 2509" name="TX7"/>
                <a:gd fmla="*/ 985 h 1006" name="TY7"/>
                <a:gd fmla="*/ 1 w 2509" name="TX8"/>
                <a:gd fmla="*/ 931 h 1006" name="TY8"/>
                <a:gd fmla="*/ 1 w 2509" name="TX9"/>
                <a:gd fmla="*/ 931 h 1006" name="TY9"/>
                <a:gd fmla="*/ 351 w 2509" name="TX10"/>
                <a:gd fmla="*/ 997 h 1006" name="TY10"/>
                <a:gd fmla="*/ 531 w 2509" name="TX11"/>
                <a:gd fmla="*/ 1005 h 1006" name="TY11"/>
                <a:gd fmla="*/ 712 w 2509" name="TX12"/>
                <a:gd fmla="*/ 997 h 1006" name="TY12"/>
                <a:gd fmla="*/ 1402 w 2509" name="TX13"/>
                <a:gd fmla="*/ 844 h 1006" name="TY13"/>
                <a:gd fmla="*/ 2015 w 2509" name="TX14"/>
                <a:gd fmla="*/ 504 h 1006" name="TY14"/>
                <a:gd fmla="*/ 2278 w 2509" name="TX15"/>
                <a:gd fmla="*/ 274 h 1006" name="TY15"/>
                <a:gd fmla="*/ 2507 w 2509" name="TX16"/>
                <a:gd fmla="*/ 0 h 1006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2509" h="1006">
                  <a:moveTo>
                    <a:pt x="2507" y="0"/>
                  </a:moveTo>
                  <a:lnTo>
                    <a:pt x="2507" y="0"/>
                  </a:lnTo>
                  <a:cubicBezTo>
                    <a:pt x="2431" y="88"/>
                    <a:pt x="2354" y="187"/>
                    <a:pt x="2278" y="263"/>
                  </a:cubicBezTo>
                  <a:cubicBezTo>
                    <a:pt x="2190" y="350"/>
                    <a:pt x="2103" y="428"/>
                    <a:pt x="2015" y="493"/>
                  </a:cubicBezTo>
                  <a:cubicBezTo>
                    <a:pt x="1818" y="635"/>
                    <a:pt x="1610" y="756"/>
                    <a:pt x="1391" y="832"/>
                  </a:cubicBezTo>
                  <a:cubicBezTo>
                    <a:pt x="1172" y="920"/>
                    <a:pt x="942" y="964"/>
                    <a:pt x="701" y="985"/>
                  </a:cubicBezTo>
                  <a:cubicBezTo>
                    <a:pt x="646" y="991"/>
                    <a:pt x="589" y="994"/>
                    <a:pt x="530" y="994"/>
                  </a:cubicBezTo>
                  <a:cubicBezTo>
                    <a:pt x="471" y="994"/>
                    <a:pt x="411" y="991"/>
                    <a:pt x="351" y="985"/>
                  </a:cubicBezTo>
                  <a:cubicBezTo>
                    <a:pt x="230" y="975"/>
                    <a:pt x="121" y="964"/>
                    <a:pt x="1" y="931"/>
                  </a:cubicBezTo>
                  <a:lnTo>
                    <a:pt x="1" y="931"/>
                  </a:lnTo>
                  <a:cubicBezTo>
                    <a:pt x="121" y="964"/>
                    <a:pt x="230" y="985"/>
                    <a:pt x="351" y="997"/>
                  </a:cubicBezTo>
                  <a:cubicBezTo>
                    <a:pt x="411" y="1002"/>
                    <a:pt x="471" y="1005"/>
                    <a:pt x="531" y="1005"/>
                  </a:cubicBezTo>
                  <a:cubicBezTo>
                    <a:pt x="592" y="1005"/>
                    <a:pt x="652" y="1002"/>
                    <a:pt x="712" y="997"/>
                  </a:cubicBezTo>
                  <a:cubicBezTo>
                    <a:pt x="942" y="985"/>
                    <a:pt x="1172" y="931"/>
                    <a:pt x="1402" y="844"/>
                  </a:cubicBezTo>
                  <a:cubicBezTo>
                    <a:pt x="1621" y="766"/>
                    <a:pt x="1828" y="646"/>
                    <a:pt x="2015" y="504"/>
                  </a:cubicBezTo>
                  <a:cubicBezTo>
                    <a:pt x="2113" y="438"/>
                    <a:pt x="2201" y="350"/>
                    <a:pt x="2278" y="274"/>
                  </a:cubicBezTo>
                  <a:cubicBezTo>
                    <a:pt x="2365" y="187"/>
                    <a:pt x="2442" y="88"/>
                    <a:pt x="2507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67" name="Rect 0"/>
            <p:cNvSpPr>
              <a:spLocks/>
            </p:cNvSpPr>
            <p:nvPr/>
          </p:nvSpPr>
          <p:spPr>
            <a:xfrm rot="0">
              <a:off x="6252845" y="3172460"/>
              <a:ext cx="85090" cy="53340"/>
            </a:xfrm>
            <a:custGeom>
              <a:gdLst>
                <a:gd fmla="*/ 2932 w 2934" name="TX0"/>
                <a:gd fmla="*/ 1 h 1841" name="TY0"/>
                <a:gd fmla="*/ 2735 w 2934" name="TX1"/>
                <a:gd fmla="*/ 427 h 1841" name="TY1"/>
                <a:gd fmla="*/ 2472 w 2934" name="TX2"/>
                <a:gd fmla="*/ 811 h 1841" name="TY2"/>
                <a:gd fmla="*/ 1772 w 2934" name="TX3"/>
                <a:gd fmla="*/ 1413 h 1841" name="TY3"/>
                <a:gd fmla="*/ 918 w 2934" name="TX4"/>
                <a:gd fmla="*/ 1763 h 1841" name="TY4"/>
                <a:gd fmla="*/ 458 w 2934" name="TX5"/>
                <a:gd fmla="*/ 1829 h 1841" name="TY5"/>
                <a:gd fmla="*/ 334 w 2934" name="TX6"/>
                <a:gd fmla="*/ 1833 h 1841" name="TY6"/>
                <a:gd fmla="*/ 0 w 2934" name="TX7"/>
                <a:gd fmla="*/ 1807 h 1841" name="TY7"/>
                <a:gd fmla="*/ 0 w 2934" name="TX8"/>
                <a:gd fmla="*/ 1807 h 1841" name="TY8"/>
                <a:gd fmla="*/ 458 w 2934" name="TX9"/>
                <a:gd fmla="*/ 1840 h 1841" name="TY9"/>
                <a:gd fmla="*/ 918 w 2934" name="TX10"/>
                <a:gd fmla="*/ 1774 h 1841" name="TY10"/>
                <a:gd fmla="*/ 1782 w 2934" name="TX11"/>
                <a:gd fmla="*/ 1424 h 1841" name="TY11"/>
                <a:gd fmla="*/ 2483 w 2934" name="TX12"/>
                <a:gd fmla="*/ 811 h 1841" name="TY12"/>
                <a:gd fmla="*/ 2746 w 2934" name="TX13"/>
                <a:gd fmla="*/ 427 h 1841" name="TY13"/>
                <a:gd fmla="*/ 2932 w 2934" name="TX14"/>
                <a:gd fmla="*/ 1 h 1841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2934" h="1841">
                  <a:moveTo>
                    <a:pt x="2932" y="1"/>
                  </a:moveTo>
                  <a:cubicBezTo>
                    <a:pt x="2877" y="154"/>
                    <a:pt x="2811" y="296"/>
                    <a:pt x="2735" y="427"/>
                  </a:cubicBezTo>
                  <a:cubicBezTo>
                    <a:pt x="2658" y="559"/>
                    <a:pt x="2570" y="690"/>
                    <a:pt x="2472" y="811"/>
                  </a:cubicBezTo>
                  <a:cubicBezTo>
                    <a:pt x="2275" y="1040"/>
                    <a:pt x="2034" y="1249"/>
                    <a:pt x="1772" y="1413"/>
                  </a:cubicBezTo>
                  <a:cubicBezTo>
                    <a:pt x="1509" y="1566"/>
                    <a:pt x="1224" y="1697"/>
                    <a:pt x="918" y="1763"/>
                  </a:cubicBezTo>
                  <a:cubicBezTo>
                    <a:pt x="764" y="1796"/>
                    <a:pt x="611" y="1818"/>
                    <a:pt x="458" y="1829"/>
                  </a:cubicBezTo>
                  <a:cubicBezTo>
                    <a:pt x="416" y="1832"/>
                    <a:pt x="375" y="1833"/>
                    <a:pt x="334" y="1833"/>
                  </a:cubicBezTo>
                  <a:cubicBezTo>
                    <a:pt x="223" y="1833"/>
                    <a:pt x="112" y="1823"/>
                    <a:pt x="0" y="1807"/>
                  </a:cubicBezTo>
                  <a:lnTo>
                    <a:pt x="0" y="1807"/>
                  </a:lnTo>
                  <a:cubicBezTo>
                    <a:pt x="153" y="1829"/>
                    <a:pt x="305" y="1840"/>
                    <a:pt x="458" y="1840"/>
                  </a:cubicBezTo>
                  <a:cubicBezTo>
                    <a:pt x="611" y="1829"/>
                    <a:pt x="764" y="1807"/>
                    <a:pt x="918" y="1774"/>
                  </a:cubicBezTo>
                  <a:cubicBezTo>
                    <a:pt x="1224" y="1709"/>
                    <a:pt x="1509" y="1588"/>
                    <a:pt x="1782" y="1424"/>
                  </a:cubicBezTo>
                  <a:cubicBezTo>
                    <a:pt x="2045" y="1259"/>
                    <a:pt x="2286" y="1052"/>
                    <a:pt x="2483" y="811"/>
                  </a:cubicBezTo>
                  <a:cubicBezTo>
                    <a:pt x="2582" y="690"/>
                    <a:pt x="2669" y="559"/>
                    <a:pt x="2746" y="427"/>
                  </a:cubicBezTo>
                  <a:cubicBezTo>
                    <a:pt x="2823" y="296"/>
                    <a:pt x="2877" y="154"/>
                    <a:pt x="2932" y="1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68" name="Rect 0"/>
            <p:cNvSpPr>
              <a:spLocks/>
            </p:cNvSpPr>
            <p:nvPr/>
          </p:nvSpPr>
          <p:spPr>
            <a:xfrm rot="0">
              <a:off x="6590030" y="3095625"/>
              <a:ext cx="85090" cy="53340"/>
            </a:xfrm>
            <a:custGeom>
              <a:gdLst>
                <a:gd fmla="*/ 2932 w 2934" name="TX0"/>
                <a:gd fmla="*/ 0 h 1828" name="TY0"/>
                <a:gd fmla="*/ 2738 w 2934" name="TX1"/>
                <a:gd fmla="*/ 410 h 1828" name="TY1"/>
                <a:gd fmla="*/ 2475 w 2934" name="TX2"/>
                <a:gd fmla="*/ 793 h 1828" name="TY2"/>
                <a:gd fmla="*/ 2738 w 2934" name="TX3"/>
                <a:gd fmla="*/ 421 h 1828" name="TY3"/>
                <a:gd fmla="*/ 2932 w 2934" name="TX4"/>
                <a:gd fmla="*/ 0 h 1828" name="TY4"/>
                <a:gd fmla="*/ 2475 w 2934" name="TX6"/>
                <a:gd fmla="*/ 793 h 1828" name="TY6"/>
                <a:gd fmla="*/ 1774 w 2934" name="TX7"/>
                <a:gd fmla="*/ 1396 h 1828" name="TY7"/>
                <a:gd fmla="*/ 920 w 2934" name="TX8"/>
                <a:gd fmla="*/ 1746 h 1828" name="TY8"/>
                <a:gd fmla="*/ 460 w 2934" name="TX9"/>
                <a:gd fmla="*/ 1812 h 1828" name="TY9"/>
                <a:gd fmla="*/ 272 w 2934" name="TX10"/>
                <a:gd fmla="*/ 1818 h 1828" name="TY10"/>
                <a:gd fmla="*/ 1 w 2934" name="TX11"/>
                <a:gd fmla="*/ 1800 h 1828" name="TY11"/>
                <a:gd fmla="*/ 1 w 2934" name="TX12"/>
                <a:gd fmla="*/ 1800 h 1828" name="TY12"/>
                <a:gd fmla="*/ 336 w 2934" name="TX13"/>
                <a:gd fmla="*/ 1827 h 1828" name="TY13"/>
                <a:gd fmla="*/ 460 w 2934" name="TX14"/>
                <a:gd fmla="*/ 1822 h 1828" name="TY14"/>
                <a:gd fmla="*/ 920 w 2934" name="TX15"/>
                <a:gd fmla="*/ 1756 h 1828" name="TY15"/>
                <a:gd fmla="*/ 1774 w 2934" name="TX16"/>
                <a:gd fmla="*/ 1406 h 1828" name="TY16"/>
                <a:gd fmla="*/ 2475 w 2934" name="TX17"/>
                <a:gd fmla="*/ 793 h 1828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2934" h="1828">
                  <a:moveTo>
                    <a:pt x="2932" y="0"/>
                  </a:moveTo>
                  <a:cubicBezTo>
                    <a:pt x="2879" y="140"/>
                    <a:pt x="2814" y="281"/>
                    <a:pt x="2738" y="410"/>
                  </a:cubicBezTo>
                  <a:cubicBezTo>
                    <a:pt x="2662" y="542"/>
                    <a:pt x="2574" y="673"/>
                    <a:pt x="2475" y="793"/>
                  </a:cubicBezTo>
                  <a:cubicBezTo>
                    <a:pt x="2574" y="683"/>
                    <a:pt x="2662" y="552"/>
                    <a:pt x="2738" y="421"/>
                  </a:cubicBezTo>
                  <a:cubicBezTo>
                    <a:pt x="2814" y="281"/>
                    <a:pt x="2879" y="140"/>
                    <a:pt x="2932" y="0"/>
                  </a:cubicBezTo>
                  <a:close/>
                  <a:moveTo>
                    <a:pt x="2475" y="793"/>
                  </a:moveTo>
                  <a:cubicBezTo>
                    <a:pt x="2278" y="1034"/>
                    <a:pt x="2037" y="1231"/>
                    <a:pt x="1774" y="1396"/>
                  </a:cubicBezTo>
                  <a:cubicBezTo>
                    <a:pt x="1511" y="1559"/>
                    <a:pt x="1216" y="1680"/>
                    <a:pt x="920" y="1746"/>
                  </a:cubicBezTo>
                  <a:cubicBezTo>
                    <a:pt x="767" y="1778"/>
                    <a:pt x="614" y="1812"/>
                    <a:pt x="460" y="1812"/>
                  </a:cubicBezTo>
                  <a:cubicBezTo>
                    <a:pt x="398" y="1816"/>
                    <a:pt x="335" y="1818"/>
                    <a:pt x="272" y="1818"/>
                  </a:cubicBezTo>
                  <a:cubicBezTo>
                    <a:pt x="182" y="1818"/>
                    <a:pt x="91" y="1813"/>
                    <a:pt x="1" y="1800"/>
                  </a:cubicBezTo>
                  <a:lnTo>
                    <a:pt x="1" y="1800"/>
                  </a:lnTo>
                  <a:cubicBezTo>
                    <a:pt x="113" y="1816"/>
                    <a:pt x="225" y="1827"/>
                    <a:pt x="336" y="1827"/>
                  </a:cubicBezTo>
                  <a:cubicBezTo>
                    <a:pt x="378" y="1827"/>
                    <a:pt x="419" y="1825"/>
                    <a:pt x="460" y="1822"/>
                  </a:cubicBezTo>
                  <a:cubicBezTo>
                    <a:pt x="614" y="1812"/>
                    <a:pt x="767" y="1790"/>
                    <a:pt x="920" y="1756"/>
                  </a:cubicBezTo>
                  <a:cubicBezTo>
                    <a:pt x="1227" y="1691"/>
                    <a:pt x="1511" y="1571"/>
                    <a:pt x="1774" y="1406"/>
                  </a:cubicBezTo>
                  <a:cubicBezTo>
                    <a:pt x="2048" y="1242"/>
                    <a:pt x="2278" y="1034"/>
                    <a:pt x="2475" y="793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69" name="Rect 0"/>
            <p:cNvSpPr>
              <a:spLocks/>
            </p:cNvSpPr>
            <p:nvPr/>
          </p:nvSpPr>
          <p:spPr>
            <a:xfrm rot="0">
              <a:off x="6219190" y="3437890"/>
              <a:ext cx="122555" cy="44450"/>
            </a:xfrm>
            <a:custGeom>
              <a:gdLst>
                <a:gd fmla="*/ 0 w 4239" name="TX0"/>
                <a:gd fmla="*/ 0 h 1518" name="TY0"/>
                <a:gd fmla="*/ 0 w 4239" name="TX1"/>
                <a:gd fmla="*/ 0 h 1518" name="TY1"/>
                <a:gd fmla="*/ 263 w 4239" name="TX2"/>
                <a:gd fmla="*/ 603 h 1518" name="TY2"/>
                <a:gd fmla="*/ 734 w 4239" name="TX3"/>
                <a:gd fmla="*/ 1062 h 1518" name="TY3"/>
                <a:gd fmla="*/ 1325 w 4239" name="TX4"/>
                <a:gd fmla="*/ 1369 h 1518" name="TY4"/>
                <a:gd fmla="*/ 1982 w 4239" name="TX5"/>
                <a:gd fmla="*/ 1500 h 1518" name="TY5"/>
                <a:gd fmla="*/ 2311 w 4239" name="TX6"/>
                <a:gd fmla="*/ 1517 h 1518" name="TY6"/>
                <a:gd fmla="*/ 2639 w 4239" name="TX7"/>
                <a:gd fmla="*/ 1500 h 1518" name="TY7"/>
                <a:gd fmla="*/ 3296 w 4239" name="TX8"/>
                <a:gd fmla="*/ 1423 h 1518" name="TY8"/>
                <a:gd fmla="*/ 3941 w 4239" name="TX9"/>
                <a:gd fmla="*/ 1260 h 1518" name="TY9"/>
                <a:gd fmla="*/ 4238 w 4239" name="TX10"/>
                <a:gd fmla="*/ 1106 h 1518" name="TY10"/>
                <a:gd fmla="*/ 4238 w 4239" name="TX11"/>
                <a:gd fmla="*/ 1106 h 1518" name="TY11"/>
                <a:gd fmla="*/ 3941 w 4239" name="TX12"/>
                <a:gd fmla="*/ 1248 h 1518" name="TY12"/>
                <a:gd fmla="*/ 3296 w 4239" name="TX13"/>
                <a:gd fmla="*/ 1413 h 1518" name="TY13"/>
                <a:gd fmla="*/ 2639 w 4239" name="TX14"/>
                <a:gd fmla="*/ 1489 h 1518" name="TY14"/>
                <a:gd fmla="*/ 2311 w 4239" name="TX15"/>
                <a:gd fmla="*/ 1498 h 1518" name="TY15"/>
                <a:gd fmla="*/ 1982 w 4239" name="TX16"/>
                <a:gd fmla="*/ 1489 h 1518" name="TY16"/>
                <a:gd fmla="*/ 1336 w 4239" name="TX17"/>
                <a:gd fmla="*/ 1358 h 1518" name="TY17"/>
                <a:gd fmla="*/ 744 w 4239" name="TX18"/>
                <a:gd fmla="*/ 1062 h 1518" name="TY18"/>
                <a:gd fmla="*/ 274 w 4239" name="TX19"/>
                <a:gd fmla="*/ 603 h 1518" name="TY19"/>
                <a:gd fmla="*/ 0 w 4239" name="TX20"/>
                <a:gd fmla="*/ 0 h 1518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4239" h="1518">
                  <a:moveTo>
                    <a:pt x="0" y="0"/>
                  </a:moveTo>
                  <a:lnTo>
                    <a:pt x="0" y="0"/>
                  </a:lnTo>
                  <a:cubicBezTo>
                    <a:pt x="44" y="219"/>
                    <a:pt x="131" y="428"/>
                    <a:pt x="263" y="603"/>
                  </a:cubicBezTo>
                  <a:cubicBezTo>
                    <a:pt x="394" y="778"/>
                    <a:pt x="559" y="942"/>
                    <a:pt x="734" y="1062"/>
                  </a:cubicBezTo>
                  <a:cubicBezTo>
                    <a:pt x="920" y="1194"/>
                    <a:pt x="1117" y="1292"/>
                    <a:pt x="1325" y="1369"/>
                  </a:cubicBezTo>
                  <a:cubicBezTo>
                    <a:pt x="1544" y="1435"/>
                    <a:pt x="1763" y="1479"/>
                    <a:pt x="1982" y="1500"/>
                  </a:cubicBezTo>
                  <a:cubicBezTo>
                    <a:pt x="2092" y="1511"/>
                    <a:pt x="2201" y="1517"/>
                    <a:pt x="2311" y="1517"/>
                  </a:cubicBezTo>
                  <a:cubicBezTo>
                    <a:pt x="2420" y="1517"/>
                    <a:pt x="2530" y="1511"/>
                    <a:pt x="2639" y="1500"/>
                  </a:cubicBezTo>
                  <a:cubicBezTo>
                    <a:pt x="2858" y="1489"/>
                    <a:pt x="3077" y="1457"/>
                    <a:pt x="3296" y="1423"/>
                  </a:cubicBezTo>
                  <a:cubicBezTo>
                    <a:pt x="3515" y="1380"/>
                    <a:pt x="3734" y="1336"/>
                    <a:pt x="3941" y="1260"/>
                  </a:cubicBezTo>
                  <a:cubicBezTo>
                    <a:pt x="4051" y="1216"/>
                    <a:pt x="4150" y="1172"/>
                    <a:pt x="4238" y="1106"/>
                  </a:cubicBezTo>
                  <a:lnTo>
                    <a:pt x="4238" y="1106"/>
                  </a:lnTo>
                  <a:cubicBezTo>
                    <a:pt x="4139" y="1161"/>
                    <a:pt x="4040" y="1216"/>
                    <a:pt x="3941" y="1248"/>
                  </a:cubicBezTo>
                  <a:cubicBezTo>
                    <a:pt x="3734" y="1325"/>
                    <a:pt x="3515" y="1369"/>
                    <a:pt x="3296" y="1413"/>
                  </a:cubicBezTo>
                  <a:cubicBezTo>
                    <a:pt x="3077" y="1445"/>
                    <a:pt x="2858" y="1479"/>
                    <a:pt x="2639" y="1489"/>
                  </a:cubicBezTo>
                  <a:cubicBezTo>
                    <a:pt x="2530" y="1495"/>
                    <a:pt x="2420" y="1498"/>
                    <a:pt x="2311" y="1498"/>
                  </a:cubicBezTo>
                  <a:cubicBezTo>
                    <a:pt x="2201" y="1498"/>
                    <a:pt x="2092" y="1495"/>
                    <a:pt x="1982" y="1489"/>
                  </a:cubicBezTo>
                  <a:cubicBezTo>
                    <a:pt x="1763" y="1467"/>
                    <a:pt x="1544" y="1423"/>
                    <a:pt x="1336" y="1358"/>
                  </a:cubicBezTo>
                  <a:cubicBezTo>
                    <a:pt x="1128" y="1281"/>
                    <a:pt x="920" y="1182"/>
                    <a:pt x="744" y="1062"/>
                  </a:cubicBezTo>
                  <a:cubicBezTo>
                    <a:pt x="559" y="931"/>
                    <a:pt x="394" y="778"/>
                    <a:pt x="274" y="603"/>
                  </a:cubicBezTo>
                  <a:cubicBezTo>
                    <a:pt x="143" y="416"/>
                    <a:pt x="44" y="219"/>
                    <a:pt x="0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70" name="Rect 0"/>
            <p:cNvSpPr>
              <a:spLocks/>
            </p:cNvSpPr>
            <p:nvPr/>
          </p:nvSpPr>
          <p:spPr>
            <a:xfrm rot="0">
              <a:off x="6516370" y="3426460"/>
              <a:ext cx="132080" cy="71120"/>
            </a:xfrm>
            <a:custGeom>
              <a:gdLst>
                <a:gd fmla="*/ 44 w 4553" name="TX0"/>
                <a:gd fmla="*/ 1898 h 2447" name="TY0"/>
                <a:gd fmla="*/ 12 w 4553" name="TX1"/>
                <a:gd fmla="*/ 1986 h 2447" name="TY1"/>
                <a:gd fmla="*/ 44 w 4553" name="TX2"/>
                <a:gd fmla="*/ 1898 h 2447" name="TY2"/>
                <a:gd fmla="*/ 12 w 4553" name="TX4"/>
                <a:gd fmla="*/ 1986 h 2447" name="TY4"/>
                <a:gd fmla="*/ 12 w 4553" name="TX5"/>
                <a:gd fmla="*/ 1986 h 2447" name="TY5"/>
                <a:gd fmla="*/ 22 w 4553" name="TX6"/>
                <a:gd fmla="*/ 2172 h 2447" name="TY6"/>
                <a:gd fmla="*/ 12 w 4553" name="TX7"/>
                <a:gd fmla="*/ 1986 h 2447" name="TY7"/>
                <a:gd fmla="*/ 4552 w 4553" name="TX9"/>
                <a:gd fmla="*/ 0 h 2447" name="TY9"/>
                <a:gd fmla="*/ 4161 w 4553" name="TX10"/>
                <a:gd fmla="*/ 617 h 2447" name="TY10"/>
                <a:gd fmla="*/ 3657 w 4553" name="TX11"/>
                <a:gd fmla="*/ 1154 h 2447" name="TY11"/>
                <a:gd fmla="*/ 3078 w 4553" name="TX12"/>
                <a:gd fmla="*/ 1602 h 2447" name="TY12"/>
                <a:gd fmla="*/ 2431 w 4553" name="TX13"/>
                <a:gd fmla="*/ 1953 h 2447" name="TY13"/>
                <a:gd fmla="*/ 1742 w 4553" name="TX14"/>
                <a:gd fmla="*/ 2216 h 2447" name="TY14"/>
                <a:gd fmla="*/ 1019 w 4553" name="TX15"/>
                <a:gd fmla="*/ 2380 h 2447" name="TY15"/>
                <a:gd fmla="*/ 658 w 4553" name="TX16"/>
                <a:gd fmla="*/ 2424 h 2447" name="TY16"/>
                <a:gd fmla="*/ 523 w 4553" name="TX17"/>
                <a:gd fmla="*/ 2430 h 2447" name="TY17"/>
                <a:gd fmla="*/ 285 w 4553" name="TX18"/>
                <a:gd fmla="*/ 2402 h 2447" name="TY18"/>
                <a:gd fmla="*/ 132 w 4553" name="TX19"/>
                <a:gd fmla="*/ 2314 h 2447" name="TY19"/>
                <a:gd fmla="*/ 23 w 4553" name="TX20"/>
                <a:gd fmla="*/ 2173 h 2447" name="TY20"/>
                <a:gd fmla="*/ 23 w 4553" name="TX21"/>
                <a:gd fmla="*/ 2173 h 2447" name="TY21"/>
                <a:gd fmla="*/ 121 w 4553" name="TX22"/>
                <a:gd fmla="*/ 2325 h 2447" name="TY22"/>
                <a:gd fmla="*/ 285 w 4553" name="TX23"/>
                <a:gd fmla="*/ 2413 h 2447" name="TY23"/>
                <a:gd fmla="*/ 472 w 4553" name="TX24"/>
                <a:gd fmla="*/ 2446 h 2447" name="TY24"/>
                <a:gd fmla="*/ 658 w 4553" name="TX25"/>
                <a:gd fmla="*/ 2434 h 2447" name="TY25"/>
                <a:gd fmla="*/ 1019 w 4553" name="TX26"/>
                <a:gd fmla="*/ 2391 h 2447" name="TY26"/>
                <a:gd fmla="*/ 1742 w 4553" name="TX27"/>
                <a:gd fmla="*/ 2227 h 2447" name="TY27"/>
                <a:gd fmla="*/ 2431 w 4553" name="TX28"/>
                <a:gd fmla="*/ 1964 h 2447" name="TY28"/>
                <a:gd fmla="*/ 3078 w 4553" name="TX29"/>
                <a:gd fmla="*/ 1614 h 2447" name="TY29"/>
                <a:gd fmla="*/ 3669 w 4553" name="TX30"/>
                <a:gd fmla="*/ 1164 h 2447" name="TY30"/>
                <a:gd fmla="*/ 4172 w 4553" name="TX31"/>
                <a:gd fmla="*/ 617 h 2447" name="TY31"/>
                <a:gd fmla="*/ 4552 w 4553" name="TX32"/>
                <a:gd fmla="*/ 0 h 2447" name="TY3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</a:cxnLst>
              <a:rect l="l" t="t" r="r" b="b"/>
              <a:pathLst>
                <a:path w="4553" h="2447">
                  <a:moveTo>
                    <a:pt x="44" y="1898"/>
                  </a:moveTo>
                  <a:cubicBezTo>
                    <a:pt x="22" y="1931"/>
                    <a:pt x="12" y="1953"/>
                    <a:pt x="12" y="1986"/>
                  </a:cubicBezTo>
                  <a:cubicBezTo>
                    <a:pt x="12" y="1953"/>
                    <a:pt x="34" y="1931"/>
                    <a:pt x="44" y="1898"/>
                  </a:cubicBezTo>
                  <a:close/>
                  <a:moveTo>
                    <a:pt x="12" y="1986"/>
                  </a:moveTo>
                  <a:lnTo>
                    <a:pt x="12" y="1986"/>
                  </a:lnTo>
                  <a:cubicBezTo>
                    <a:pt x="1" y="2052"/>
                    <a:pt x="1" y="2106"/>
                    <a:pt x="22" y="2172"/>
                  </a:cubicBezTo>
                  <a:cubicBezTo>
                    <a:pt x="12" y="2106"/>
                    <a:pt x="1" y="2052"/>
                    <a:pt x="12" y="1986"/>
                  </a:cubicBezTo>
                  <a:close/>
                  <a:moveTo>
                    <a:pt x="4552" y="0"/>
                  </a:moveTo>
                  <a:cubicBezTo>
                    <a:pt x="4443" y="217"/>
                    <a:pt x="4313" y="422"/>
                    <a:pt x="4161" y="617"/>
                  </a:cubicBezTo>
                  <a:cubicBezTo>
                    <a:pt x="4019" y="814"/>
                    <a:pt x="3844" y="989"/>
                    <a:pt x="3657" y="1154"/>
                  </a:cubicBezTo>
                  <a:cubicBezTo>
                    <a:pt x="3482" y="1318"/>
                    <a:pt x="3285" y="1471"/>
                    <a:pt x="3078" y="1602"/>
                  </a:cubicBezTo>
                  <a:cubicBezTo>
                    <a:pt x="2869" y="1734"/>
                    <a:pt x="2650" y="1855"/>
                    <a:pt x="2431" y="1953"/>
                  </a:cubicBezTo>
                  <a:cubicBezTo>
                    <a:pt x="2202" y="2062"/>
                    <a:pt x="1971" y="2139"/>
                    <a:pt x="1742" y="2216"/>
                  </a:cubicBezTo>
                  <a:cubicBezTo>
                    <a:pt x="1501" y="2293"/>
                    <a:pt x="1260" y="2347"/>
                    <a:pt x="1019" y="2380"/>
                  </a:cubicBezTo>
                  <a:cubicBezTo>
                    <a:pt x="898" y="2402"/>
                    <a:pt x="778" y="2424"/>
                    <a:pt x="658" y="2424"/>
                  </a:cubicBezTo>
                  <a:cubicBezTo>
                    <a:pt x="614" y="2428"/>
                    <a:pt x="569" y="2430"/>
                    <a:pt x="523" y="2430"/>
                  </a:cubicBezTo>
                  <a:cubicBezTo>
                    <a:pt x="444" y="2430"/>
                    <a:pt x="362" y="2423"/>
                    <a:pt x="285" y="2402"/>
                  </a:cubicBezTo>
                  <a:cubicBezTo>
                    <a:pt x="231" y="2391"/>
                    <a:pt x="176" y="2358"/>
                    <a:pt x="132" y="2314"/>
                  </a:cubicBezTo>
                  <a:cubicBezTo>
                    <a:pt x="78" y="2282"/>
                    <a:pt x="45" y="2228"/>
                    <a:pt x="23" y="2173"/>
                  </a:cubicBezTo>
                  <a:lnTo>
                    <a:pt x="23" y="2173"/>
                  </a:lnTo>
                  <a:cubicBezTo>
                    <a:pt x="45" y="2228"/>
                    <a:pt x="78" y="2282"/>
                    <a:pt x="121" y="2325"/>
                  </a:cubicBezTo>
                  <a:cubicBezTo>
                    <a:pt x="176" y="2358"/>
                    <a:pt x="231" y="2391"/>
                    <a:pt x="285" y="2413"/>
                  </a:cubicBezTo>
                  <a:cubicBezTo>
                    <a:pt x="351" y="2424"/>
                    <a:pt x="406" y="2434"/>
                    <a:pt x="472" y="2446"/>
                  </a:cubicBezTo>
                  <a:cubicBezTo>
                    <a:pt x="538" y="2446"/>
                    <a:pt x="592" y="2446"/>
                    <a:pt x="658" y="2434"/>
                  </a:cubicBezTo>
                  <a:cubicBezTo>
                    <a:pt x="778" y="2424"/>
                    <a:pt x="898" y="2413"/>
                    <a:pt x="1019" y="2391"/>
                  </a:cubicBezTo>
                  <a:cubicBezTo>
                    <a:pt x="1271" y="2358"/>
                    <a:pt x="1511" y="2303"/>
                    <a:pt x="1742" y="2227"/>
                  </a:cubicBezTo>
                  <a:cubicBezTo>
                    <a:pt x="1983" y="2161"/>
                    <a:pt x="2212" y="2074"/>
                    <a:pt x="2431" y="1964"/>
                  </a:cubicBezTo>
                  <a:cubicBezTo>
                    <a:pt x="2662" y="1865"/>
                    <a:pt x="2881" y="1745"/>
                    <a:pt x="3078" y="1614"/>
                  </a:cubicBezTo>
                  <a:cubicBezTo>
                    <a:pt x="3285" y="1482"/>
                    <a:pt x="3482" y="1329"/>
                    <a:pt x="3669" y="1164"/>
                  </a:cubicBezTo>
                  <a:cubicBezTo>
                    <a:pt x="3855" y="1001"/>
                    <a:pt x="4019" y="814"/>
                    <a:pt x="4172" y="617"/>
                  </a:cubicBezTo>
                  <a:cubicBezTo>
                    <a:pt x="4313" y="422"/>
                    <a:pt x="4443" y="217"/>
                    <a:pt x="4552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71" name="Rect 0"/>
            <p:cNvSpPr>
              <a:spLocks/>
            </p:cNvSpPr>
            <p:nvPr/>
          </p:nvSpPr>
          <p:spPr>
            <a:xfrm rot="0">
              <a:off x="6503035" y="3504565"/>
              <a:ext cx="129540" cy="43815"/>
            </a:xfrm>
            <a:custGeom>
              <a:gdLst>
                <a:gd fmla="*/ 1 w 4478" name="TX0"/>
                <a:gd fmla="*/ 0 h 1507" name="TY0"/>
                <a:gd fmla="*/ 1 w 4478" name="TX1"/>
                <a:gd fmla="*/ 0 h 1507" name="TY1"/>
                <a:gd fmla="*/ 262 w 4478" name="TX2"/>
                <a:gd fmla="*/ 595 h 1507" name="TY2"/>
                <a:gd fmla="*/ 744 w 4478" name="TX3"/>
                <a:gd fmla="*/ 1055 h 1507" name="TY3"/>
                <a:gd fmla="*/ 1335 w 4478" name="TX4"/>
                <a:gd fmla="*/ 1351 h 1507" name="TY4"/>
                <a:gd fmla="*/ 1980 w 4478" name="TX5"/>
                <a:gd fmla="*/ 1493 h 1507" name="TY5"/>
                <a:gd fmla="*/ 2261 w 4478" name="TX6"/>
                <a:gd fmla="*/ 1506 h 1507" name="TY6"/>
                <a:gd fmla="*/ 2649 w 4478" name="TX7"/>
                <a:gd fmla="*/ 1493 h 1507" name="TY7"/>
                <a:gd fmla="*/ 3306 w 4478" name="TX8"/>
                <a:gd fmla="*/ 1417 h 1507" name="TY8"/>
                <a:gd fmla="*/ 3941 w 4478" name="TX9"/>
                <a:gd fmla="*/ 1252 h 1507" name="TY9"/>
                <a:gd fmla="*/ 4236 w 4478" name="TX10"/>
                <a:gd fmla="*/ 1099 h 1507" name="TY10"/>
                <a:gd fmla="*/ 4477 w 4478" name="TX11"/>
                <a:gd fmla="*/ 870 h 1507" name="TY11"/>
                <a:gd fmla="*/ 4477 w 4478" name="TX12"/>
                <a:gd fmla="*/ 870 h 1507" name="TY12"/>
                <a:gd fmla="*/ 4236 w 4478" name="TX13"/>
                <a:gd fmla="*/ 1089 h 1507" name="TY13"/>
                <a:gd fmla="*/ 3941 w 4478" name="TX14"/>
                <a:gd fmla="*/ 1242 h 1507" name="TY14"/>
                <a:gd fmla="*/ 3306 w 4478" name="TX15"/>
                <a:gd fmla="*/ 1406 h 1507" name="TY15"/>
                <a:gd fmla="*/ 2637 w 4478" name="TX16"/>
                <a:gd fmla="*/ 1483 h 1507" name="TY16"/>
                <a:gd fmla="*/ 2369 w 4478" name="TX17"/>
                <a:gd fmla="*/ 1489 h 1507" name="TY17"/>
                <a:gd fmla="*/ 1980 w 4478" name="TX18"/>
                <a:gd fmla="*/ 1471 h 1507" name="TY18"/>
                <a:gd fmla="*/ 1335 w 4478" name="TX19"/>
                <a:gd fmla="*/ 1340 h 1507" name="TY19"/>
                <a:gd fmla="*/ 744 w 4478" name="TX20"/>
                <a:gd fmla="*/ 1045 h 1507" name="TY20"/>
                <a:gd fmla="*/ 273 w 4478" name="TX21"/>
                <a:gd fmla="*/ 585 h 1507" name="TY21"/>
                <a:gd fmla="*/ 1 w 4478" name="TX22"/>
                <a:gd fmla="*/ 0 h 1507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4478" h="1507">
                  <a:moveTo>
                    <a:pt x="1" y="0"/>
                  </a:moveTo>
                  <a:lnTo>
                    <a:pt x="1" y="0"/>
                  </a:lnTo>
                  <a:cubicBezTo>
                    <a:pt x="45" y="217"/>
                    <a:pt x="142" y="412"/>
                    <a:pt x="262" y="595"/>
                  </a:cubicBezTo>
                  <a:cubicBezTo>
                    <a:pt x="393" y="771"/>
                    <a:pt x="557" y="924"/>
                    <a:pt x="744" y="1055"/>
                  </a:cubicBezTo>
                  <a:cubicBezTo>
                    <a:pt x="919" y="1187"/>
                    <a:pt x="1116" y="1286"/>
                    <a:pt x="1335" y="1351"/>
                  </a:cubicBezTo>
                  <a:cubicBezTo>
                    <a:pt x="1543" y="1427"/>
                    <a:pt x="1762" y="1471"/>
                    <a:pt x="1980" y="1493"/>
                  </a:cubicBezTo>
                  <a:cubicBezTo>
                    <a:pt x="2074" y="1502"/>
                    <a:pt x="2167" y="1506"/>
                    <a:pt x="2261" y="1506"/>
                  </a:cubicBezTo>
                  <a:cubicBezTo>
                    <a:pt x="2388" y="1506"/>
                    <a:pt x="2517" y="1500"/>
                    <a:pt x="2649" y="1493"/>
                  </a:cubicBezTo>
                  <a:cubicBezTo>
                    <a:pt x="2868" y="1483"/>
                    <a:pt x="3087" y="1449"/>
                    <a:pt x="3306" y="1417"/>
                  </a:cubicBezTo>
                  <a:cubicBezTo>
                    <a:pt x="3525" y="1373"/>
                    <a:pt x="3744" y="1329"/>
                    <a:pt x="3941" y="1252"/>
                  </a:cubicBezTo>
                  <a:cubicBezTo>
                    <a:pt x="4050" y="1208"/>
                    <a:pt x="4148" y="1154"/>
                    <a:pt x="4236" y="1099"/>
                  </a:cubicBezTo>
                  <a:cubicBezTo>
                    <a:pt x="4335" y="1033"/>
                    <a:pt x="4411" y="957"/>
                    <a:pt x="4477" y="870"/>
                  </a:cubicBezTo>
                  <a:lnTo>
                    <a:pt x="4477" y="870"/>
                  </a:lnTo>
                  <a:cubicBezTo>
                    <a:pt x="4411" y="957"/>
                    <a:pt x="4323" y="1033"/>
                    <a:pt x="4236" y="1089"/>
                  </a:cubicBezTo>
                  <a:cubicBezTo>
                    <a:pt x="4148" y="1154"/>
                    <a:pt x="4050" y="1208"/>
                    <a:pt x="3941" y="1242"/>
                  </a:cubicBezTo>
                  <a:cubicBezTo>
                    <a:pt x="3732" y="1318"/>
                    <a:pt x="3513" y="1362"/>
                    <a:pt x="3306" y="1406"/>
                  </a:cubicBezTo>
                  <a:cubicBezTo>
                    <a:pt x="3087" y="1439"/>
                    <a:pt x="2868" y="1471"/>
                    <a:pt x="2637" y="1483"/>
                  </a:cubicBezTo>
                  <a:cubicBezTo>
                    <a:pt x="2548" y="1487"/>
                    <a:pt x="2458" y="1489"/>
                    <a:pt x="2369" y="1489"/>
                  </a:cubicBezTo>
                  <a:cubicBezTo>
                    <a:pt x="2239" y="1489"/>
                    <a:pt x="2110" y="1484"/>
                    <a:pt x="1980" y="1471"/>
                  </a:cubicBezTo>
                  <a:cubicBezTo>
                    <a:pt x="1762" y="1449"/>
                    <a:pt x="1543" y="1417"/>
                    <a:pt x="1335" y="1340"/>
                  </a:cubicBezTo>
                  <a:cubicBezTo>
                    <a:pt x="1127" y="1274"/>
                    <a:pt x="929" y="1176"/>
                    <a:pt x="744" y="1045"/>
                  </a:cubicBezTo>
                  <a:cubicBezTo>
                    <a:pt x="569" y="924"/>
                    <a:pt x="404" y="771"/>
                    <a:pt x="273" y="585"/>
                  </a:cubicBezTo>
                  <a:cubicBezTo>
                    <a:pt x="142" y="411"/>
                    <a:pt x="45" y="217"/>
                    <a:pt x="1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72" name="Rect 0"/>
            <p:cNvSpPr>
              <a:spLocks/>
            </p:cNvSpPr>
            <p:nvPr/>
          </p:nvSpPr>
          <p:spPr>
            <a:xfrm rot="0">
              <a:off x="6301740" y="3439795"/>
              <a:ext cx="43815" cy="12065"/>
            </a:xfrm>
            <a:custGeom>
              <a:gdLst>
                <a:gd fmla="*/ 1488 w 1489" name="TX0"/>
                <a:gd fmla="*/ 1 h 393" name="TY0"/>
                <a:gd fmla="*/ 1400 w 1489" name="TX1"/>
                <a:gd fmla="*/ 56 h 393" name="TY1"/>
                <a:gd fmla="*/ 1312 w 1489" name="TX2"/>
                <a:gd fmla="*/ 110 h 393" name="TY2"/>
                <a:gd fmla="*/ 1214 w 1489" name="TX3"/>
                <a:gd fmla="*/ 154 h 393" name="TY3"/>
                <a:gd fmla="*/ 820 w 1489" name="TX4"/>
                <a:gd fmla="*/ 307 h 393" name="TY4"/>
                <a:gd fmla="*/ 415 w 1489" name="TX5"/>
                <a:gd fmla="*/ 373 h 393" name="TY5"/>
                <a:gd fmla="*/ 203 w 1489" name="TX6"/>
                <a:gd fmla="*/ 389 h 393" name="TY6"/>
                <a:gd fmla="*/ 1 w 1489" name="TX7"/>
                <a:gd fmla="*/ 373 h 393" name="TY7"/>
                <a:gd fmla="*/ 1 w 1489" name="TX8"/>
                <a:gd fmla="*/ 373 h 393" name="TY8"/>
                <a:gd fmla="*/ 241 w 1489" name="TX9"/>
                <a:gd fmla="*/ 391 h 393" name="TY9"/>
                <a:gd fmla="*/ 415 w 1489" name="TX10"/>
                <a:gd fmla="*/ 384 h 393" name="TY10"/>
                <a:gd fmla="*/ 831 w 1489" name="TX11"/>
                <a:gd fmla="*/ 319 h 393" name="TY11"/>
                <a:gd fmla="*/ 1225 w 1489" name="TX12"/>
                <a:gd fmla="*/ 165 h 393" name="TY12"/>
                <a:gd fmla="*/ 1312 w 1489" name="TX13"/>
                <a:gd fmla="*/ 122 h 393" name="TY13"/>
                <a:gd fmla="*/ 1400 w 1489" name="TX14"/>
                <a:gd fmla="*/ 66 h 393" name="TY14"/>
                <a:gd fmla="*/ 1488 w 1489" name="TX15"/>
                <a:gd fmla="*/ 1 h 393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1489" h="393">
                  <a:moveTo>
                    <a:pt x="1488" y="1"/>
                  </a:moveTo>
                  <a:lnTo>
                    <a:pt x="1400" y="56"/>
                  </a:lnTo>
                  <a:lnTo>
                    <a:pt x="1312" y="110"/>
                  </a:lnTo>
                  <a:lnTo>
                    <a:pt x="1214" y="154"/>
                  </a:lnTo>
                  <a:cubicBezTo>
                    <a:pt x="1093" y="220"/>
                    <a:pt x="962" y="263"/>
                    <a:pt x="820" y="307"/>
                  </a:cubicBezTo>
                  <a:cubicBezTo>
                    <a:pt x="689" y="341"/>
                    <a:pt x="546" y="362"/>
                    <a:pt x="415" y="373"/>
                  </a:cubicBezTo>
                  <a:cubicBezTo>
                    <a:pt x="344" y="384"/>
                    <a:pt x="272" y="389"/>
                    <a:pt x="203" y="389"/>
                  </a:cubicBezTo>
                  <a:cubicBezTo>
                    <a:pt x="134" y="389"/>
                    <a:pt x="66" y="384"/>
                    <a:pt x="1" y="373"/>
                  </a:cubicBezTo>
                  <a:lnTo>
                    <a:pt x="1" y="373"/>
                  </a:lnTo>
                  <a:cubicBezTo>
                    <a:pt x="78" y="386"/>
                    <a:pt x="159" y="391"/>
                    <a:pt x="241" y="391"/>
                  </a:cubicBezTo>
                  <a:cubicBezTo>
                    <a:pt x="298" y="391"/>
                    <a:pt x="356" y="389"/>
                    <a:pt x="415" y="384"/>
                  </a:cubicBezTo>
                  <a:cubicBezTo>
                    <a:pt x="557" y="373"/>
                    <a:pt x="689" y="351"/>
                    <a:pt x="831" y="319"/>
                  </a:cubicBezTo>
                  <a:cubicBezTo>
                    <a:pt x="962" y="275"/>
                    <a:pt x="1093" y="231"/>
                    <a:pt x="1225" y="165"/>
                  </a:cubicBezTo>
                  <a:lnTo>
                    <a:pt x="1312" y="122"/>
                  </a:lnTo>
                  <a:lnTo>
                    <a:pt x="1400" y="6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73" name="Rect 0"/>
            <p:cNvSpPr>
              <a:spLocks/>
            </p:cNvSpPr>
            <p:nvPr/>
          </p:nvSpPr>
          <p:spPr>
            <a:xfrm rot="0">
              <a:off x="6520815" y="3430270"/>
              <a:ext cx="46355" cy="13335"/>
            </a:xfrm>
            <a:custGeom>
              <a:gdLst>
                <a:gd fmla="*/ 1575 w 1577" name="TX0"/>
                <a:gd fmla="*/ 1 h 451" name="TY0"/>
                <a:gd fmla="*/ 1488 w 1577" name="TX1"/>
                <a:gd fmla="*/ 55 h 451" name="TY1"/>
                <a:gd fmla="*/ 1400 w 1577" name="TX2"/>
                <a:gd fmla="*/ 110 h 451" name="TY2"/>
                <a:gd fmla="*/ 1313 w 1577" name="TX3"/>
                <a:gd fmla="*/ 165 h 451" name="TY3"/>
                <a:gd fmla="*/ 1215 w 1577" name="TX4"/>
                <a:gd fmla="*/ 208 h 451" name="TY4"/>
                <a:gd fmla="*/ 831 w 1577" name="TX5"/>
                <a:gd fmla="*/ 362 h 451" name="TY5"/>
                <a:gd fmla="*/ 415 w 1577" name="TX6"/>
                <a:gd fmla="*/ 427 h 451" name="TY6"/>
                <a:gd fmla="*/ 170 w 1577" name="TX7"/>
                <a:gd fmla="*/ 446 h 451" name="TY7"/>
                <a:gd fmla="*/ 0 w 1577" name="TX8"/>
                <a:gd fmla="*/ 439 h 451" name="TY8"/>
                <a:gd fmla="*/ 0 w 1577" name="TX9"/>
                <a:gd fmla="*/ 439 h 451" name="TY9"/>
                <a:gd fmla="*/ 415 w 1577" name="TX10"/>
                <a:gd fmla="*/ 449 h 451" name="TY10"/>
                <a:gd fmla="*/ 831 w 1577" name="TX11"/>
                <a:gd fmla="*/ 373 h 451" name="TY11"/>
                <a:gd fmla="*/ 1225 w 1577" name="TX12"/>
                <a:gd fmla="*/ 220 h 451" name="TY12"/>
                <a:gd fmla="*/ 1313 w 1577" name="TX13"/>
                <a:gd fmla="*/ 176 h 451" name="TY13"/>
                <a:gd fmla="*/ 1412 w 1577" name="TX14"/>
                <a:gd fmla="*/ 121 h 451" name="TY14"/>
                <a:gd fmla="*/ 1499 w 1577" name="TX15"/>
                <a:gd fmla="*/ 66 h 451" name="TY15"/>
                <a:gd fmla="*/ 1575 w 1577" name="TX16"/>
                <a:gd fmla="*/ 1 h 451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1577" h="451">
                  <a:moveTo>
                    <a:pt x="1575" y="1"/>
                  </a:moveTo>
                  <a:lnTo>
                    <a:pt x="1488" y="55"/>
                  </a:lnTo>
                  <a:lnTo>
                    <a:pt x="1400" y="110"/>
                  </a:lnTo>
                  <a:lnTo>
                    <a:pt x="1313" y="165"/>
                  </a:lnTo>
                  <a:lnTo>
                    <a:pt x="1215" y="208"/>
                  </a:lnTo>
                  <a:cubicBezTo>
                    <a:pt x="1094" y="274"/>
                    <a:pt x="962" y="318"/>
                    <a:pt x="831" y="362"/>
                  </a:cubicBezTo>
                  <a:cubicBezTo>
                    <a:pt x="689" y="395"/>
                    <a:pt x="558" y="417"/>
                    <a:pt x="415" y="427"/>
                  </a:cubicBezTo>
                  <a:cubicBezTo>
                    <a:pt x="331" y="440"/>
                    <a:pt x="251" y="446"/>
                    <a:pt x="170" y="446"/>
                  </a:cubicBezTo>
                  <a:cubicBezTo>
                    <a:pt x="114" y="446"/>
                    <a:pt x="58" y="443"/>
                    <a:pt x="0" y="439"/>
                  </a:cubicBezTo>
                  <a:lnTo>
                    <a:pt x="0" y="439"/>
                  </a:lnTo>
                  <a:cubicBezTo>
                    <a:pt x="143" y="449"/>
                    <a:pt x="274" y="449"/>
                    <a:pt x="415" y="449"/>
                  </a:cubicBezTo>
                  <a:cubicBezTo>
                    <a:pt x="558" y="439"/>
                    <a:pt x="700" y="405"/>
                    <a:pt x="831" y="373"/>
                  </a:cubicBezTo>
                  <a:cubicBezTo>
                    <a:pt x="962" y="329"/>
                    <a:pt x="1094" y="285"/>
                    <a:pt x="1225" y="220"/>
                  </a:cubicBezTo>
                  <a:lnTo>
                    <a:pt x="1313" y="176"/>
                  </a:lnTo>
                  <a:lnTo>
                    <a:pt x="1412" y="121"/>
                  </a:lnTo>
                  <a:lnTo>
                    <a:pt x="1499" y="66"/>
                  </a:lnTo>
                  <a:lnTo>
                    <a:pt x="1575" y="1"/>
                  </a:ln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74" name="Rect 0"/>
            <p:cNvSpPr>
              <a:spLocks/>
            </p:cNvSpPr>
            <p:nvPr/>
          </p:nvSpPr>
          <p:spPr>
            <a:xfrm rot="0">
              <a:off x="6242685" y="3535045"/>
              <a:ext cx="121285" cy="12065"/>
            </a:xfrm>
            <a:custGeom>
              <a:gdLst>
                <a:gd fmla="*/ 4183 w 4184" name="TX0"/>
                <a:gd fmla="*/ 1 h 390" name="TY0"/>
                <a:gd fmla="*/ 4183 w 4184" name="TX1"/>
                <a:gd fmla="*/ 1 h 390" name="TY1"/>
                <a:gd fmla="*/ 4179 w 4184" name="TX2"/>
                <a:gd fmla="*/ 1 h 390" name="TY2"/>
                <a:gd fmla="*/ 4179 w 4184" name="TX3"/>
                <a:gd fmla="*/ 1 h 390" name="TY3"/>
                <a:gd fmla="*/ 4183 w 4184" name="TX4"/>
                <a:gd fmla="*/ 1 h 390" name="TY4"/>
                <a:gd fmla="*/ 4179 w 4184" name="TX6"/>
                <a:gd fmla="*/ 1 h 390" name="TY6"/>
                <a:gd fmla="*/ 3624 w 4184" name="TX7"/>
                <a:gd fmla="*/ 132 h 390" name="TY7"/>
                <a:gd fmla="*/ 3066 w 4184" name="TX8"/>
                <a:gd fmla="*/ 241 h 390" name="TY8"/>
                <a:gd fmla="*/ 2497 w 4184" name="TX9"/>
                <a:gd fmla="*/ 318 h 390" name="TY9"/>
                <a:gd fmla="*/ 1928 w 4184" name="TX10"/>
                <a:gd fmla="*/ 361 h 390" name="TY10"/>
                <a:gd fmla="*/ 1358 w 4184" name="TX11"/>
                <a:gd fmla="*/ 373 h 390" name="TY11"/>
                <a:gd fmla="*/ 789 w 4184" name="TX12"/>
                <a:gd fmla="*/ 329 h 390" name="TY12"/>
                <a:gd fmla="*/ 252 w 4184" name="TX13"/>
                <a:gd fmla="*/ 164 h 390" name="TY13"/>
                <a:gd fmla="*/ 1 w 4184" name="TX14"/>
                <a:gd fmla="*/ 23 h 390" name="TY14"/>
                <a:gd fmla="*/ 1 w 4184" name="TX15"/>
                <a:gd fmla="*/ 23 h 390" name="TY15"/>
                <a:gd fmla="*/ 241 w 4184" name="TX16"/>
                <a:gd fmla="*/ 176 h 390" name="TY16"/>
                <a:gd fmla="*/ 789 w 4184" name="TX17"/>
                <a:gd fmla="*/ 340 h 390" name="TY17"/>
                <a:gd fmla="*/ 1358 w 4184" name="TX18"/>
                <a:gd fmla="*/ 383 h 390" name="TY18"/>
                <a:gd fmla="*/ 1530 w 4184" name="TX19"/>
                <a:gd fmla="*/ 388 h 390" name="TY19"/>
                <a:gd fmla="*/ 1928 w 4184" name="TX20"/>
                <a:gd fmla="*/ 373 h 390" name="TY20"/>
                <a:gd fmla="*/ 2497 w 4184" name="TX21"/>
                <a:gd fmla="*/ 329 h 390" name="TY21"/>
                <a:gd fmla="*/ 3066 w 4184" name="TX22"/>
                <a:gd fmla="*/ 252 h 390" name="TY22"/>
                <a:gd fmla="*/ 3624 w 4184" name="TX23"/>
                <a:gd fmla="*/ 142 h 390" name="TY23"/>
                <a:gd fmla="*/ 4179 w 4184" name="TX24"/>
                <a:gd fmla="*/ 1 h 390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4184" h="390">
                  <a:moveTo>
                    <a:pt x="4183" y="1"/>
                  </a:moveTo>
                  <a:lnTo>
                    <a:pt x="4183" y="1"/>
                  </a:lnTo>
                  <a:cubicBezTo>
                    <a:pt x="4182" y="1"/>
                    <a:pt x="4181" y="1"/>
                    <a:pt x="4179" y="1"/>
                  </a:cubicBezTo>
                  <a:lnTo>
                    <a:pt x="4179" y="1"/>
                  </a:lnTo>
                  <a:lnTo>
                    <a:pt x="4183" y="1"/>
                  </a:lnTo>
                  <a:close/>
                  <a:moveTo>
                    <a:pt x="4179" y="1"/>
                  </a:moveTo>
                  <a:lnTo>
                    <a:pt x="3624" y="132"/>
                  </a:lnTo>
                  <a:cubicBezTo>
                    <a:pt x="3438" y="176"/>
                    <a:pt x="3252" y="208"/>
                    <a:pt x="3066" y="241"/>
                  </a:cubicBezTo>
                  <a:cubicBezTo>
                    <a:pt x="2880" y="274"/>
                    <a:pt x="2694" y="296"/>
                    <a:pt x="2497" y="318"/>
                  </a:cubicBezTo>
                  <a:cubicBezTo>
                    <a:pt x="2310" y="340"/>
                    <a:pt x="2125" y="351"/>
                    <a:pt x="1928" y="361"/>
                  </a:cubicBezTo>
                  <a:cubicBezTo>
                    <a:pt x="1741" y="373"/>
                    <a:pt x="1555" y="373"/>
                    <a:pt x="1358" y="373"/>
                  </a:cubicBezTo>
                  <a:cubicBezTo>
                    <a:pt x="1172" y="373"/>
                    <a:pt x="986" y="361"/>
                    <a:pt x="789" y="329"/>
                  </a:cubicBezTo>
                  <a:cubicBezTo>
                    <a:pt x="602" y="296"/>
                    <a:pt x="417" y="241"/>
                    <a:pt x="252" y="164"/>
                  </a:cubicBezTo>
                  <a:cubicBezTo>
                    <a:pt x="164" y="121"/>
                    <a:pt x="77" y="77"/>
                    <a:pt x="1" y="23"/>
                  </a:cubicBezTo>
                  <a:lnTo>
                    <a:pt x="1" y="23"/>
                  </a:lnTo>
                  <a:cubicBezTo>
                    <a:pt x="77" y="77"/>
                    <a:pt x="164" y="132"/>
                    <a:pt x="241" y="176"/>
                  </a:cubicBezTo>
                  <a:cubicBezTo>
                    <a:pt x="417" y="252"/>
                    <a:pt x="602" y="307"/>
                    <a:pt x="789" y="340"/>
                  </a:cubicBezTo>
                  <a:cubicBezTo>
                    <a:pt x="975" y="373"/>
                    <a:pt x="1172" y="383"/>
                    <a:pt x="1358" y="383"/>
                  </a:cubicBezTo>
                  <a:cubicBezTo>
                    <a:pt x="1416" y="387"/>
                    <a:pt x="1474" y="388"/>
                    <a:pt x="1530" y="388"/>
                  </a:cubicBezTo>
                  <a:cubicBezTo>
                    <a:pt x="1665" y="388"/>
                    <a:pt x="1796" y="380"/>
                    <a:pt x="1928" y="373"/>
                  </a:cubicBezTo>
                  <a:cubicBezTo>
                    <a:pt x="2125" y="361"/>
                    <a:pt x="2310" y="351"/>
                    <a:pt x="2497" y="329"/>
                  </a:cubicBezTo>
                  <a:cubicBezTo>
                    <a:pt x="2694" y="307"/>
                    <a:pt x="2880" y="285"/>
                    <a:pt x="3066" y="252"/>
                  </a:cubicBezTo>
                  <a:cubicBezTo>
                    <a:pt x="3252" y="220"/>
                    <a:pt x="3438" y="186"/>
                    <a:pt x="3624" y="142"/>
                  </a:cubicBezTo>
                  <a:cubicBezTo>
                    <a:pt x="3809" y="99"/>
                    <a:pt x="3994" y="45"/>
                    <a:pt x="4179" y="1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75" name="Rect 0"/>
            <p:cNvSpPr>
              <a:spLocks/>
            </p:cNvSpPr>
            <p:nvPr/>
          </p:nvSpPr>
          <p:spPr>
            <a:xfrm rot="0">
              <a:off x="6289675" y="3569970"/>
              <a:ext cx="59055" cy="10795"/>
            </a:xfrm>
            <a:custGeom>
              <a:gdLst>
                <a:gd fmla="*/ 2026 w 2028" name="TX0"/>
                <a:gd fmla="*/ 1 h 346" name="TY0"/>
                <a:gd fmla="*/ 1906 w 2028" name="TX1"/>
                <a:gd fmla="*/ 55 h 346" name="TY1"/>
                <a:gd fmla="*/ 1785 w 2028" name="TX2"/>
                <a:gd fmla="*/ 110 h 346" name="TY2"/>
                <a:gd fmla="*/ 1785 w 2028" name="TX3"/>
                <a:gd fmla="*/ 110 h 346" name="TY3"/>
                <a:gd fmla="*/ 1906 w 2028" name="TX4"/>
                <a:gd fmla="*/ 67 h 346" name="TY4"/>
                <a:gd fmla="*/ 2026 w 2028" name="TX5"/>
                <a:gd fmla="*/ 1 h 346" name="TY5"/>
                <a:gd fmla="*/ 1785 w 2028" name="TX7"/>
                <a:gd fmla="*/ 110 h 346" name="TY7"/>
                <a:gd fmla="*/ 1665 w 2028" name="TX8"/>
                <a:gd fmla="*/ 154 h 346" name="TY8"/>
                <a:gd fmla="*/ 1544 w 2028" name="TX9"/>
                <a:gd fmla="*/ 187 h 346" name="TY9"/>
                <a:gd fmla="*/ 1030 w 2028" name="TX10"/>
                <a:gd fmla="*/ 296 h 346" name="TY10"/>
                <a:gd fmla="*/ 645 w 2028" name="TX11"/>
                <a:gd fmla="*/ 333 h 346" name="TY11"/>
                <a:gd fmla="*/ 515 w 2028" name="TX12"/>
                <a:gd fmla="*/ 329 h 346" name="TY12"/>
                <a:gd fmla="*/ 1 w 2028" name="TX13"/>
                <a:gd fmla="*/ 286 h 346" name="TY13"/>
                <a:gd fmla="*/ 1 w 2028" name="TX14"/>
                <a:gd fmla="*/ 286 h 346" name="TY14"/>
                <a:gd fmla="*/ 515 w 2028" name="TX15"/>
                <a:gd fmla="*/ 340 h 346" name="TY15"/>
                <a:gd fmla="*/ 657 w 2028" name="TX16"/>
                <a:gd fmla="*/ 344 h 346" name="TY16"/>
                <a:gd fmla="*/ 1041 w 2028" name="TX17"/>
                <a:gd fmla="*/ 318 h 346" name="TY17"/>
                <a:gd fmla="*/ 1544 w 2028" name="TX18"/>
                <a:gd fmla="*/ 198 h 346" name="TY18"/>
                <a:gd fmla="*/ 1665 w 2028" name="TX19"/>
                <a:gd fmla="*/ 165 h 346" name="TY19"/>
                <a:gd fmla="*/ 1785 w 2028" name="TX20"/>
                <a:gd fmla="*/ 110 h 346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2028" h="346">
                  <a:moveTo>
                    <a:pt x="2026" y="1"/>
                  </a:moveTo>
                  <a:lnTo>
                    <a:pt x="1906" y="55"/>
                  </a:lnTo>
                  <a:lnTo>
                    <a:pt x="1785" y="110"/>
                  </a:lnTo>
                  <a:lnTo>
                    <a:pt x="1785" y="110"/>
                  </a:lnTo>
                  <a:lnTo>
                    <a:pt x="1906" y="67"/>
                  </a:lnTo>
                  <a:lnTo>
                    <a:pt x="2026" y="1"/>
                  </a:lnTo>
                  <a:close/>
                  <a:moveTo>
                    <a:pt x="1785" y="110"/>
                  </a:moveTo>
                  <a:lnTo>
                    <a:pt x="1665" y="154"/>
                  </a:lnTo>
                  <a:lnTo>
                    <a:pt x="1544" y="187"/>
                  </a:lnTo>
                  <a:cubicBezTo>
                    <a:pt x="1369" y="242"/>
                    <a:pt x="1205" y="274"/>
                    <a:pt x="1030" y="296"/>
                  </a:cubicBezTo>
                  <a:cubicBezTo>
                    <a:pt x="906" y="321"/>
                    <a:pt x="776" y="333"/>
                    <a:pt x="645" y="333"/>
                  </a:cubicBezTo>
                  <a:cubicBezTo>
                    <a:pt x="602" y="333"/>
                    <a:pt x="558" y="332"/>
                    <a:pt x="515" y="329"/>
                  </a:cubicBezTo>
                  <a:cubicBezTo>
                    <a:pt x="351" y="329"/>
                    <a:pt x="176" y="308"/>
                    <a:pt x="1" y="286"/>
                  </a:cubicBezTo>
                  <a:lnTo>
                    <a:pt x="1" y="286"/>
                  </a:lnTo>
                  <a:cubicBezTo>
                    <a:pt x="176" y="318"/>
                    <a:pt x="340" y="340"/>
                    <a:pt x="515" y="340"/>
                  </a:cubicBezTo>
                  <a:cubicBezTo>
                    <a:pt x="562" y="343"/>
                    <a:pt x="610" y="344"/>
                    <a:pt x="657" y="344"/>
                  </a:cubicBezTo>
                  <a:cubicBezTo>
                    <a:pt x="785" y="344"/>
                    <a:pt x="913" y="334"/>
                    <a:pt x="1041" y="318"/>
                  </a:cubicBezTo>
                  <a:cubicBezTo>
                    <a:pt x="1205" y="296"/>
                    <a:pt x="1380" y="252"/>
                    <a:pt x="1544" y="198"/>
                  </a:cubicBezTo>
                  <a:lnTo>
                    <a:pt x="1665" y="165"/>
                  </a:lnTo>
                  <a:lnTo>
                    <a:pt x="1785" y="110"/>
                  </a:ln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76" name="Rect 0"/>
            <p:cNvSpPr>
              <a:spLocks/>
            </p:cNvSpPr>
            <p:nvPr/>
          </p:nvSpPr>
          <p:spPr>
            <a:xfrm rot="0">
              <a:off x="6569075" y="3566795"/>
              <a:ext cx="55245" cy="8890"/>
            </a:xfrm>
            <a:custGeom>
              <a:gdLst>
                <a:gd fmla="*/ 1906 w 1907" name="TX0"/>
                <a:gd fmla="*/ 0 h 286" name="TY0"/>
                <a:gd fmla="*/ 1785 w 1907" name="TX1"/>
                <a:gd fmla="*/ 44 h 286" name="TY1"/>
                <a:gd fmla="*/ 1665 w 1907" name="TX2"/>
                <a:gd fmla="*/ 88 h 286" name="TY2"/>
                <a:gd fmla="*/ 1544 w 1907" name="TX3"/>
                <a:gd fmla="*/ 131 h 286" name="TY3"/>
                <a:gd fmla="*/ 1040 w 1907" name="TX4"/>
                <a:gd fmla="*/ 241 h 286" name="TY4"/>
                <a:gd fmla="*/ 515 w 1907" name="TX5"/>
                <a:gd fmla="*/ 274 h 286" name="TY5"/>
                <a:gd fmla="*/ 1 w 1907" name="TX6"/>
                <a:gd fmla="*/ 219 h 286" name="TY6"/>
                <a:gd fmla="*/ 1 w 1907" name="TX7"/>
                <a:gd fmla="*/ 219 h 286" name="TY7"/>
                <a:gd fmla="*/ 515 w 1907" name="TX8"/>
                <a:gd fmla="*/ 285 h 286" name="TY8"/>
                <a:gd fmla="*/ 1040 w 1907" name="TX9"/>
                <a:gd fmla="*/ 252 h 286" name="TY9"/>
                <a:gd fmla="*/ 1544 w 1907" name="TX10"/>
                <a:gd fmla="*/ 143 h 286" name="TY10"/>
                <a:gd fmla="*/ 1665 w 1907" name="TX11"/>
                <a:gd fmla="*/ 99 h 286" name="TY11"/>
                <a:gd fmla="*/ 1785 w 1907" name="TX12"/>
                <a:gd fmla="*/ 55 h 286" name="TY12"/>
                <a:gd fmla="*/ 1906 w 1907" name="TX13"/>
                <a:gd fmla="*/ 0 h 286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1907" h="286">
                  <a:moveTo>
                    <a:pt x="1906" y="0"/>
                  </a:moveTo>
                  <a:lnTo>
                    <a:pt x="1785" y="44"/>
                  </a:lnTo>
                  <a:lnTo>
                    <a:pt x="1665" y="88"/>
                  </a:lnTo>
                  <a:lnTo>
                    <a:pt x="1544" y="131"/>
                  </a:lnTo>
                  <a:cubicBezTo>
                    <a:pt x="1380" y="175"/>
                    <a:pt x="1205" y="219"/>
                    <a:pt x="1040" y="241"/>
                  </a:cubicBezTo>
                  <a:cubicBezTo>
                    <a:pt x="865" y="263"/>
                    <a:pt x="690" y="274"/>
                    <a:pt x="515" y="274"/>
                  </a:cubicBezTo>
                  <a:cubicBezTo>
                    <a:pt x="351" y="263"/>
                    <a:pt x="176" y="252"/>
                    <a:pt x="1" y="219"/>
                  </a:cubicBezTo>
                  <a:lnTo>
                    <a:pt x="1" y="219"/>
                  </a:lnTo>
                  <a:cubicBezTo>
                    <a:pt x="176" y="252"/>
                    <a:pt x="351" y="274"/>
                    <a:pt x="515" y="285"/>
                  </a:cubicBezTo>
                  <a:cubicBezTo>
                    <a:pt x="690" y="285"/>
                    <a:pt x="865" y="274"/>
                    <a:pt x="1040" y="252"/>
                  </a:cubicBezTo>
                  <a:cubicBezTo>
                    <a:pt x="1205" y="230"/>
                    <a:pt x="1380" y="197"/>
                    <a:pt x="1544" y="143"/>
                  </a:cubicBezTo>
                  <a:lnTo>
                    <a:pt x="1665" y="99"/>
                  </a:lnTo>
                  <a:lnTo>
                    <a:pt x="1785" y="55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77" name="Rect 0"/>
            <p:cNvSpPr>
              <a:spLocks/>
            </p:cNvSpPr>
            <p:nvPr/>
          </p:nvSpPr>
          <p:spPr>
            <a:xfrm rot="0">
              <a:off x="6201410" y="3163570"/>
              <a:ext cx="57785" cy="15240"/>
            </a:xfrm>
            <a:custGeom>
              <a:gdLst>
                <a:gd fmla="*/ 0 w 1983" name="TX0"/>
                <a:gd fmla="*/ 0 h 497" name="TY0"/>
                <a:gd fmla="*/ 75 w 1983" name="TX1"/>
                <a:gd fmla="*/ 65 h 497" name="TY1"/>
                <a:gd fmla="*/ 75 w 1983" name="TX2"/>
                <a:gd fmla="*/ 65 h 497" name="TY2"/>
                <a:gd fmla="*/ 0 w 1983" name="TX3"/>
                <a:gd fmla="*/ 0 h 497" name="TY3"/>
                <a:gd fmla="*/ 1982 w 1983" name="TX5"/>
                <a:gd fmla="*/ 307 h 497" name="TY5"/>
                <a:gd fmla="*/ 1732 w 1983" name="TX6"/>
                <a:gd fmla="*/ 404 h 497" name="TY6"/>
                <a:gd fmla="*/ 1732 w 1983" name="TX7"/>
                <a:gd fmla="*/ 404 h 497" name="TY7"/>
                <a:gd fmla="*/ 1982 w 1983" name="TX8"/>
                <a:gd fmla="*/ 307 h 497" name="TY8"/>
                <a:gd fmla="*/ 1732 w 1983" name="TX10"/>
                <a:gd fmla="*/ 404 h 497" name="TY10"/>
                <a:gd fmla="*/ 1730 w 1983" name="TX11"/>
                <a:gd fmla="*/ 405 h 497" name="TY11"/>
                <a:gd fmla="*/ 1729 w 1983" name="TX12"/>
                <a:gd fmla="*/ 405 h 497" name="TY12"/>
                <a:gd fmla="*/ 1729 w 1983" name="TX13"/>
                <a:gd fmla="*/ 405 h 497" name="TY13"/>
                <a:gd fmla="*/ 1732 w 1983" name="TX14"/>
                <a:gd fmla="*/ 404 h 497" name="TY14"/>
                <a:gd fmla="*/ 75 w 1983" name="TX16"/>
                <a:gd fmla="*/ 65 h 497" name="TY16"/>
                <a:gd fmla="*/ 208 w 1983" name="TX17"/>
                <a:gd fmla="*/ 175 h 497" name="TY17"/>
                <a:gd fmla="*/ 427 w 1983" name="TX18"/>
                <a:gd fmla="*/ 307 h 497" name="TY18"/>
                <a:gd fmla="*/ 942 w 1983" name="TX19"/>
                <a:gd fmla="*/ 470 h 497" name="TY19"/>
                <a:gd fmla="*/ 1210 w 1983" name="TX20"/>
                <a:gd fmla="*/ 495 h 497" name="TY20"/>
                <a:gd fmla="*/ 1478 w 1983" name="TX21"/>
                <a:gd fmla="*/ 470 h 497" name="TY21"/>
                <a:gd fmla="*/ 1729 w 1983" name="TX22"/>
                <a:gd fmla="*/ 405 h 497" name="TY22"/>
                <a:gd fmla="*/ 1729 w 1983" name="TX23"/>
                <a:gd fmla="*/ 405 h 497" name="TY23"/>
                <a:gd fmla="*/ 1478 w 1983" name="TX24"/>
                <a:gd fmla="*/ 460 h 497" name="TY24"/>
                <a:gd fmla="*/ 1206 w 1983" name="TX25"/>
                <a:gd fmla="*/ 476 h 497" name="TY25"/>
                <a:gd fmla="*/ 942 w 1983" name="TX26"/>
                <a:gd fmla="*/ 460 h 497" name="TY26"/>
                <a:gd fmla="*/ 438 w 1983" name="TX27"/>
                <a:gd fmla="*/ 295 h 497" name="TY27"/>
                <a:gd fmla="*/ 75 w 1983" name="TX28"/>
                <a:gd fmla="*/ 65 h 497" name="TY2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</a:cxnLst>
              <a:rect l="l" t="t" r="r" b="b"/>
              <a:pathLst>
                <a:path w="1983" h="497">
                  <a:moveTo>
                    <a:pt x="0" y="0"/>
                  </a:moveTo>
                  <a:cubicBezTo>
                    <a:pt x="25" y="22"/>
                    <a:pt x="50" y="44"/>
                    <a:pt x="75" y="65"/>
                  </a:cubicBezTo>
                  <a:lnTo>
                    <a:pt x="75" y="65"/>
                  </a:lnTo>
                  <a:cubicBezTo>
                    <a:pt x="50" y="42"/>
                    <a:pt x="25" y="20"/>
                    <a:pt x="0" y="0"/>
                  </a:cubicBezTo>
                  <a:close/>
                  <a:moveTo>
                    <a:pt x="1982" y="307"/>
                  </a:moveTo>
                  <a:cubicBezTo>
                    <a:pt x="1899" y="345"/>
                    <a:pt x="1816" y="378"/>
                    <a:pt x="1732" y="404"/>
                  </a:cubicBezTo>
                  <a:lnTo>
                    <a:pt x="1732" y="404"/>
                  </a:lnTo>
                  <a:cubicBezTo>
                    <a:pt x="1819" y="382"/>
                    <a:pt x="1906" y="350"/>
                    <a:pt x="1982" y="307"/>
                  </a:cubicBezTo>
                  <a:close/>
                  <a:moveTo>
                    <a:pt x="1732" y="404"/>
                  </a:moveTo>
                  <a:cubicBezTo>
                    <a:pt x="1731" y="404"/>
                    <a:pt x="1731" y="405"/>
                    <a:pt x="1730" y="405"/>
                  </a:cubicBezTo>
                  <a:cubicBezTo>
                    <a:pt x="1730" y="405"/>
                    <a:pt x="1730" y="405"/>
                    <a:pt x="1729" y="405"/>
                  </a:cubicBezTo>
                  <a:lnTo>
                    <a:pt x="1729" y="405"/>
                  </a:lnTo>
                  <a:cubicBezTo>
                    <a:pt x="1730" y="405"/>
                    <a:pt x="1731" y="405"/>
                    <a:pt x="1732" y="404"/>
                  </a:cubicBezTo>
                  <a:close/>
                  <a:moveTo>
                    <a:pt x="75" y="65"/>
                  </a:moveTo>
                  <a:cubicBezTo>
                    <a:pt x="117" y="102"/>
                    <a:pt x="160" y="141"/>
                    <a:pt x="208" y="175"/>
                  </a:cubicBezTo>
                  <a:cubicBezTo>
                    <a:pt x="274" y="219"/>
                    <a:pt x="351" y="273"/>
                    <a:pt x="427" y="307"/>
                  </a:cubicBezTo>
                  <a:cubicBezTo>
                    <a:pt x="592" y="394"/>
                    <a:pt x="767" y="449"/>
                    <a:pt x="942" y="470"/>
                  </a:cubicBezTo>
                  <a:cubicBezTo>
                    <a:pt x="1030" y="487"/>
                    <a:pt x="1120" y="495"/>
                    <a:pt x="1210" y="495"/>
                  </a:cubicBezTo>
                  <a:cubicBezTo>
                    <a:pt x="1300" y="495"/>
                    <a:pt x="1390" y="487"/>
                    <a:pt x="1478" y="470"/>
                  </a:cubicBezTo>
                  <a:cubicBezTo>
                    <a:pt x="1565" y="460"/>
                    <a:pt x="1653" y="438"/>
                    <a:pt x="1729" y="405"/>
                  </a:cubicBezTo>
                  <a:lnTo>
                    <a:pt x="1729" y="405"/>
                  </a:lnTo>
                  <a:cubicBezTo>
                    <a:pt x="1647" y="430"/>
                    <a:pt x="1564" y="449"/>
                    <a:pt x="1478" y="460"/>
                  </a:cubicBezTo>
                  <a:cubicBezTo>
                    <a:pt x="1385" y="471"/>
                    <a:pt x="1295" y="476"/>
                    <a:pt x="1206" y="476"/>
                  </a:cubicBezTo>
                  <a:cubicBezTo>
                    <a:pt x="1117" y="476"/>
                    <a:pt x="1030" y="471"/>
                    <a:pt x="942" y="460"/>
                  </a:cubicBezTo>
                  <a:cubicBezTo>
                    <a:pt x="767" y="427"/>
                    <a:pt x="592" y="372"/>
                    <a:pt x="438" y="295"/>
                  </a:cubicBezTo>
                  <a:cubicBezTo>
                    <a:pt x="304" y="233"/>
                    <a:pt x="185" y="156"/>
                    <a:pt x="75" y="65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78" name="Rect 0"/>
            <p:cNvSpPr>
              <a:spLocks/>
            </p:cNvSpPr>
            <p:nvPr/>
          </p:nvSpPr>
          <p:spPr>
            <a:xfrm rot="0">
              <a:off x="6516370" y="3190875"/>
              <a:ext cx="57785" cy="15240"/>
            </a:xfrm>
            <a:custGeom>
              <a:gdLst>
                <a:gd fmla="*/ 0 w 1983" name="TX0"/>
                <a:gd fmla="*/ 0 h 497" name="TY0"/>
                <a:gd fmla="*/ 70 w 1983" name="TX1"/>
                <a:gd fmla="*/ 62 h 497" name="TY1"/>
                <a:gd fmla="*/ 70 w 1983" name="TX2"/>
                <a:gd fmla="*/ 62 h 497" name="TY2"/>
                <a:gd fmla="*/ 0 w 1983" name="TX3"/>
                <a:gd fmla="*/ 0 h 497" name="TY3"/>
                <a:gd fmla="*/ 70 w 1983" name="TX5"/>
                <a:gd fmla="*/ 62 h 497" name="TY5"/>
                <a:gd fmla="*/ 70 w 1983" name="TX6"/>
                <a:gd fmla="*/ 62 h 497" name="TY6"/>
                <a:gd fmla="*/ 208 w 1983" name="TX7"/>
                <a:gd fmla="*/ 175 h 497" name="TY7"/>
                <a:gd fmla="*/ 427 w 1983" name="TX8"/>
                <a:gd fmla="*/ 307 h 497" name="TY8"/>
                <a:gd fmla="*/ 942 w 1983" name="TX9"/>
                <a:gd fmla="*/ 471 h 497" name="TY9"/>
                <a:gd fmla="*/ 1210 w 1983" name="TX10"/>
                <a:gd fmla="*/ 496 h 497" name="TY10"/>
                <a:gd fmla="*/ 1478 w 1983" name="TX11"/>
                <a:gd fmla="*/ 471 h 497" name="TY11"/>
                <a:gd fmla="*/ 1730 w 1983" name="TX12"/>
                <a:gd fmla="*/ 406 h 497" name="TY12"/>
                <a:gd fmla="*/ 1981 w 1983" name="TX13"/>
                <a:gd fmla="*/ 307 h 497" name="TY13"/>
                <a:gd fmla="*/ 1981 w 1983" name="TX14"/>
                <a:gd fmla="*/ 307 h 497" name="TY14"/>
                <a:gd fmla="*/ 1467 w 1983" name="TX15"/>
                <a:gd fmla="*/ 460 h 497" name="TY15"/>
                <a:gd fmla="*/ 1204 w 1983" name="TX16"/>
                <a:gd fmla="*/ 477 h 497" name="TY16"/>
                <a:gd fmla="*/ 942 w 1983" name="TX17"/>
                <a:gd fmla="*/ 460 h 497" name="TY17"/>
                <a:gd fmla="*/ 438 w 1983" name="TX18"/>
                <a:gd fmla="*/ 296 h 497" name="TY18"/>
                <a:gd fmla="*/ 70 w 1983" name="TX19"/>
                <a:gd fmla="*/ 62 h 497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1983" h="497">
                  <a:moveTo>
                    <a:pt x="0" y="0"/>
                  </a:moveTo>
                  <a:cubicBezTo>
                    <a:pt x="23" y="21"/>
                    <a:pt x="46" y="42"/>
                    <a:pt x="70" y="62"/>
                  </a:cubicBezTo>
                  <a:lnTo>
                    <a:pt x="70" y="62"/>
                  </a:lnTo>
                  <a:cubicBezTo>
                    <a:pt x="46" y="40"/>
                    <a:pt x="23" y="20"/>
                    <a:pt x="0" y="0"/>
                  </a:cubicBezTo>
                  <a:close/>
                  <a:moveTo>
                    <a:pt x="70" y="62"/>
                  </a:moveTo>
                  <a:lnTo>
                    <a:pt x="70" y="62"/>
                  </a:lnTo>
                  <a:cubicBezTo>
                    <a:pt x="113" y="100"/>
                    <a:pt x="158" y="140"/>
                    <a:pt x="208" y="175"/>
                  </a:cubicBezTo>
                  <a:cubicBezTo>
                    <a:pt x="273" y="219"/>
                    <a:pt x="350" y="274"/>
                    <a:pt x="427" y="307"/>
                  </a:cubicBezTo>
                  <a:cubicBezTo>
                    <a:pt x="591" y="394"/>
                    <a:pt x="766" y="450"/>
                    <a:pt x="942" y="471"/>
                  </a:cubicBezTo>
                  <a:cubicBezTo>
                    <a:pt x="1029" y="488"/>
                    <a:pt x="1119" y="496"/>
                    <a:pt x="1210" y="496"/>
                  </a:cubicBezTo>
                  <a:cubicBezTo>
                    <a:pt x="1300" y="496"/>
                    <a:pt x="1390" y="488"/>
                    <a:pt x="1478" y="471"/>
                  </a:cubicBezTo>
                  <a:cubicBezTo>
                    <a:pt x="1565" y="460"/>
                    <a:pt x="1653" y="438"/>
                    <a:pt x="1730" y="406"/>
                  </a:cubicBezTo>
                  <a:cubicBezTo>
                    <a:pt x="1818" y="384"/>
                    <a:pt x="1905" y="351"/>
                    <a:pt x="1981" y="307"/>
                  </a:cubicBezTo>
                  <a:lnTo>
                    <a:pt x="1981" y="307"/>
                  </a:lnTo>
                  <a:cubicBezTo>
                    <a:pt x="1818" y="384"/>
                    <a:pt x="1653" y="438"/>
                    <a:pt x="1467" y="460"/>
                  </a:cubicBezTo>
                  <a:cubicBezTo>
                    <a:pt x="1380" y="471"/>
                    <a:pt x="1292" y="477"/>
                    <a:pt x="1204" y="477"/>
                  </a:cubicBezTo>
                  <a:cubicBezTo>
                    <a:pt x="1117" y="477"/>
                    <a:pt x="1029" y="471"/>
                    <a:pt x="942" y="460"/>
                  </a:cubicBezTo>
                  <a:cubicBezTo>
                    <a:pt x="766" y="428"/>
                    <a:pt x="591" y="384"/>
                    <a:pt x="438" y="296"/>
                  </a:cubicBezTo>
                  <a:cubicBezTo>
                    <a:pt x="302" y="233"/>
                    <a:pt x="182" y="155"/>
                    <a:pt x="70" y="62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79" name="Rect 0"/>
            <p:cNvSpPr>
              <a:spLocks/>
            </p:cNvSpPr>
            <p:nvPr/>
          </p:nvSpPr>
          <p:spPr>
            <a:xfrm rot="0">
              <a:off x="6028690" y="2019300"/>
              <a:ext cx="671830" cy="702310"/>
            </a:xfrm>
            <a:custGeom>
              <a:gdLst>
                <a:gd fmla="*/ 14431 w 23301" name="TX0"/>
                <a:gd fmla="*/ 0 h 24363" name="TY0"/>
                <a:gd fmla="*/ 10719 w 23301" name="TX1"/>
                <a:gd fmla="*/ 165 h 24363" name="TY1"/>
                <a:gd fmla="*/ 5716 w 23301" name="TX2"/>
                <a:gd fmla="*/ 953 h 24363" name="TY2"/>
                <a:gd fmla="*/ 4402 w 23301" name="TX3"/>
                <a:gd fmla="*/ 2038 h 24363" name="TY3"/>
                <a:gd fmla="*/ 1960 w 23301" name="TX4"/>
                <a:gd fmla="*/ 4676 h 24363" name="TY4"/>
                <a:gd fmla="*/ 121 w 23301" name="TX5"/>
                <a:gd fmla="*/ 6822 h 24363" name="TY5"/>
                <a:gd fmla="*/ 11 w 23301" name="TX6"/>
                <a:gd fmla="*/ 7019 h 24363" name="TY6"/>
                <a:gd fmla="*/ 66 w 23301" name="TX7"/>
                <a:gd fmla="*/ 7205 h 24363" name="TY7"/>
                <a:gd fmla="*/ 4500 w 23301" name="TX8"/>
                <a:gd fmla="*/ 10972 h 24363" name="TY8"/>
                <a:gd fmla="*/ 5768 w 23301" name="TX9"/>
                <a:gd fmla="*/ 7311 h 24363" name="TY9"/>
                <a:gd fmla="*/ 5768 w 23301" name="TX10"/>
                <a:gd fmla="*/ 7311 h 24363" name="TY10"/>
                <a:gd fmla="*/ 5847 w 23301" name="TX11"/>
                <a:gd fmla="*/ 11661 h 24363" name="TY11"/>
                <a:gd fmla="*/ 5913 w 23301" name="TX12"/>
                <a:gd fmla="*/ 16534 h 24363" name="TY12"/>
                <a:gd fmla="*/ 5792 w 23301" name="TX13"/>
                <a:gd fmla="*/ 16511 h 24363" name="TY13"/>
                <a:gd fmla="*/ 5322 w 23301" name="TX14"/>
                <a:gd fmla="*/ 16938 h 24363" name="TY14"/>
                <a:gd fmla="*/ 5453 w 23301" name="TX15"/>
                <a:gd fmla="*/ 17738 h 24363" name="TY15"/>
                <a:gd fmla="*/ 5485 w 23301" name="TX16"/>
                <a:gd fmla="*/ 19325 h 24363" name="TY16"/>
                <a:gd fmla="*/ 4675 w 23301" name="TX17"/>
                <a:gd fmla="*/ 20245 h 24363" name="TY17"/>
                <a:gd fmla="*/ 4675 w 23301" name="TX18"/>
                <a:gd fmla="*/ 20935 h 24363" name="TY18"/>
                <a:gd fmla="*/ 3811 w 23301" name="TX19"/>
                <a:gd fmla="*/ 22008 h 24363" name="TY19"/>
                <a:gd fmla="*/ 3263 w 23301" name="TX20"/>
                <a:gd fmla="*/ 24362 h 24363" name="TY20"/>
                <a:gd fmla="*/ 5562 w 23301" name="TX21"/>
                <a:gd fmla="*/ 22512 h 24363" name="TY21"/>
                <a:gd fmla="*/ 6370 w 23301" name="TX22"/>
                <a:gd fmla="*/ 22425 h 24363" name="TY22"/>
                <a:gd fmla="*/ 8639 w 23301" name="TX23"/>
                <a:gd fmla="*/ 22894 h 24363" name="TY23"/>
                <a:gd fmla="*/ 11650 w 23301" name="TX24"/>
                <a:gd fmla="*/ 23782 h 24363" name="TY24"/>
                <a:gd fmla="*/ 12055 w 23301" name="TX25"/>
                <a:gd fmla="*/ 23804 h 24363" name="TY25"/>
                <a:gd fmla="*/ 17496 w 23301" name="TX26"/>
                <a:gd fmla="*/ 21581 h 24363" name="TY26"/>
                <a:gd fmla="*/ 19395 w 23301" name="TX27"/>
                <a:gd fmla="*/ 21266 h 24363" name="TY27"/>
                <a:gd fmla="*/ 19521 w 23301" name="TX28"/>
                <a:gd fmla="*/ 21296 h 24363" name="TY28"/>
                <a:gd fmla="*/ 19204 w 23301" name="TX29"/>
                <a:gd fmla="*/ 20125 h 24363" name="TY29"/>
                <a:gd fmla="*/ 18996 w 23301" name="TX30"/>
                <a:gd fmla="*/ 19763 h 24363" name="TY30"/>
                <a:gd fmla="*/ 19040 w 23301" name="TX31"/>
                <a:gd fmla="*/ 19150 h 24363" name="TY31"/>
                <a:gd fmla="*/ 18745 w 23301" name="TX32"/>
                <a:gd fmla="*/ 17935 h 24363" name="TY32"/>
                <a:gd fmla="*/ 18460 w 23301" name="TX33"/>
                <a:gd fmla="*/ 17519 h 24363" name="TY33"/>
                <a:gd fmla="*/ 18405 w 23301" name="TX34"/>
                <a:gd fmla="*/ 17157 h 24363" name="TY34"/>
                <a:gd fmla="*/ 18273 w 23301" name="TX35"/>
                <a:gd fmla="*/ 9811 h 24363" name="TY35"/>
                <a:gd fmla="*/ 18273 w 23301" name="TX36"/>
                <a:gd fmla="*/ 9811 h 24363" name="TY36"/>
                <a:gd fmla="*/ 18822 w 23301" name="TX37"/>
                <a:gd fmla="*/ 9828 h 24363" name="TY37"/>
                <a:gd fmla="*/ 23299 w 23301" name="TX38"/>
                <a:gd fmla="*/ 8639 h 24363" name="TY38"/>
                <a:gd fmla="*/ 21723 w 23301" name="TX39"/>
                <a:gd fmla="*/ 6439 h 24363" name="TY39"/>
                <a:gd fmla="*/ 20234 w 23301" name="TX40"/>
                <a:gd fmla="*/ 3658 h 24363" name="TY40"/>
                <a:gd fmla="*/ 18854 w 23301" name="TX41"/>
                <a:gd fmla="*/ 1162 h 24363" name="TY41"/>
                <a:gd fmla="*/ 14694 w 23301" name="TX42"/>
                <a:gd fmla="*/ 1 h 24363" name="TY42"/>
                <a:gd fmla="*/ 14431 w 23301" name="TX43"/>
                <a:gd fmla="*/ 0 h 24363" name="TY4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</a:cxnLst>
              <a:rect l="l" t="t" r="r" b="b"/>
              <a:pathLst>
                <a:path w="23301" h="24363">
                  <a:moveTo>
                    <a:pt x="14431" y="0"/>
                  </a:moveTo>
                  <a:cubicBezTo>
                    <a:pt x="13193" y="0"/>
                    <a:pt x="11957" y="73"/>
                    <a:pt x="10719" y="165"/>
                  </a:cubicBezTo>
                  <a:cubicBezTo>
                    <a:pt x="9120" y="296"/>
                    <a:pt x="7161" y="133"/>
                    <a:pt x="5716" y="953"/>
                  </a:cubicBezTo>
                  <a:cubicBezTo>
                    <a:pt x="5223" y="1238"/>
                    <a:pt x="4807" y="1632"/>
                    <a:pt x="4402" y="2038"/>
                  </a:cubicBezTo>
                  <a:cubicBezTo>
                    <a:pt x="3558" y="2880"/>
                    <a:pt x="2738" y="3768"/>
                    <a:pt x="1960" y="4676"/>
                  </a:cubicBezTo>
                  <a:cubicBezTo>
                    <a:pt x="1358" y="5398"/>
                    <a:pt x="756" y="6121"/>
                    <a:pt x="121" y="6822"/>
                  </a:cubicBezTo>
                  <a:cubicBezTo>
                    <a:pt x="66" y="6877"/>
                    <a:pt x="11" y="6943"/>
                    <a:pt x="11" y="7019"/>
                  </a:cubicBezTo>
                  <a:cubicBezTo>
                    <a:pt x="1" y="7085"/>
                    <a:pt x="33" y="7140"/>
                    <a:pt x="66" y="7205"/>
                  </a:cubicBezTo>
                  <a:cubicBezTo>
                    <a:pt x="1008" y="8946"/>
                    <a:pt x="2628" y="10315"/>
                    <a:pt x="4500" y="10972"/>
                  </a:cubicBezTo>
                  <a:cubicBezTo>
                    <a:pt x="4958" y="9773"/>
                    <a:pt x="5644" y="8607"/>
                    <a:pt x="5768" y="7311"/>
                  </a:cubicBezTo>
                  <a:lnTo>
                    <a:pt x="5768" y="7311"/>
                  </a:lnTo>
                  <a:cubicBezTo>
                    <a:pt x="5630" y="8794"/>
                    <a:pt x="5879" y="10190"/>
                    <a:pt x="5847" y="11661"/>
                  </a:cubicBezTo>
                  <a:cubicBezTo>
                    <a:pt x="5803" y="13282"/>
                    <a:pt x="5519" y="14935"/>
                    <a:pt x="5913" y="16534"/>
                  </a:cubicBezTo>
                  <a:cubicBezTo>
                    <a:pt x="5873" y="16518"/>
                    <a:pt x="5833" y="16511"/>
                    <a:pt x="5792" y="16511"/>
                  </a:cubicBezTo>
                  <a:cubicBezTo>
                    <a:pt x="5577" y="16511"/>
                    <a:pt x="5367" y="16717"/>
                    <a:pt x="5322" y="16938"/>
                  </a:cubicBezTo>
                  <a:cubicBezTo>
                    <a:pt x="5256" y="17213"/>
                    <a:pt x="5354" y="17486"/>
                    <a:pt x="5453" y="17738"/>
                  </a:cubicBezTo>
                  <a:cubicBezTo>
                    <a:pt x="5124" y="18198"/>
                    <a:pt x="5135" y="18877"/>
                    <a:pt x="5485" y="19325"/>
                  </a:cubicBezTo>
                  <a:cubicBezTo>
                    <a:pt x="5037" y="19369"/>
                    <a:pt x="4665" y="19796"/>
                    <a:pt x="4675" y="20245"/>
                  </a:cubicBezTo>
                  <a:cubicBezTo>
                    <a:pt x="4687" y="20475"/>
                    <a:pt x="4774" y="20727"/>
                    <a:pt x="4675" y="20935"/>
                  </a:cubicBezTo>
                  <a:cubicBezTo>
                    <a:pt x="4489" y="21351"/>
                    <a:pt x="4030" y="21581"/>
                    <a:pt x="3811" y="22008"/>
                  </a:cubicBezTo>
                  <a:cubicBezTo>
                    <a:pt x="3471" y="22676"/>
                    <a:pt x="3373" y="23628"/>
                    <a:pt x="3263" y="24362"/>
                  </a:cubicBezTo>
                  <a:cubicBezTo>
                    <a:pt x="3690" y="23442"/>
                    <a:pt x="4566" y="22731"/>
                    <a:pt x="5562" y="22512"/>
                  </a:cubicBezTo>
                  <a:cubicBezTo>
                    <a:pt x="5829" y="22451"/>
                    <a:pt x="6099" y="22425"/>
                    <a:pt x="6370" y="22425"/>
                  </a:cubicBezTo>
                  <a:cubicBezTo>
                    <a:pt x="7136" y="22425"/>
                    <a:pt x="7911" y="22636"/>
                    <a:pt x="8639" y="22894"/>
                  </a:cubicBezTo>
                  <a:cubicBezTo>
                    <a:pt x="9624" y="23234"/>
                    <a:pt x="10609" y="23661"/>
                    <a:pt x="11650" y="23782"/>
                  </a:cubicBezTo>
                  <a:cubicBezTo>
                    <a:pt x="11786" y="23797"/>
                    <a:pt x="11921" y="23804"/>
                    <a:pt x="12055" y="23804"/>
                  </a:cubicBezTo>
                  <a:cubicBezTo>
                    <a:pt x="14006" y="23804"/>
                    <a:pt x="15775" y="22318"/>
                    <a:pt x="17496" y="21581"/>
                  </a:cubicBezTo>
                  <a:cubicBezTo>
                    <a:pt x="17644" y="21517"/>
                    <a:pt x="18975" y="21266"/>
                    <a:pt x="19395" y="21266"/>
                  </a:cubicBezTo>
                  <a:cubicBezTo>
                    <a:pt x="19475" y="21266"/>
                    <a:pt x="19521" y="21275"/>
                    <a:pt x="19521" y="21296"/>
                  </a:cubicBezTo>
                  <a:cubicBezTo>
                    <a:pt x="19543" y="20891"/>
                    <a:pt x="19434" y="20475"/>
                    <a:pt x="19204" y="20125"/>
                  </a:cubicBezTo>
                  <a:cubicBezTo>
                    <a:pt x="19127" y="20004"/>
                    <a:pt x="19029" y="19895"/>
                    <a:pt x="18996" y="19763"/>
                  </a:cubicBezTo>
                  <a:cubicBezTo>
                    <a:pt x="18942" y="19556"/>
                    <a:pt x="19007" y="19347"/>
                    <a:pt x="19040" y="19150"/>
                  </a:cubicBezTo>
                  <a:cubicBezTo>
                    <a:pt x="19117" y="18723"/>
                    <a:pt x="19007" y="18274"/>
                    <a:pt x="18745" y="17935"/>
                  </a:cubicBezTo>
                  <a:cubicBezTo>
                    <a:pt x="18646" y="17804"/>
                    <a:pt x="18514" y="17672"/>
                    <a:pt x="18460" y="17519"/>
                  </a:cubicBezTo>
                  <a:cubicBezTo>
                    <a:pt x="18416" y="17398"/>
                    <a:pt x="18405" y="17278"/>
                    <a:pt x="18405" y="17157"/>
                  </a:cubicBezTo>
                  <a:cubicBezTo>
                    <a:pt x="18383" y="16622"/>
                    <a:pt x="18154" y="9811"/>
                    <a:pt x="18273" y="9811"/>
                  </a:cubicBezTo>
                  <a:cubicBezTo>
                    <a:pt x="18273" y="9811"/>
                    <a:pt x="18273" y="9811"/>
                    <a:pt x="18273" y="9811"/>
                  </a:cubicBezTo>
                  <a:cubicBezTo>
                    <a:pt x="18456" y="9823"/>
                    <a:pt x="18639" y="9828"/>
                    <a:pt x="18822" y="9828"/>
                  </a:cubicBezTo>
                  <a:cubicBezTo>
                    <a:pt x="20384" y="9828"/>
                    <a:pt x="21947" y="9414"/>
                    <a:pt x="23299" y="8639"/>
                  </a:cubicBezTo>
                  <a:cubicBezTo>
                    <a:pt x="22598" y="8059"/>
                    <a:pt x="22149" y="7238"/>
                    <a:pt x="21723" y="6439"/>
                  </a:cubicBezTo>
                  <a:cubicBezTo>
                    <a:pt x="21229" y="5508"/>
                    <a:pt x="20726" y="4578"/>
                    <a:pt x="20234" y="3658"/>
                  </a:cubicBezTo>
                  <a:cubicBezTo>
                    <a:pt x="19818" y="2880"/>
                    <a:pt x="19456" y="1797"/>
                    <a:pt x="18854" y="1162"/>
                  </a:cubicBezTo>
                  <a:cubicBezTo>
                    <a:pt x="17803" y="89"/>
                    <a:pt x="16084" y="23"/>
                    <a:pt x="14694" y="1"/>
                  </a:cubicBezTo>
                  <a:cubicBezTo>
                    <a:pt x="14606" y="0"/>
                    <a:pt x="14519" y="0"/>
                    <a:pt x="14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80" name="Rect 0"/>
            <p:cNvSpPr>
              <a:spLocks/>
            </p:cNvSpPr>
            <p:nvPr/>
          </p:nvSpPr>
          <p:spPr>
            <a:xfrm rot="0">
              <a:off x="6212840" y="2026285"/>
              <a:ext cx="88265" cy="12700"/>
            </a:xfrm>
            <a:custGeom>
              <a:gdLst>
                <a:gd fmla="*/ 2518 w 3035" name="TX0"/>
                <a:gd fmla="*/ 1 h 418" name="TY0"/>
                <a:gd fmla="*/ 2518 w 3035" name="TX1"/>
                <a:gd fmla="*/ 23 h 418" name="TY1"/>
                <a:gd fmla="*/ 3033 w 3035" name="TX2"/>
                <a:gd fmla="*/ 1 h 418" name="TY2"/>
                <a:gd fmla="*/ 2496 w 3035" name="TX4"/>
                <a:gd fmla="*/ 1 h 418" name="TY4"/>
                <a:gd fmla="*/ 241 w 3035" name="TX5"/>
                <a:gd fmla="*/ 285 h 418" name="TY5"/>
                <a:gd fmla="*/ 252 w 3035" name="TX6"/>
                <a:gd fmla="*/ 329 h 418" name="TY6"/>
                <a:gd fmla="*/ 2508 w 3035" name="TX7"/>
                <a:gd fmla="*/ 23 h 418" name="TY7"/>
                <a:gd fmla="*/ 2496 w 3035" name="TX8"/>
                <a:gd fmla="*/ 1 h 418" name="TY8"/>
                <a:gd fmla="*/ 230 w 3035" name="TX10"/>
                <a:gd fmla="*/ 297 h 418" name="TY10"/>
                <a:gd fmla="*/ 0 w 3035" name="TX11"/>
                <a:gd fmla="*/ 417 h 418" name="TY11"/>
                <a:gd fmla="*/ 241 w 3035" name="TX12"/>
                <a:gd fmla="*/ 329 h 418" name="TY12"/>
                <a:gd fmla="*/ 230 w 3035" name="TX13"/>
                <a:gd fmla="*/ 297 h 418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3035" h="418">
                  <a:moveTo>
                    <a:pt x="2518" y="1"/>
                  </a:moveTo>
                  <a:lnTo>
                    <a:pt x="2518" y="23"/>
                  </a:lnTo>
                  <a:cubicBezTo>
                    <a:pt x="2693" y="12"/>
                    <a:pt x="2869" y="12"/>
                    <a:pt x="3033" y="1"/>
                  </a:cubicBezTo>
                  <a:close/>
                  <a:moveTo>
                    <a:pt x="2496" y="1"/>
                  </a:moveTo>
                  <a:cubicBezTo>
                    <a:pt x="1676" y="1"/>
                    <a:pt x="800" y="44"/>
                    <a:pt x="241" y="285"/>
                  </a:cubicBezTo>
                  <a:cubicBezTo>
                    <a:pt x="241" y="297"/>
                    <a:pt x="252" y="319"/>
                    <a:pt x="252" y="329"/>
                  </a:cubicBezTo>
                  <a:cubicBezTo>
                    <a:pt x="963" y="122"/>
                    <a:pt x="1741" y="56"/>
                    <a:pt x="2508" y="23"/>
                  </a:cubicBezTo>
                  <a:cubicBezTo>
                    <a:pt x="2508" y="12"/>
                    <a:pt x="2508" y="1"/>
                    <a:pt x="2496" y="1"/>
                  </a:cubicBezTo>
                  <a:close/>
                  <a:moveTo>
                    <a:pt x="230" y="297"/>
                  </a:moveTo>
                  <a:cubicBezTo>
                    <a:pt x="143" y="329"/>
                    <a:pt x="66" y="373"/>
                    <a:pt x="0" y="417"/>
                  </a:cubicBezTo>
                  <a:cubicBezTo>
                    <a:pt x="77" y="384"/>
                    <a:pt x="165" y="362"/>
                    <a:pt x="241" y="329"/>
                  </a:cubicBezTo>
                  <a:cubicBezTo>
                    <a:pt x="241" y="319"/>
                    <a:pt x="230" y="307"/>
                    <a:pt x="230" y="297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81" name="Rect 0"/>
            <p:cNvSpPr>
              <a:spLocks/>
            </p:cNvSpPr>
            <p:nvPr/>
          </p:nvSpPr>
          <p:spPr>
            <a:xfrm rot="0">
              <a:off x="6219825" y="2033905"/>
              <a:ext cx="1270" cy="1905"/>
            </a:xfrm>
            <a:custGeom>
              <a:gdLst>
                <a:gd fmla="*/ 11 w 24" name="TX0"/>
                <a:gd fmla="*/ 0 h 46" name="TY0"/>
                <a:gd fmla="*/ 0 w 24" name="TX1"/>
                <a:gd fmla="*/ 12 h 46" name="TY1"/>
                <a:gd fmla="*/ 11 w 24" name="TX2"/>
                <a:gd fmla="*/ 44 h 46" name="TY2"/>
                <a:gd fmla="*/ 22 w 24" name="TX3"/>
                <a:gd fmla="*/ 44 h 46" name="TY3"/>
                <a:gd fmla="*/ 11 w 24" name="TX4"/>
                <a:gd fmla="*/ 0 h 46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24" h="46">
                  <a:moveTo>
                    <a:pt x="11" y="0"/>
                  </a:moveTo>
                  <a:cubicBezTo>
                    <a:pt x="0" y="0"/>
                    <a:pt x="0" y="0"/>
                    <a:pt x="0" y="12"/>
                  </a:cubicBezTo>
                  <a:cubicBezTo>
                    <a:pt x="0" y="22"/>
                    <a:pt x="11" y="34"/>
                    <a:pt x="11" y="44"/>
                  </a:cubicBezTo>
                  <a:lnTo>
                    <a:pt x="22" y="44"/>
                  </a:lnTo>
                  <a:cubicBezTo>
                    <a:pt x="22" y="34"/>
                    <a:pt x="11" y="12"/>
                    <a:pt x="11" y="0"/>
                  </a:cubicBezTo>
                  <a:close/>
                </a:path>
              </a:pathLst>
            </a:custGeom>
            <a:solidFill>
              <a:srgbClr val="84030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82" name="Rect 0"/>
            <p:cNvSpPr>
              <a:spLocks/>
            </p:cNvSpPr>
            <p:nvPr/>
          </p:nvSpPr>
          <p:spPr>
            <a:xfrm rot="0">
              <a:off x="6284595" y="2026285"/>
              <a:ext cx="1270" cy="1270"/>
            </a:xfrm>
            <a:custGeom>
              <a:gdLst>
                <a:gd fmla="*/ 0 w 24" name="TX0"/>
                <a:gd fmla="*/ 1 h 24" name="TY0"/>
                <a:gd fmla="*/ 12 w 24" name="TX1"/>
                <a:gd fmla="*/ 23 h 24" name="TY1"/>
                <a:gd fmla="*/ 22 w 24" name="TX2"/>
                <a:gd fmla="*/ 23 h 24" name="TY2"/>
                <a:gd fmla="*/ 22 w 24" name="TX3"/>
                <a:gd fmla="*/ 1 h 24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4" h="24">
                  <a:moveTo>
                    <a:pt x="0" y="1"/>
                  </a:moveTo>
                  <a:cubicBezTo>
                    <a:pt x="12" y="1"/>
                    <a:pt x="12" y="12"/>
                    <a:pt x="12" y="23"/>
                  </a:cubicBezTo>
                  <a:lnTo>
                    <a:pt x="22" y="23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84030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83" name="Rect 0"/>
            <p:cNvSpPr>
              <a:spLocks/>
            </p:cNvSpPr>
            <p:nvPr/>
          </p:nvSpPr>
          <p:spPr>
            <a:xfrm rot="0">
              <a:off x="6123940" y="2229485"/>
              <a:ext cx="71755" cy="108585"/>
            </a:xfrm>
            <a:custGeom>
              <a:gdLst>
                <a:gd fmla="*/ 2464 w 2465" name="TX0"/>
                <a:gd fmla="*/ 0 h 3746" name="TY0"/>
                <a:gd fmla="*/ 2432 w 2465" name="TX1"/>
                <a:gd fmla="*/ 295 h 3746" name="TY1"/>
                <a:gd fmla="*/ 2432 w 2465" name="TX2"/>
                <a:gd fmla="*/ 372 h 3746" name="TY2"/>
                <a:gd fmla="*/ 2453 w 2465" name="TX3"/>
                <a:gd fmla="*/ 230 h 3746" name="TY3"/>
                <a:gd fmla="*/ 2464 w 2465" name="TX4"/>
                <a:gd fmla="*/ 0 h 3746" name="TY4"/>
                <a:gd fmla="*/ 2410 w 2465" name="TX6"/>
                <a:gd fmla="*/ 383 h 3746" name="TY6"/>
                <a:gd fmla="*/ 1840 w 2465" name="TX7"/>
                <a:gd fmla="*/ 2156 h 3746" name="TY7"/>
                <a:gd fmla="*/ 1851 w 2465" name="TX8"/>
                <a:gd fmla="*/ 2156 h 3746" name="TY8"/>
                <a:gd fmla="*/ 1862 w 2465" name="TX9"/>
                <a:gd fmla="*/ 2146 h 3746" name="TY9"/>
                <a:gd fmla="*/ 2410 w 2465" name="TX10"/>
                <a:gd fmla="*/ 460 h 3746" name="TY10"/>
                <a:gd fmla="*/ 2410 w 2465" name="TX11"/>
                <a:gd fmla="*/ 383 h 3746" name="TY11"/>
                <a:gd fmla="*/ 1 w 2465" name="TX13"/>
                <a:gd fmla="*/ 3153 h 3746" name="TY13"/>
                <a:gd fmla="*/ 1 w 2465" name="TX14"/>
                <a:gd fmla="*/ 3153 h 3746" name="TY14"/>
                <a:gd fmla="*/ 110 w 2465" name="TX15"/>
                <a:gd fmla="*/ 3219 h 3746" name="TY15"/>
                <a:gd fmla="*/ 121 w 2465" name="TX16"/>
                <a:gd fmla="*/ 3219 h 3746" name="TY16"/>
                <a:gd fmla="*/ 1 w 2465" name="TX17"/>
                <a:gd fmla="*/ 3153 h 3746" name="TY17"/>
                <a:gd fmla="*/ 1851 w 2465" name="TX19"/>
                <a:gd fmla="*/ 2168 h 3746" name="TY19"/>
                <a:gd fmla="*/ 1829 w 2465" name="TX20"/>
                <a:gd fmla="*/ 2178 h 3746" name="TY20"/>
                <a:gd fmla="*/ 1194 w 2465" name="TX21"/>
                <a:gd fmla="*/ 3679 h 3746" name="TY21"/>
                <a:gd fmla="*/ 132 w 2465" name="TX22"/>
                <a:gd fmla="*/ 3219 h 3746" name="TY22"/>
                <a:gd fmla="*/ 121 w 2465" name="TX23"/>
                <a:gd fmla="*/ 3229 h 3746" name="TY23"/>
                <a:gd fmla="*/ 1194 w 2465" name="TX24"/>
                <a:gd fmla="*/ 3744 h 3746" name="TY24"/>
                <a:gd fmla="*/ 1862 w 2465" name="TX25"/>
                <a:gd fmla="*/ 2168 h 3746" name="TY2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</a:cxnLst>
              <a:rect l="l" t="t" r="r" b="b"/>
              <a:pathLst>
                <a:path w="2465" h="3746">
                  <a:moveTo>
                    <a:pt x="2464" y="0"/>
                  </a:moveTo>
                  <a:lnTo>
                    <a:pt x="2432" y="295"/>
                  </a:lnTo>
                  <a:lnTo>
                    <a:pt x="2432" y="372"/>
                  </a:lnTo>
                  <a:cubicBezTo>
                    <a:pt x="2432" y="328"/>
                    <a:pt x="2442" y="273"/>
                    <a:pt x="2453" y="230"/>
                  </a:cubicBezTo>
                  <a:cubicBezTo>
                    <a:pt x="2453" y="153"/>
                    <a:pt x="2464" y="76"/>
                    <a:pt x="2464" y="0"/>
                  </a:cubicBezTo>
                  <a:close/>
                  <a:moveTo>
                    <a:pt x="2410" y="383"/>
                  </a:moveTo>
                  <a:cubicBezTo>
                    <a:pt x="2300" y="996"/>
                    <a:pt x="2081" y="1587"/>
                    <a:pt x="1840" y="2156"/>
                  </a:cubicBezTo>
                  <a:lnTo>
                    <a:pt x="1851" y="2156"/>
                  </a:lnTo>
                  <a:cubicBezTo>
                    <a:pt x="1851" y="2156"/>
                    <a:pt x="1862" y="2156"/>
                    <a:pt x="1862" y="2146"/>
                  </a:cubicBezTo>
                  <a:cubicBezTo>
                    <a:pt x="2103" y="1599"/>
                    <a:pt x="2300" y="1040"/>
                    <a:pt x="2410" y="460"/>
                  </a:cubicBezTo>
                  <a:lnTo>
                    <a:pt x="2410" y="383"/>
                  </a:lnTo>
                  <a:close/>
                  <a:moveTo>
                    <a:pt x="1" y="3153"/>
                  </a:moveTo>
                  <a:lnTo>
                    <a:pt x="1" y="3153"/>
                  </a:lnTo>
                  <a:cubicBezTo>
                    <a:pt x="33" y="3175"/>
                    <a:pt x="77" y="3197"/>
                    <a:pt x="110" y="3219"/>
                  </a:cubicBezTo>
                  <a:lnTo>
                    <a:pt x="121" y="3219"/>
                  </a:lnTo>
                  <a:cubicBezTo>
                    <a:pt x="77" y="3197"/>
                    <a:pt x="45" y="3175"/>
                    <a:pt x="1" y="3153"/>
                  </a:cubicBezTo>
                  <a:close/>
                  <a:moveTo>
                    <a:pt x="1851" y="2168"/>
                  </a:moveTo>
                  <a:cubicBezTo>
                    <a:pt x="1851" y="2168"/>
                    <a:pt x="1840" y="2168"/>
                    <a:pt x="1829" y="2178"/>
                  </a:cubicBezTo>
                  <a:cubicBezTo>
                    <a:pt x="1621" y="2682"/>
                    <a:pt x="1381" y="3175"/>
                    <a:pt x="1194" y="3679"/>
                  </a:cubicBezTo>
                  <a:cubicBezTo>
                    <a:pt x="822" y="3558"/>
                    <a:pt x="471" y="3405"/>
                    <a:pt x="132" y="3219"/>
                  </a:cubicBezTo>
                  <a:cubicBezTo>
                    <a:pt x="121" y="3219"/>
                    <a:pt x="121" y="3229"/>
                    <a:pt x="121" y="3229"/>
                  </a:cubicBezTo>
                  <a:cubicBezTo>
                    <a:pt x="428" y="3427"/>
                    <a:pt x="767" y="3602"/>
                    <a:pt x="1194" y="3744"/>
                  </a:cubicBezTo>
                  <a:cubicBezTo>
                    <a:pt x="1391" y="3219"/>
                    <a:pt x="1643" y="2693"/>
                    <a:pt x="1862" y="2168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84" name="Rect 0"/>
            <p:cNvSpPr>
              <a:spLocks/>
            </p:cNvSpPr>
            <p:nvPr/>
          </p:nvSpPr>
          <p:spPr>
            <a:xfrm rot="0">
              <a:off x="6127115" y="2291080"/>
              <a:ext cx="51435" cy="31750"/>
            </a:xfrm>
            <a:custGeom>
              <a:gdLst>
                <a:gd fmla="*/ 1752 w 1754" name="TX0"/>
                <a:gd fmla="*/ 1 h 1086" name="TY0"/>
                <a:gd fmla="*/ 1741 w 1754" name="TX1"/>
                <a:gd fmla="*/ 11 h 1086" name="TY1"/>
                <a:gd fmla="*/ 1730 w 1754" name="TX2"/>
                <a:gd fmla="*/ 11 h 1086" name="TY2"/>
                <a:gd fmla="*/ 1719 w 1754" name="TX3"/>
                <a:gd fmla="*/ 33 h 1086" name="TY3"/>
                <a:gd fmla="*/ 1741 w 1754" name="TX4"/>
                <a:gd fmla="*/ 23 h 1086" name="TY4"/>
                <a:gd fmla="*/ 1752 w 1754" name="TX5"/>
                <a:gd fmla="*/ 23 h 1086" name="TY5"/>
                <a:gd fmla="*/ 1752 w 1754" name="TX6"/>
                <a:gd fmla="*/ 1 h 1086" name="TY6"/>
                <a:gd fmla="*/ 0 w 1754" name="TX8"/>
                <a:gd fmla="*/ 1074 h 1086" name="TY8"/>
                <a:gd fmla="*/ 11 w 1754" name="TX9"/>
                <a:gd fmla="*/ 1084 h 1086" name="TY9"/>
                <a:gd fmla="*/ 22 w 1754" name="TX10"/>
                <a:gd fmla="*/ 1074 h 1086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754" h="1086">
                  <a:moveTo>
                    <a:pt x="1752" y="1"/>
                  </a:moveTo>
                  <a:cubicBezTo>
                    <a:pt x="1752" y="11"/>
                    <a:pt x="1741" y="11"/>
                    <a:pt x="1741" y="11"/>
                  </a:cubicBezTo>
                  <a:lnTo>
                    <a:pt x="1730" y="11"/>
                  </a:lnTo>
                  <a:cubicBezTo>
                    <a:pt x="1730" y="23"/>
                    <a:pt x="1719" y="23"/>
                    <a:pt x="1719" y="33"/>
                  </a:cubicBezTo>
                  <a:cubicBezTo>
                    <a:pt x="1730" y="23"/>
                    <a:pt x="1741" y="23"/>
                    <a:pt x="1741" y="23"/>
                  </a:cubicBezTo>
                  <a:lnTo>
                    <a:pt x="1752" y="23"/>
                  </a:lnTo>
                  <a:lnTo>
                    <a:pt x="1752" y="1"/>
                  </a:lnTo>
                  <a:close/>
                  <a:moveTo>
                    <a:pt x="0" y="1074"/>
                  </a:moveTo>
                  <a:cubicBezTo>
                    <a:pt x="0" y="1084"/>
                    <a:pt x="0" y="1084"/>
                    <a:pt x="11" y="1084"/>
                  </a:cubicBezTo>
                  <a:cubicBezTo>
                    <a:pt x="11" y="1084"/>
                    <a:pt x="11" y="1074"/>
                    <a:pt x="22" y="1074"/>
                  </a:cubicBezTo>
                  <a:close/>
                </a:path>
              </a:pathLst>
            </a:custGeom>
            <a:solidFill>
              <a:srgbClr val="84030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85" name="Rect 0"/>
            <p:cNvSpPr>
              <a:spLocks/>
            </p:cNvSpPr>
            <p:nvPr/>
          </p:nvSpPr>
          <p:spPr>
            <a:xfrm rot="0">
              <a:off x="6193155" y="2259330"/>
              <a:ext cx="635" cy="8255"/>
            </a:xfrm>
            <a:custGeom>
              <a:gdLst>
                <a:gd fmla="*/ 0 w 2" name="TX0"/>
                <a:gd fmla="*/ 1 h 276" name="TY0"/>
                <a:gd fmla="*/ 0 w 2" name="TX1"/>
                <a:gd fmla="*/ 220 h 276" name="TY1"/>
                <a:gd fmla="*/ 0 w 2" name="TX2"/>
                <a:gd fmla="*/ 275 h 276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2" h="276">
                  <a:moveTo>
                    <a:pt x="0" y="1"/>
                  </a:moveTo>
                  <a:lnTo>
                    <a:pt x="0" y="220"/>
                  </a:lnTo>
                  <a:lnTo>
                    <a:pt x="0" y="275"/>
                  </a:lnTo>
                  <a:close/>
                </a:path>
              </a:pathLst>
            </a:custGeom>
            <a:solidFill>
              <a:srgbClr val="95050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86" name="Rect 0"/>
            <p:cNvSpPr>
              <a:spLocks/>
            </p:cNvSpPr>
            <p:nvPr/>
          </p:nvSpPr>
          <p:spPr>
            <a:xfrm rot="0">
              <a:off x="6675755" y="2268855"/>
              <a:ext cx="24130" cy="13335"/>
            </a:xfrm>
            <a:custGeom>
              <a:gdLst>
                <a:gd fmla="*/ 778 w 824" name="TX0"/>
                <a:gd fmla="*/ 0 h 440" name="TY0"/>
                <a:gd fmla="*/ 1 w 824" name="TX1"/>
                <a:gd fmla="*/ 394 h 440" name="TY1"/>
                <a:gd fmla="*/ 22 w 824" name="TX2"/>
                <a:gd fmla="*/ 438 h 440" name="TY2"/>
                <a:gd fmla="*/ 822 w 824" name="TX3"/>
                <a:gd fmla="*/ 33 h 440" name="TY3"/>
                <a:gd fmla="*/ 778 w 824" name="TX4"/>
                <a:gd fmla="*/ 0 h 440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824" h="440">
                  <a:moveTo>
                    <a:pt x="778" y="0"/>
                  </a:moveTo>
                  <a:cubicBezTo>
                    <a:pt x="526" y="143"/>
                    <a:pt x="263" y="274"/>
                    <a:pt x="1" y="394"/>
                  </a:cubicBezTo>
                  <a:cubicBezTo>
                    <a:pt x="12" y="406"/>
                    <a:pt x="12" y="428"/>
                    <a:pt x="22" y="438"/>
                  </a:cubicBezTo>
                  <a:cubicBezTo>
                    <a:pt x="297" y="318"/>
                    <a:pt x="559" y="187"/>
                    <a:pt x="822" y="33"/>
                  </a:cubicBezTo>
                  <a:cubicBezTo>
                    <a:pt x="811" y="22"/>
                    <a:pt x="789" y="12"/>
                    <a:pt x="778" y="0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87" name="Rect 0"/>
            <p:cNvSpPr>
              <a:spLocks/>
            </p:cNvSpPr>
            <p:nvPr/>
          </p:nvSpPr>
          <p:spPr>
            <a:xfrm rot="0">
              <a:off x="6193790" y="2274570"/>
              <a:ext cx="1270" cy="20955"/>
            </a:xfrm>
            <a:custGeom>
              <a:gdLst>
                <a:gd fmla="*/ 1 w 34" name="TX0"/>
                <a:gd fmla="*/ 1 h 703" name="TY0"/>
                <a:gd fmla="*/ 1 w 34" name="TX1"/>
                <a:gd fmla="*/ 55 h 703" name="TY1"/>
                <a:gd fmla="*/ 1 w 34" name="TX2"/>
                <a:gd fmla="*/ 62 h 703" name="TY2"/>
                <a:gd fmla="*/ 1 w 34" name="TX3"/>
                <a:gd fmla="*/ 62 h 703" name="TY3"/>
                <a:gd fmla="*/ 1 w 34" name="TX4"/>
                <a:gd fmla="*/ 1 h 703" name="TY4"/>
                <a:gd fmla="*/ 1 w 34" name="TX6"/>
                <a:gd fmla="*/ 62 h 703" name="TY6"/>
                <a:gd fmla="*/ 20 w 34" name="TX7"/>
                <a:gd fmla="*/ 412 h 703" name="TY7"/>
                <a:gd fmla="*/ 20 w 34" name="TX8"/>
                <a:gd fmla="*/ 412 h 703" name="TY8"/>
                <a:gd fmla="*/ 1 w 34" name="TX9"/>
                <a:gd fmla="*/ 62 h 703" name="TY9"/>
                <a:gd fmla="*/ 20 w 34" name="TX11"/>
                <a:gd fmla="*/ 412 h 703" name="TY11"/>
                <a:gd fmla="*/ 22 w 34" name="TX12"/>
                <a:gd fmla="*/ 449 h 703" name="TY12"/>
                <a:gd fmla="*/ 20 w 34" name="TX13"/>
                <a:gd fmla="*/ 412 h 703" name="TY13"/>
                <a:gd fmla="*/ 22 w 34" name="TX15"/>
                <a:gd fmla="*/ 461 h 703" name="TY15"/>
                <a:gd fmla="*/ 33 w 34" name="TX16"/>
                <a:gd fmla="*/ 701 h 703" name="TY16"/>
                <a:gd fmla="*/ 33 w 34" name="TX17"/>
                <a:gd fmla="*/ 668 h 703" name="TY17"/>
                <a:gd fmla="*/ 22 w 34" name="TX18"/>
                <a:gd fmla="*/ 461 h 703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34" h="703">
                  <a:moveTo>
                    <a:pt x="1" y="1"/>
                  </a:moveTo>
                  <a:lnTo>
                    <a:pt x="1" y="55"/>
                  </a:lnTo>
                  <a:cubicBezTo>
                    <a:pt x="1" y="57"/>
                    <a:pt x="1" y="60"/>
                    <a:pt x="1" y="62"/>
                  </a:cubicBezTo>
                  <a:lnTo>
                    <a:pt x="1" y="62"/>
                  </a:lnTo>
                  <a:cubicBezTo>
                    <a:pt x="1" y="42"/>
                    <a:pt x="1" y="21"/>
                    <a:pt x="1" y="1"/>
                  </a:cubicBezTo>
                  <a:close/>
                  <a:moveTo>
                    <a:pt x="1" y="62"/>
                  </a:moveTo>
                  <a:cubicBezTo>
                    <a:pt x="3" y="181"/>
                    <a:pt x="11" y="300"/>
                    <a:pt x="20" y="412"/>
                  </a:cubicBezTo>
                  <a:lnTo>
                    <a:pt x="20" y="412"/>
                  </a:lnTo>
                  <a:cubicBezTo>
                    <a:pt x="11" y="295"/>
                    <a:pt x="10" y="179"/>
                    <a:pt x="1" y="62"/>
                  </a:cubicBezTo>
                  <a:close/>
                  <a:moveTo>
                    <a:pt x="20" y="412"/>
                  </a:moveTo>
                  <a:cubicBezTo>
                    <a:pt x="20" y="425"/>
                    <a:pt x="21" y="437"/>
                    <a:pt x="22" y="449"/>
                  </a:cubicBezTo>
                  <a:cubicBezTo>
                    <a:pt x="21" y="437"/>
                    <a:pt x="21" y="425"/>
                    <a:pt x="20" y="412"/>
                  </a:cubicBezTo>
                  <a:close/>
                  <a:moveTo>
                    <a:pt x="22" y="461"/>
                  </a:moveTo>
                  <a:cubicBezTo>
                    <a:pt x="22" y="537"/>
                    <a:pt x="22" y="624"/>
                    <a:pt x="33" y="701"/>
                  </a:cubicBezTo>
                  <a:lnTo>
                    <a:pt x="33" y="668"/>
                  </a:lnTo>
                  <a:cubicBezTo>
                    <a:pt x="33" y="603"/>
                    <a:pt x="22" y="526"/>
                    <a:pt x="22" y="461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88" name="Rect 0"/>
            <p:cNvSpPr>
              <a:spLocks/>
            </p:cNvSpPr>
            <p:nvPr/>
          </p:nvSpPr>
          <p:spPr>
            <a:xfrm rot="0">
              <a:off x="6194425" y="2287270"/>
              <a:ext cx="635" cy="1270"/>
            </a:xfrm>
            <a:custGeom>
              <a:gdLst>
                <a:gd fmla="*/ 0 w 2" name="TX0"/>
                <a:gd fmla="*/ 0 h 13" name="TY0"/>
                <a:gd fmla="*/ 0 w 2" name="TX1"/>
                <a:gd fmla="*/ 0 h 13" name="TY1"/>
                <a:gd fmla="*/ 0 w 2" name="TX2"/>
                <a:gd fmla="*/ 12 h 13" name="TY2"/>
                <a:gd fmla="*/ 0 w 2" name="TX3"/>
                <a:gd fmla="*/ 12 h 13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" h="13">
                  <a:moveTo>
                    <a:pt x="0" y="0"/>
                  </a:moveTo>
                  <a:lnTo>
                    <a:pt x="0" y="0"/>
                  </a:lnTo>
                  <a:lnTo>
                    <a:pt x="0" y="12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84030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89" name="Rect 0"/>
            <p:cNvSpPr>
              <a:spLocks/>
            </p:cNvSpPr>
            <p:nvPr/>
          </p:nvSpPr>
          <p:spPr>
            <a:xfrm rot="0">
              <a:off x="6184900" y="2294255"/>
              <a:ext cx="13970" cy="207010"/>
            </a:xfrm>
            <a:custGeom>
              <a:gdLst>
                <a:gd fmla="*/ 339 w 472" name="TX0"/>
                <a:gd fmla="*/ 0 h 7162" name="TY0"/>
                <a:gd fmla="*/ 263 w 472" name="TX1"/>
                <a:gd fmla="*/ 1588 h 7162" name="TY1"/>
                <a:gd fmla="*/ 416 w 472" name="TX2"/>
                <a:gd fmla="*/ 1609 h 7162" name="TY2"/>
                <a:gd fmla="*/ 339 w 472" name="TX3"/>
                <a:gd fmla="*/ 0 h 7162" name="TY3"/>
                <a:gd fmla="*/ 263 w 472" name="TX5"/>
                <a:gd fmla="*/ 1599 h 7162" name="TY5"/>
                <a:gd fmla="*/ 142 w 472" name="TX6"/>
                <a:gd fmla="*/ 4139 h 7162" name="TY6"/>
                <a:gd fmla="*/ 307 w 472" name="TX7"/>
                <a:gd fmla="*/ 4073 h 7162" name="TY7"/>
                <a:gd fmla="*/ 416 w 472" name="TX8"/>
                <a:gd fmla="*/ 2113 h 7162" name="TY8"/>
                <a:gd fmla="*/ 416 w 472" name="TX9"/>
                <a:gd fmla="*/ 1850 h 7162" name="TY9"/>
                <a:gd fmla="*/ 416 w 472" name="TX10"/>
                <a:gd fmla="*/ 1621 h 7162" name="TY10"/>
                <a:gd fmla="*/ 263 w 472" name="TX11"/>
                <a:gd fmla="*/ 1599 h 7162" name="TY11"/>
                <a:gd fmla="*/ 307 w 472" name="TX13"/>
                <a:gd fmla="*/ 4095 h 7162" name="TY13"/>
                <a:gd fmla="*/ 142 w 472" name="TX14"/>
                <a:gd fmla="*/ 4150 h 7162" name="TY14"/>
                <a:gd fmla="*/ 0 w 472" name="TX15"/>
                <a:gd fmla="*/ 7161 h 7162" name="TY15"/>
                <a:gd fmla="*/ 361 w 472" name="TX16"/>
                <a:gd fmla="*/ 6964 h 7162" name="TY16"/>
                <a:gd fmla="*/ 470 w 472" name="TX17"/>
                <a:gd fmla="*/ 6986 h 7162" name="TY17"/>
                <a:gd fmla="*/ 273 w 472" name="TX18"/>
                <a:gd fmla="*/ 5091 h 7162" name="TY18"/>
                <a:gd fmla="*/ 307 w 472" name="TX19"/>
                <a:gd fmla="*/ 4095 h 7162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472" h="7162">
                  <a:moveTo>
                    <a:pt x="339" y="0"/>
                  </a:moveTo>
                  <a:lnTo>
                    <a:pt x="263" y="1588"/>
                  </a:lnTo>
                  <a:cubicBezTo>
                    <a:pt x="317" y="1588"/>
                    <a:pt x="361" y="1599"/>
                    <a:pt x="416" y="1609"/>
                  </a:cubicBezTo>
                  <a:cubicBezTo>
                    <a:pt x="405" y="1062"/>
                    <a:pt x="372" y="526"/>
                    <a:pt x="339" y="0"/>
                  </a:cubicBezTo>
                  <a:close/>
                  <a:moveTo>
                    <a:pt x="263" y="1599"/>
                  </a:moveTo>
                  <a:lnTo>
                    <a:pt x="142" y="4139"/>
                  </a:lnTo>
                  <a:lnTo>
                    <a:pt x="307" y="4073"/>
                  </a:lnTo>
                  <a:cubicBezTo>
                    <a:pt x="339" y="3416"/>
                    <a:pt x="405" y="2760"/>
                    <a:pt x="416" y="2113"/>
                  </a:cubicBezTo>
                  <a:lnTo>
                    <a:pt x="416" y="1850"/>
                  </a:lnTo>
                  <a:lnTo>
                    <a:pt x="416" y="1621"/>
                  </a:lnTo>
                  <a:cubicBezTo>
                    <a:pt x="361" y="1609"/>
                    <a:pt x="317" y="1599"/>
                    <a:pt x="263" y="1599"/>
                  </a:cubicBezTo>
                  <a:close/>
                  <a:moveTo>
                    <a:pt x="307" y="4095"/>
                  </a:moveTo>
                  <a:cubicBezTo>
                    <a:pt x="251" y="4117"/>
                    <a:pt x="197" y="4128"/>
                    <a:pt x="142" y="4150"/>
                  </a:cubicBezTo>
                  <a:lnTo>
                    <a:pt x="0" y="7161"/>
                  </a:lnTo>
                  <a:cubicBezTo>
                    <a:pt x="88" y="7051"/>
                    <a:pt x="230" y="6964"/>
                    <a:pt x="361" y="6964"/>
                  </a:cubicBezTo>
                  <a:cubicBezTo>
                    <a:pt x="394" y="6964"/>
                    <a:pt x="438" y="6974"/>
                    <a:pt x="470" y="6986"/>
                  </a:cubicBezTo>
                  <a:cubicBezTo>
                    <a:pt x="317" y="6361"/>
                    <a:pt x="273" y="5726"/>
                    <a:pt x="273" y="5091"/>
                  </a:cubicBezTo>
                  <a:cubicBezTo>
                    <a:pt x="273" y="4763"/>
                    <a:pt x="285" y="4424"/>
                    <a:pt x="307" y="4095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90" name="Rect 0"/>
            <p:cNvSpPr>
              <a:spLocks/>
            </p:cNvSpPr>
            <p:nvPr/>
          </p:nvSpPr>
          <p:spPr>
            <a:xfrm rot="0">
              <a:off x="6192520" y="2339975"/>
              <a:ext cx="5080" cy="1905"/>
            </a:xfrm>
            <a:custGeom>
              <a:gdLst>
                <a:gd fmla="*/ 1 w 156" name="TX0"/>
                <a:gd fmla="*/ 1 h 35" name="TY0"/>
                <a:gd fmla="*/ 1 w 156" name="TX1"/>
                <a:gd fmla="*/ 12 h 35" name="TY1"/>
                <a:gd fmla="*/ 154 w 156" name="TX2"/>
                <a:gd fmla="*/ 34 h 35" name="TY2"/>
                <a:gd fmla="*/ 154 w 156" name="TX3"/>
                <a:gd fmla="*/ 22 h 35" name="TY3"/>
                <a:gd fmla="*/ 1 w 156" name="TX4"/>
                <a:gd fmla="*/ 1 h 35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56" h="35">
                  <a:moveTo>
                    <a:pt x="1" y="1"/>
                  </a:moveTo>
                  <a:lnTo>
                    <a:pt x="1" y="12"/>
                  </a:lnTo>
                  <a:cubicBezTo>
                    <a:pt x="55" y="12"/>
                    <a:pt x="99" y="22"/>
                    <a:pt x="154" y="34"/>
                  </a:cubicBezTo>
                  <a:lnTo>
                    <a:pt x="154" y="22"/>
                  </a:lnTo>
                  <a:cubicBezTo>
                    <a:pt x="99" y="12"/>
                    <a:pt x="55" y="1"/>
                    <a:pt x="1" y="1"/>
                  </a:cubicBezTo>
                  <a:close/>
                </a:path>
              </a:pathLst>
            </a:custGeom>
            <a:solidFill>
              <a:srgbClr val="84030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91" name="Rect 0"/>
            <p:cNvSpPr>
              <a:spLocks/>
            </p:cNvSpPr>
            <p:nvPr/>
          </p:nvSpPr>
          <p:spPr>
            <a:xfrm rot="0">
              <a:off x="6188710" y="2411730"/>
              <a:ext cx="5715" cy="2540"/>
            </a:xfrm>
            <a:custGeom>
              <a:gdLst>
                <a:gd fmla="*/ 166 w 167" name="TX0"/>
                <a:gd fmla="*/ 0 h 78" name="TY0"/>
                <a:gd fmla="*/ 1 w 167" name="TX1"/>
                <a:gd fmla="*/ 66 h 78" name="TY1"/>
                <a:gd fmla="*/ 1 w 167" name="TX2"/>
                <a:gd fmla="*/ 77 h 78" name="TY2"/>
                <a:gd fmla="*/ 166 w 167" name="TX3"/>
                <a:gd fmla="*/ 22 h 78" name="TY3"/>
                <a:gd fmla="*/ 166 w 167" name="TX4"/>
                <a:gd fmla="*/ 0 h 78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67" h="78">
                  <a:moveTo>
                    <a:pt x="166" y="0"/>
                  </a:moveTo>
                  <a:lnTo>
                    <a:pt x="1" y="66"/>
                  </a:lnTo>
                  <a:lnTo>
                    <a:pt x="1" y="77"/>
                  </a:lnTo>
                  <a:cubicBezTo>
                    <a:pt x="56" y="55"/>
                    <a:pt x="110" y="44"/>
                    <a:pt x="166" y="22"/>
                  </a:cubicBezTo>
                  <a:lnTo>
                    <a:pt x="166" y="0"/>
                  </a:lnTo>
                  <a:close/>
                </a:path>
              </a:pathLst>
            </a:custGeom>
            <a:solidFill>
              <a:srgbClr val="84030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92" name="Rect 0"/>
            <p:cNvSpPr>
              <a:spLocks/>
            </p:cNvSpPr>
            <p:nvPr/>
          </p:nvSpPr>
          <p:spPr>
            <a:xfrm rot="0">
              <a:off x="6181090" y="2513330"/>
              <a:ext cx="4445" cy="21590"/>
            </a:xfrm>
            <a:custGeom>
              <a:gdLst>
                <a:gd fmla="*/ 1 w 144" name="TX0"/>
                <a:gd fmla="*/ 0 h 736" name="TY0"/>
                <a:gd fmla="*/ 1 w 144" name="TX1"/>
                <a:gd fmla="*/ 66 h 736" name="TY1"/>
                <a:gd fmla="*/ 55 w 144" name="TX2"/>
                <a:gd fmla="*/ 362 h 736" name="TY2"/>
                <a:gd fmla="*/ 77 w 144" name="TX3"/>
                <a:gd fmla="*/ 406 h 736" name="TY3"/>
                <a:gd fmla="*/ 88 w 144" name="TX4"/>
                <a:gd fmla="*/ 450 h 736" name="TY4"/>
                <a:gd fmla="*/ 88 w 144" name="TX5"/>
                <a:gd fmla="*/ 428 h 736" name="TY5"/>
                <a:gd fmla="*/ 1 w 144" name="TX6"/>
                <a:gd fmla="*/ 0 h 736" name="TY6"/>
                <a:gd fmla="*/ 55 w 144" name="TX8"/>
                <a:gd fmla="*/ 384 h 736" name="TY8"/>
                <a:gd fmla="*/ 88 w 144" name="TX9"/>
                <a:gd fmla="*/ 482 h 736" name="TY9"/>
                <a:gd fmla="*/ 88 w 144" name="TX10"/>
                <a:gd fmla="*/ 450 h 736" name="TY10"/>
                <a:gd fmla="*/ 66 w 144" name="TX11"/>
                <a:gd fmla="*/ 406 h 736" name="TY11"/>
                <a:gd fmla="*/ 55 w 144" name="TX12"/>
                <a:gd fmla="*/ 384 h 736" name="TY12"/>
                <a:gd fmla="*/ 88 w 144" name="TX14"/>
                <a:gd fmla="*/ 482 h 736" name="TY14"/>
                <a:gd fmla="*/ 77 w 144" name="TX15"/>
                <a:gd fmla="*/ 734 h 736" name="TY15"/>
                <a:gd fmla="*/ 143 w 144" name="TX16"/>
                <a:gd fmla="*/ 625 h 736" name="TY16"/>
                <a:gd fmla="*/ 88 w 144" name="TX17"/>
                <a:gd fmla="*/ 482 h 736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144" h="736">
                  <a:moveTo>
                    <a:pt x="1" y="0"/>
                  </a:moveTo>
                  <a:lnTo>
                    <a:pt x="1" y="66"/>
                  </a:lnTo>
                  <a:cubicBezTo>
                    <a:pt x="11" y="165"/>
                    <a:pt x="23" y="263"/>
                    <a:pt x="55" y="362"/>
                  </a:cubicBezTo>
                  <a:cubicBezTo>
                    <a:pt x="55" y="373"/>
                    <a:pt x="66" y="395"/>
                    <a:pt x="77" y="406"/>
                  </a:cubicBezTo>
                  <a:cubicBezTo>
                    <a:pt x="77" y="417"/>
                    <a:pt x="88" y="428"/>
                    <a:pt x="88" y="450"/>
                  </a:cubicBezTo>
                  <a:lnTo>
                    <a:pt x="88" y="428"/>
                  </a:lnTo>
                  <a:cubicBezTo>
                    <a:pt x="44" y="285"/>
                    <a:pt x="11" y="143"/>
                    <a:pt x="1" y="0"/>
                  </a:cubicBezTo>
                  <a:close/>
                  <a:moveTo>
                    <a:pt x="55" y="384"/>
                  </a:moveTo>
                  <a:lnTo>
                    <a:pt x="88" y="482"/>
                  </a:lnTo>
                  <a:lnTo>
                    <a:pt x="88" y="450"/>
                  </a:lnTo>
                  <a:cubicBezTo>
                    <a:pt x="88" y="438"/>
                    <a:pt x="77" y="428"/>
                    <a:pt x="66" y="406"/>
                  </a:cubicBezTo>
                  <a:cubicBezTo>
                    <a:pt x="66" y="406"/>
                    <a:pt x="66" y="395"/>
                    <a:pt x="55" y="384"/>
                  </a:cubicBezTo>
                  <a:close/>
                  <a:moveTo>
                    <a:pt x="88" y="482"/>
                  </a:moveTo>
                  <a:lnTo>
                    <a:pt x="77" y="734"/>
                  </a:lnTo>
                  <a:cubicBezTo>
                    <a:pt x="99" y="701"/>
                    <a:pt x="121" y="669"/>
                    <a:pt x="143" y="625"/>
                  </a:cubicBezTo>
                  <a:cubicBezTo>
                    <a:pt x="121" y="581"/>
                    <a:pt x="110" y="526"/>
                    <a:pt x="88" y="482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93" name="Rect 0"/>
            <p:cNvSpPr>
              <a:spLocks/>
            </p:cNvSpPr>
            <p:nvPr/>
          </p:nvSpPr>
          <p:spPr>
            <a:xfrm rot="0">
              <a:off x="6178550" y="2553970"/>
              <a:ext cx="8255" cy="23495"/>
            </a:xfrm>
            <a:custGeom>
              <a:gdLst>
                <a:gd fmla="*/ 11 w 275" name="TX0"/>
                <a:gd fmla="*/ 0 h 790" name="TY0"/>
                <a:gd fmla="*/ 11 w 275" name="TX1"/>
                <a:gd fmla="*/ 0 h 790" name="TY1"/>
                <a:gd fmla="*/ 76 w 275" name="TX2"/>
                <a:gd fmla="*/ 449 h 790" name="TY2"/>
                <a:gd fmla="*/ 219 w 275" name="TX3"/>
                <a:gd fmla="*/ 789 h 790" name="TY3"/>
                <a:gd fmla="*/ 273 w 275" name="TX4"/>
                <a:gd fmla="*/ 777 h 790" name="TY4"/>
                <a:gd fmla="*/ 88 w 275" name="TX5"/>
                <a:gd fmla="*/ 449 h 790" name="TY5"/>
                <a:gd fmla="*/ 11 w 275" name="TX6"/>
                <a:gd fmla="*/ 0 h 790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275" h="790">
                  <a:moveTo>
                    <a:pt x="11" y="0"/>
                  </a:moveTo>
                  <a:lnTo>
                    <a:pt x="11" y="0"/>
                  </a:lnTo>
                  <a:cubicBezTo>
                    <a:pt x="0" y="154"/>
                    <a:pt x="22" y="307"/>
                    <a:pt x="76" y="449"/>
                  </a:cubicBezTo>
                  <a:cubicBezTo>
                    <a:pt x="110" y="580"/>
                    <a:pt x="164" y="701"/>
                    <a:pt x="219" y="789"/>
                  </a:cubicBezTo>
                  <a:cubicBezTo>
                    <a:pt x="241" y="777"/>
                    <a:pt x="251" y="777"/>
                    <a:pt x="273" y="777"/>
                  </a:cubicBezTo>
                  <a:cubicBezTo>
                    <a:pt x="197" y="679"/>
                    <a:pt x="131" y="570"/>
                    <a:pt x="88" y="449"/>
                  </a:cubicBezTo>
                  <a:cubicBezTo>
                    <a:pt x="32" y="307"/>
                    <a:pt x="11" y="154"/>
                    <a:pt x="11" y="0"/>
                  </a:cubicBezTo>
                  <a:close/>
                </a:path>
              </a:pathLst>
            </a:custGeom>
            <a:solidFill>
              <a:srgbClr val="959A9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94" name="Rect 0"/>
            <p:cNvSpPr>
              <a:spLocks/>
            </p:cNvSpPr>
            <p:nvPr/>
          </p:nvSpPr>
          <p:spPr>
            <a:xfrm rot="0">
              <a:off x="6574790" y="2564765"/>
              <a:ext cx="3175" cy="20955"/>
            </a:xfrm>
            <a:custGeom>
              <a:gdLst>
                <a:gd fmla="*/ 88 w 89" name="TX0"/>
                <a:gd fmla="*/ 1 h 713" name="TY0"/>
                <a:gd fmla="*/ 66 w 89" name="TX1"/>
                <a:gd fmla="*/ 230 h 713" name="TY1"/>
                <a:gd fmla="*/ 22 w 89" name="TX2"/>
                <a:gd fmla="*/ 460 h 713" name="TY2"/>
                <a:gd fmla="*/ 33 w 89" name="TX3"/>
                <a:gd fmla="*/ 438 h 713" name="TY3"/>
                <a:gd fmla="*/ 44 w 89" name="TX4"/>
                <a:gd fmla="*/ 427 h 713" name="TY4"/>
                <a:gd fmla="*/ 66 w 89" name="TX5"/>
                <a:gd fmla="*/ 285 h 713" name="TY5"/>
                <a:gd fmla="*/ 88 w 89" name="TX6"/>
                <a:gd fmla="*/ 1 h 713" name="TY6"/>
                <a:gd fmla="*/ 33 w 89" name="TX8"/>
                <a:gd fmla="*/ 449 h 713" name="TY8"/>
                <a:gd fmla="*/ 22 w 89" name="TX9"/>
                <a:gd fmla="*/ 482 h 713" name="TY9"/>
                <a:gd fmla="*/ 0 w 89" name="TX10"/>
                <a:gd fmla="*/ 712 h 713" name="TY10"/>
                <a:gd fmla="*/ 33 w 89" name="TX11"/>
                <a:gd fmla="*/ 449 h 713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89" h="713">
                  <a:moveTo>
                    <a:pt x="88" y="1"/>
                  </a:moveTo>
                  <a:cubicBezTo>
                    <a:pt x="88" y="77"/>
                    <a:pt x="77" y="154"/>
                    <a:pt x="66" y="230"/>
                  </a:cubicBezTo>
                  <a:cubicBezTo>
                    <a:pt x="55" y="307"/>
                    <a:pt x="33" y="383"/>
                    <a:pt x="22" y="460"/>
                  </a:cubicBezTo>
                  <a:lnTo>
                    <a:pt x="33" y="438"/>
                  </a:lnTo>
                  <a:lnTo>
                    <a:pt x="44" y="427"/>
                  </a:lnTo>
                  <a:cubicBezTo>
                    <a:pt x="55" y="383"/>
                    <a:pt x="66" y="329"/>
                    <a:pt x="66" y="285"/>
                  </a:cubicBezTo>
                  <a:cubicBezTo>
                    <a:pt x="88" y="198"/>
                    <a:pt x="88" y="99"/>
                    <a:pt x="88" y="1"/>
                  </a:cubicBezTo>
                  <a:close/>
                  <a:moveTo>
                    <a:pt x="33" y="449"/>
                  </a:moveTo>
                  <a:lnTo>
                    <a:pt x="22" y="482"/>
                  </a:lnTo>
                  <a:cubicBezTo>
                    <a:pt x="0" y="558"/>
                    <a:pt x="0" y="636"/>
                    <a:pt x="0" y="712"/>
                  </a:cubicBezTo>
                  <a:cubicBezTo>
                    <a:pt x="0" y="624"/>
                    <a:pt x="22" y="537"/>
                    <a:pt x="33" y="449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95" name="Rect 0"/>
            <p:cNvSpPr>
              <a:spLocks/>
            </p:cNvSpPr>
            <p:nvPr/>
          </p:nvSpPr>
          <p:spPr>
            <a:xfrm rot="0">
              <a:off x="6122670" y="2632075"/>
              <a:ext cx="469265" cy="91440"/>
            </a:xfrm>
            <a:custGeom>
              <a:gdLst>
                <a:gd fmla="*/ 16127 w 16260" name="TX0"/>
                <a:gd fmla="*/ 0 h 3155" name="TY0"/>
                <a:gd fmla="*/ 14233 w 16260" name="TX1"/>
                <a:gd fmla="*/ 307 h 3155" name="TY1"/>
                <a:gd fmla="*/ 8792 w 16260" name="TX2"/>
                <a:gd fmla="*/ 2530 h 3155" name="TY2"/>
                <a:gd fmla="*/ 8387 w 16260" name="TX3"/>
                <a:gd fmla="*/ 2508 h 3155" name="TY3"/>
                <a:gd fmla="*/ 5376 w 16260" name="TX4"/>
                <a:gd fmla="*/ 1620 h 3155" name="TY4"/>
                <a:gd fmla="*/ 4565 w 16260" name="TX5"/>
                <a:gd fmla="*/ 1358 h 3155" name="TY5"/>
                <a:gd fmla="*/ 4565 w 16260" name="TX6"/>
                <a:gd fmla="*/ 1358 h 3155" name="TY6"/>
                <a:gd fmla="*/ 4621 w 16260" name="TX7"/>
                <a:gd fmla="*/ 1435 h 3155" name="TY7"/>
                <a:gd fmla="*/ 5376 w 16260" name="TX8"/>
                <a:gd fmla="*/ 1676 h 3155" name="TY8"/>
                <a:gd fmla="*/ 8387 w 16260" name="TX9"/>
                <a:gd fmla="*/ 2562 h 3155" name="TY9"/>
                <a:gd fmla="*/ 8792 w 16260" name="TX10"/>
                <a:gd fmla="*/ 2584 h 3155" name="TY10"/>
                <a:gd fmla="*/ 14233 w 16260" name="TX11"/>
                <a:gd fmla="*/ 362 h 3155" name="TY11"/>
                <a:gd fmla="*/ 16127 w 16260" name="TX12"/>
                <a:gd fmla="*/ 55 h 3155" name="TY12"/>
                <a:gd fmla="*/ 16258 w 16260" name="TX13"/>
                <a:gd fmla="*/ 88 h 3155" name="TY13"/>
                <a:gd fmla="*/ 16258 w 16260" name="TX14"/>
                <a:gd fmla="*/ 22 h 3155" name="TY14"/>
                <a:gd fmla="*/ 16127 w 16260" name="TX15"/>
                <a:gd fmla="*/ 0 h 3155" name="TY15"/>
                <a:gd fmla="*/ 1642 w 16260" name="TX17"/>
                <a:gd fmla="*/ 1457 h 3155" name="TY17"/>
                <a:gd fmla="*/ 1642 w 16260" name="TX18"/>
                <a:gd fmla="*/ 1457 h 3155" name="TY18"/>
                <a:gd fmla="*/ 11 w 16260" name="TX19"/>
                <a:gd fmla="*/ 3066 h 3155" name="TY19"/>
                <a:gd fmla="*/ 0 w 16260" name="TX20"/>
                <a:gd fmla="*/ 3153 h 3155" name="TY20"/>
                <a:gd fmla="*/ 1621 w 16260" name="TX21"/>
                <a:gd fmla="*/ 1533 h 3155" name="TY21"/>
                <a:gd fmla="*/ 1642 w 16260" name="TX22"/>
                <a:gd fmla="*/ 1457 h 3155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16260" h="3155">
                  <a:moveTo>
                    <a:pt x="16127" y="0"/>
                  </a:moveTo>
                  <a:cubicBezTo>
                    <a:pt x="15701" y="0"/>
                    <a:pt x="14387" y="241"/>
                    <a:pt x="14233" y="307"/>
                  </a:cubicBezTo>
                  <a:cubicBezTo>
                    <a:pt x="12514" y="1041"/>
                    <a:pt x="10752" y="2530"/>
                    <a:pt x="8792" y="2530"/>
                  </a:cubicBezTo>
                  <a:cubicBezTo>
                    <a:pt x="8660" y="2530"/>
                    <a:pt x="8518" y="2518"/>
                    <a:pt x="8387" y="2508"/>
                  </a:cubicBezTo>
                  <a:cubicBezTo>
                    <a:pt x="7346" y="2387"/>
                    <a:pt x="6361" y="1960"/>
                    <a:pt x="5376" y="1620"/>
                  </a:cubicBezTo>
                  <a:cubicBezTo>
                    <a:pt x="5113" y="1522"/>
                    <a:pt x="4839" y="1435"/>
                    <a:pt x="4565" y="1358"/>
                  </a:cubicBezTo>
                  <a:lnTo>
                    <a:pt x="4565" y="1358"/>
                  </a:lnTo>
                  <a:cubicBezTo>
                    <a:pt x="4587" y="1391"/>
                    <a:pt x="4599" y="1413"/>
                    <a:pt x="4621" y="1435"/>
                  </a:cubicBezTo>
                  <a:cubicBezTo>
                    <a:pt x="4872" y="1511"/>
                    <a:pt x="5124" y="1588"/>
                    <a:pt x="5376" y="1676"/>
                  </a:cubicBezTo>
                  <a:cubicBezTo>
                    <a:pt x="6361" y="2026"/>
                    <a:pt x="7346" y="2453"/>
                    <a:pt x="8387" y="2562"/>
                  </a:cubicBezTo>
                  <a:cubicBezTo>
                    <a:pt x="8518" y="2584"/>
                    <a:pt x="8660" y="2584"/>
                    <a:pt x="8792" y="2584"/>
                  </a:cubicBezTo>
                  <a:cubicBezTo>
                    <a:pt x="10752" y="2584"/>
                    <a:pt x="12514" y="1095"/>
                    <a:pt x="14233" y="362"/>
                  </a:cubicBezTo>
                  <a:cubicBezTo>
                    <a:pt x="14387" y="307"/>
                    <a:pt x="15701" y="55"/>
                    <a:pt x="16127" y="55"/>
                  </a:cubicBezTo>
                  <a:cubicBezTo>
                    <a:pt x="16204" y="55"/>
                    <a:pt x="16258" y="66"/>
                    <a:pt x="16258" y="88"/>
                  </a:cubicBezTo>
                  <a:lnTo>
                    <a:pt x="16258" y="22"/>
                  </a:lnTo>
                  <a:cubicBezTo>
                    <a:pt x="16258" y="0"/>
                    <a:pt x="16204" y="0"/>
                    <a:pt x="16127" y="0"/>
                  </a:cubicBezTo>
                  <a:close/>
                  <a:moveTo>
                    <a:pt x="1642" y="1457"/>
                  </a:moveTo>
                  <a:lnTo>
                    <a:pt x="1642" y="1457"/>
                  </a:lnTo>
                  <a:cubicBezTo>
                    <a:pt x="930" y="1785"/>
                    <a:pt x="339" y="2365"/>
                    <a:pt x="11" y="3066"/>
                  </a:cubicBezTo>
                  <a:cubicBezTo>
                    <a:pt x="11" y="3099"/>
                    <a:pt x="0" y="3121"/>
                    <a:pt x="0" y="3153"/>
                  </a:cubicBezTo>
                  <a:cubicBezTo>
                    <a:pt x="329" y="2442"/>
                    <a:pt x="920" y="1861"/>
                    <a:pt x="1621" y="1533"/>
                  </a:cubicBezTo>
                  <a:cubicBezTo>
                    <a:pt x="1631" y="1511"/>
                    <a:pt x="1631" y="1489"/>
                    <a:pt x="1642" y="1457"/>
                  </a:cubicBezTo>
                  <a:close/>
                </a:path>
              </a:pathLst>
            </a:custGeom>
            <a:solidFill>
              <a:srgbClr val="49759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96" name="Rect 0"/>
            <p:cNvSpPr>
              <a:spLocks/>
            </p:cNvSpPr>
            <p:nvPr/>
          </p:nvSpPr>
          <p:spPr>
            <a:xfrm rot="0">
              <a:off x="6068695" y="2021205"/>
              <a:ext cx="630555" cy="699770"/>
            </a:xfrm>
            <a:custGeom>
              <a:gdLst>
                <a:gd fmla="*/ 4851 w 21867" name="TX0"/>
                <a:gd fmla="*/ 789 h 24275" name="TY0"/>
                <a:gd fmla="*/ 4927 w 21867" name="TX1"/>
                <a:gd fmla="*/ 986 h 24275" name="TY1"/>
                <a:gd fmla="*/ 4993 w 21867" name="TX2"/>
                <a:gd fmla="*/ 1183 h 24275" name="TY2"/>
                <a:gd fmla="*/ 5048 w 21867" name="TX3"/>
                <a:gd fmla="*/ 1391 h 24275" name="TY3"/>
                <a:gd fmla="*/ 4983 w 21867" name="TX4"/>
                <a:gd fmla="*/ 1194 h 24275" name="TY4"/>
                <a:gd fmla="*/ 4917 w 21867" name="TX5"/>
                <a:gd fmla="*/ 986 h 24275" name="TY5"/>
                <a:gd fmla="*/ 4851 w 21867" name="TX6"/>
                <a:gd fmla="*/ 789 h 24275" name="TY6"/>
                <a:gd fmla="*/ 6898 w 21867" name="TX8"/>
                <a:gd fmla="*/ 1797 h 24275" name="TY8"/>
                <a:gd fmla="*/ 7391 w 21867" name="TX9"/>
                <a:gd fmla="*/ 2169 h 24275" name="TY9"/>
                <a:gd fmla="*/ 7917 w 21867" name="TX10"/>
                <a:gd fmla="*/ 2486 h 24275" name="TY10"/>
                <a:gd fmla="*/ 9044 w 21867" name="TX11"/>
                <a:gd fmla="*/ 2957 h 24275" name="TY11"/>
                <a:gd fmla="*/ 10260 w 21867" name="TX12"/>
                <a:gd fmla="*/ 3165 h 24275" name="TY12"/>
                <a:gd fmla="*/ 10643 w 21867" name="TX13"/>
                <a:gd fmla="*/ 3187 h 24275" name="TY13"/>
                <a:gd fmla="*/ 10621 w 21867" name="TX14"/>
                <a:gd fmla="*/ 3187 h 24275" name="TY14"/>
                <a:gd fmla="*/ 10260 w 21867" name="TX15"/>
                <a:gd fmla="*/ 3176 h 24275" name="TY15"/>
                <a:gd fmla="*/ 9044 w 21867" name="TX16"/>
                <a:gd fmla="*/ 2968 h 24275" name="TY16"/>
                <a:gd fmla="*/ 7905 w 21867" name="TX17"/>
                <a:gd fmla="*/ 2497 h 24275" name="TY17"/>
                <a:gd fmla="*/ 7380 w 21867" name="TX18"/>
                <a:gd fmla="*/ 2179 h 24275" name="TY18"/>
                <a:gd fmla="*/ 6898 w 21867" name="TX19"/>
                <a:gd fmla="*/ 1797 h 24275" name="TY19"/>
                <a:gd fmla="*/ 11486 w 21867" name="TX21"/>
                <a:gd fmla="*/ 3121 h 24275" name="TY21"/>
                <a:gd fmla="*/ 11486 w 21867" name="TX22"/>
                <a:gd fmla="*/ 3121 h 24275" name="TY22"/>
                <a:gd fmla="*/ 10873 w 21867" name="TX23"/>
                <a:gd fmla="*/ 3187 h 24275" name="TY23"/>
                <a:gd fmla="*/ 10643 w 21867" name="TX24"/>
                <a:gd fmla="*/ 3187 h 24275" name="TY24"/>
                <a:gd fmla="*/ 10873 w 21867" name="TX25"/>
                <a:gd fmla="*/ 3176 h 24275" name="TY25"/>
                <a:gd fmla="*/ 11486 w 21867" name="TX26"/>
                <a:gd fmla="*/ 3121 h 24275" name="TY26"/>
                <a:gd fmla="*/ 4796 w 21867" name="TX28"/>
                <a:gd fmla="*/ 3340 h 24275" name="TY28"/>
                <a:gd fmla="*/ 4796 w 21867" name="TX29"/>
                <a:gd fmla="*/ 3340 h 24275" name="TY29"/>
                <a:gd fmla="*/ 4708 w 21867" name="TX30"/>
                <a:gd fmla="*/ 4161 h 24275" name="TY30"/>
                <a:gd fmla="*/ 4599 w 21867" name="TX31"/>
                <a:gd fmla="*/ 4982 h 24275" name="TY31"/>
                <a:gd fmla="*/ 4698 w 21867" name="TX32"/>
                <a:gd fmla="*/ 4161 h 24275" name="TY32"/>
                <a:gd fmla="*/ 4796 w 21867" name="TX33"/>
                <a:gd fmla="*/ 3340 h 24275" name="TY33"/>
                <a:gd fmla="*/ 3022 w 21867" name="TX35"/>
                <a:gd fmla="*/ 7950 h 24275" name="TY35"/>
                <a:gd fmla="*/ 2965 w 21867" name="TX36"/>
                <a:gd fmla="*/ 8042 h 24275" name="TY36"/>
                <a:gd fmla="*/ 2965 w 21867" name="TX37"/>
                <a:gd fmla="*/ 8042 h 24275" name="TY37"/>
                <a:gd fmla="*/ 3022 w 21867" name="TX38"/>
                <a:gd fmla="*/ 7950 h 24275" name="TY38"/>
                <a:gd fmla="*/ 2234 w 21867" name="TX40"/>
                <a:gd fmla="*/ 8048 h 24275" name="TY40"/>
                <a:gd fmla="*/ 2421 w 21867" name="TX41"/>
                <a:gd fmla="*/ 8179 h 24275" name="TY41"/>
                <a:gd fmla="*/ 2311 w 21867" name="TX42"/>
                <a:gd fmla="*/ 8125 h 24275" name="TY42"/>
                <a:gd fmla="*/ 2234 w 21867" name="TX43"/>
                <a:gd fmla="*/ 8048 h 24275" name="TY43"/>
                <a:gd fmla="*/ 2948 w 21867" name="TX45"/>
                <a:gd fmla="*/ 8061 h 24275" name="TY45"/>
                <a:gd fmla="*/ 2869 w 21867" name="TX46"/>
                <a:gd fmla="*/ 8135 h 24275" name="TY46"/>
                <a:gd fmla="*/ 2650 w 21867" name="TX47"/>
                <a:gd fmla="*/ 8212 h 24275" name="TY47"/>
                <a:gd fmla="*/ 2584 w 21867" name="TX48"/>
                <a:gd fmla="*/ 8212 h 24275" name="TY48"/>
                <a:gd fmla="*/ 2421 w 21867" name="TX49"/>
                <a:gd fmla="*/ 8179 h 24275" name="TY49"/>
                <a:gd fmla="*/ 2421 w 21867" name="TX50"/>
                <a:gd fmla="*/ 8179 h 24275" name="TY50"/>
                <a:gd fmla="*/ 2584 w 21867" name="TX51"/>
                <a:gd fmla="*/ 8201 h 24275" name="TY51"/>
                <a:gd fmla="*/ 2650 w 21867" name="TX52"/>
                <a:gd fmla="*/ 8191 h 24275" name="TY52"/>
                <a:gd fmla="*/ 2869 w 21867" name="TX53"/>
                <a:gd fmla="*/ 8125 h 24275" name="TY53"/>
                <a:gd fmla="*/ 2948 w 21867" name="TX54"/>
                <a:gd fmla="*/ 8061 h 24275" name="TY54"/>
                <a:gd fmla="*/ 12876 w 21867" name="TX56"/>
                <a:gd fmla="*/ 1 h 24275" name="TY56"/>
                <a:gd fmla="*/ 11781 w 21867" name="TX57"/>
                <a:gd fmla="*/ 23 h 24275" name="TY57"/>
                <a:gd fmla="*/ 11880 w 21867" name="TX58"/>
                <a:gd fmla="*/ 154 h 24275" name="TY58"/>
                <a:gd fmla="*/ 14409 w 21867" name="TX59"/>
                <a:gd fmla="*/ 2858 h 24275" name="TY59"/>
                <a:gd fmla="*/ 16720 w 21867" name="TX60"/>
                <a:gd fmla="*/ 5311 h 24275" name="TY60"/>
                <a:gd fmla="*/ 16720 w 21867" name="TX61"/>
                <a:gd fmla="*/ 5278 h 24275" name="TY61"/>
                <a:gd fmla="*/ 16698 w 21867" name="TX62"/>
                <a:gd fmla="*/ 3121 h 24275" name="TY62"/>
                <a:gd fmla="*/ 16698 w 21867" name="TX63"/>
                <a:gd fmla="*/ 2585 h 24275" name="TY63"/>
                <a:gd fmla="*/ 16708 w 21867" name="TX64"/>
                <a:gd fmla="*/ 3121 h 24275" name="TY64"/>
                <a:gd fmla="*/ 16730 w 21867" name="TX65"/>
                <a:gd fmla="*/ 5278 h 24275" name="TY65"/>
                <a:gd fmla="*/ 16741 w 21867" name="TX66"/>
                <a:gd fmla="*/ 5322 h 24275" name="TY66"/>
                <a:gd fmla="*/ 19785 w 21867" name="TX67"/>
                <a:gd fmla="*/ 8804 h 24275" name="TY67"/>
                <a:gd fmla="*/ 20201 w 21867" name="TX68"/>
                <a:gd fmla="*/ 9307 h 24275" name="TY68"/>
                <a:gd fmla="*/ 21077 w 21867" name="TX69"/>
                <a:gd fmla="*/ 8957 h 24275" name="TY69"/>
                <a:gd fmla="*/ 21088 w 21867" name="TX70"/>
                <a:gd fmla="*/ 8989 h 24275" name="TY70"/>
                <a:gd fmla="*/ 21865 w 21867" name="TX71"/>
                <a:gd fmla="*/ 8595 h 24275" name="TY71"/>
                <a:gd fmla="*/ 20333 w 21867" name="TX72"/>
                <a:gd fmla="*/ 6439 h 24275" name="TY72"/>
                <a:gd fmla="*/ 18844 w 21867" name="TX73"/>
                <a:gd fmla="*/ 3646 h 24275" name="TY73"/>
                <a:gd fmla="*/ 17464 w 21867" name="TX74"/>
                <a:gd fmla="*/ 1161 h 24275" name="TY74"/>
                <a:gd fmla="*/ 13304 w 21867" name="TX75"/>
                <a:gd fmla="*/ 1 h 24275" name="TY75"/>
                <a:gd fmla="*/ 4348 w 21867" name="TX77"/>
                <a:gd fmla="*/ 8836 h 24275" name="TY77"/>
                <a:gd fmla="*/ 4369 w 21867" name="TX78"/>
                <a:gd fmla="*/ 9230 h 24275" name="TY78"/>
                <a:gd fmla="*/ 4369 w 21867" name="TX79"/>
                <a:gd fmla="*/ 9242 h 24275" name="TY79"/>
                <a:gd fmla="*/ 4380 w 21867" name="TX80"/>
                <a:gd fmla="*/ 9449 h 24275" name="TY80"/>
                <a:gd fmla="*/ 4391 w 21867" name="TX81"/>
                <a:gd fmla="*/ 9242 h 24275" name="TY81"/>
                <a:gd fmla="*/ 4369 w 21867" name="TX82"/>
                <a:gd fmla="*/ 9088 h 24275" name="TY82"/>
                <a:gd fmla="*/ 4348 w 21867" name="TX83"/>
                <a:gd fmla="*/ 8836 h 24275" name="TY83"/>
                <a:gd fmla="*/ 1764 w 21867" name="TX85"/>
                <a:gd fmla="*/ 9680 h 24275" name="TY85"/>
                <a:gd fmla="*/ 1764 w 21867" name="TX86"/>
                <a:gd fmla="*/ 9680 h 24275" name="TY86"/>
                <a:gd fmla="*/ 2212 w 21867" name="TX87"/>
                <a:gd fmla="*/ 9920 h 24275" name="TY87"/>
                <a:gd fmla="*/ 2694 w 21867" name="TX88"/>
                <a:gd fmla="*/ 10040 h 24275" name="TY88"/>
                <a:gd fmla="*/ 2202 w 21867" name="TX89"/>
                <a:gd fmla="*/ 9931 h 24275" name="TY89"/>
                <a:gd fmla="*/ 1764 w 21867" name="TX90"/>
                <a:gd fmla="*/ 9680 h 24275" name="TY90"/>
                <a:gd fmla="*/ 4457 w 21867" name="TX92"/>
                <a:gd fmla="*/ 11595 h 24275" name="TY92"/>
                <a:gd fmla="*/ 4348 w 21867" name="TX93"/>
                <a:gd fmla="*/ 13555 h 24275" name="TY93"/>
                <a:gd fmla="*/ 4348 w 21867" name="TX94"/>
                <a:gd fmla="*/ 13577 h 24275" name="TY94"/>
                <a:gd fmla="*/ 4314 w 21867" name="TX95"/>
                <a:gd fmla="*/ 14573 h 24275" name="TY95"/>
                <a:gd fmla="*/ 4457 w 21867" name="TX96"/>
                <a:gd fmla="*/ 11661 h 24275" name="TY96"/>
                <a:gd fmla="*/ 4457 w 21867" name="TX97"/>
                <a:gd fmla="*/ 11595 h 24275" name="TY97"/>
                <a:gd fmla="*/ 15591 w 21867" name="TX99"/>
                <a:gd fmla="*/ 13894 h 24275" name="TY99"/>
                <a:gd fmla="*/ 14978 w 21867" name="TX100"/>
                <a:gd fmla="*/ 14573 h 24275" name="TY100"/>
                <a:gd fmla="*/ 14299 w 21867" name="TX101"/>
                <a:gd fmla="*/ 15164 h 24275" name="TY101"/>
                <a:gd fmla="*/ 14978 w 21867" name="TX102"/>
                <a:gd fmla="*/ 14563 h 24275" name="TY102"/>
                <a:gd fmla="*/ 15591 w 21867" name="TX103"/>
                <a:gd fmla="*/ 13894 h 24275" name="TY103"/>
                <a:gd fmla="*/ 9209 w 21867" name="TX105"/>
                <a:gd fmla="*/ 16369 h 24275" name="TY105"/>
                <a:gd fmla="*/ 9209 w 21867" name="TX106"/>
                <a:gd fmla="*/ 16369 h 24275" name="TY106"/>
                <a:gd fmla="*/ 10095 w 21867" name="TX107"/>
                <a:gd fmla="*/ 16533 h 24275" name="TY107"/>
                <a:gd fmla="*/ 9209 w 21867" name="TX108"/>
                <a:gd fmla="*/ 16369 h 24275" name="TY108"/>
                <a:gd fmla="*/ 14299 w 21867" name="TX110"/>
                <a:gd fmla="*/ 15164 h 24275" name="TY110"/>
                <a:gd fmla="*/ 12756 w 21867" name="TX111"/>
                <a:gd fmla="*/ 16106 h 24275" name="TY111"/>
                <a:gd fmla="*/ 11004 w 21867" name="TX112"/>
                <a:gd fmla="*/ 16533 h 24275" name="TY112"/>
                <a:gd fmla="*/ 12745 w 21867" name="TX113"/>
                <a:gd fmla="*/ 16084 h 24275" name="TY113"/>
                <a:gd fmla="*/ 14299 w 21867" name="TX114"/>
                <a:gd fmla="*/ 15164 h 24275" name="TY114"/>
                <a:gd fmla="*/ 10095 w 21867" name="TX116"/>
                <a:gd fmla="*/ 16533 h 24275" name="TY116"/>
                <a:gd fmla="*/ 10095 w 21867" name="TX117"/>
                <a:gd fmla="*/ 16533 h 24275" name="TY117"/>
                <a:gd fmla="*/ 10545 w 21867" name="TX118"/>
                <a:gd fmla="*/ 16544 h 24275" name="TY118"/>
                <a:gd fmla="*/ 11004 w 21867" name="TX119"/>
                <a:gd fmla="*/ 16533 h 24275" name="TY119"/>
                <a:gd fmla="*/ 11004 w 21867" name="TX120"/>
                <a:gd fmla="*/ 16533 h 24275" name="TY120"/>
                <a:gd fmla="*/ 10555 w 21867" name="TX121"/>
                <a:gd fmla="*/ 16555 h 24275" name="TY121"/>
                <a:gd fmla="*/ 10095 w 21867" name="TX122"/>
                <a:gd fmla="*/ 16533 h 24275" name="TY122"/>
                <a:gd fmla="*/ 4402 w 21867" name="TX124"/>
                <a:gd fmla="*/ 16446 h 24275" name="TY124"/>
                <a:gd fmla="*/ 4041 w 21867" name="TX125"/>
                <a:gd fmla="*/ 16643 h 24275" name="TY125"/>
                <a:gd fmla="*/ 4041 w 21867" name="TX126"/>
                <a:gd fmla="*/ 16709 h 24275" name="TY126"/>
                <a:gd fmla="*/ 4402 w 21867" name="TX127"/>
                <a:gd fmla="*/ 16512 h 24275" name="TY127"/>
                <a:gd fmla="*/ 4523 w 21867" name="TX128"/>
                <a:gd fmla="*/ 16533 h 24275" name="TY128"/>
                <a:gd fmla="*/ 4511 w 21867" name="TX129"/>
                <a:gd fmla="*/ 16468 h 24275" name="TY129"/>
                <a:gd fmla="*/ 4402 w 21867" name="TX130"/>
                <a:gd fmla="*/ 16446 h 24275" name="TY130"/>
                <a:gd fmla="*/ 4041 w 21867" name="TX132"/>
                <a:gd fmla="*/ 16709 h 24275" name="TY132"/>
                <a:gd fmla="*/ 3932 w 21867" name="TX133"/>
                <a:gd fmla="*/ 16938 h 24275" name="TY133"/>
                <a:gd fmla="*/ 3910 w 21867" name="TX134"/>
                <a:gd fmla="*/ 17069 h 24275" name="TY134"/>
                <a:gd fmla="*/ 3997 w 21867" name="TX135"/>
                <a:gd fmla="*/ 17497 h 24275" name="TY135"/>
                <a:gd fmla="*/ 4041 w 21867" name="TX136"/>
                <a:gd fmla="*/ 16709 h 24275" name="TY136"/>
                <a:gd fmla="*/ 4052 w 21867" name="TX138"/>
                <a:gd fmla="*/ 17694 h 24275" name="TY138"/>
                <a:gd fmla="*/ 3986 w 21867" name="TX139"/>
                <a:gd fmla="*/ 17803 h 24275" name="TY139"/>
                <a:gd fmla="*/ 3986 w 21867" name="TX140"/>
                <a:gd fmla="*/ 17869 h 24275" name="TY140"/>
                <a:gd fmla="*/ 4063 w 21867" name="TX141"/>
                <a:gd fmla="*/ 17738 h 24275" name="TY141"/>
                <a:gd fmla="*/ 4052 w 21867" name="TX142"/>
                <a:gd fmla="*/ 17694 h 24275" name="TY142"/>
                <a:gd fmla="*/ 16106 w 21867" name="TX144"/>
                <a:gd fmla="*/ 15592 h 24275" name="TY144"/>
                <a:gd fmla="*/ 16106 w 21867" name="TX145"/>
                <a:gd fmla="*/ 15592 h 24275" name="TY145"/>
                <a:gd fmla="*/ 15460 w 21867" name="TX146"/>
                <a:gd fmla="*/ 16128 h 24275" name="TY146"/>
                <a:gd fmla="*/ 14793 w 21867" name="TX147"/>
                <a:gd fmla="*/ 16653 h 24275" name="TY147"/>
                <a:gd fmla="*/ 14114 w 21867" name="TX148"/>
                <a:gd fmla="*/ 17147 h 24275" name="TY148"/>
                <a:gd fmla="*/ 13763 w 21867" name="TX149"/>
                <a:gd fmla="*/ 17376 h 24275" name="TY149"/>
                <a:gd fmla="*/ 13391 w 21867" name="TX150"/>
                <a:gd fmla="*/ 17584 h 24275" name="TY150"/>
                <a:gd fmla="*/ 12635 w 21867" name="TX151"/>
                <a:gd fmla="*/ 17957 h 24275" name="TY151"/>
                <a:gd fmla="*/ 11836 w 21867" name="TX152"/>
                <a:gd fmla="*/ 18220 h 24275" name="TY152"/>
                <a:gd fmla="*/ 11004 w 21867" name="TX153"/>
                <a:gd fmla="*/ 18373 h 24275" name="TY153"/>
                <a:gd fmla="*/ 10457 w 21867" name="TX154"/>
                <a:gd fmla="*/ 18395 h 24275" name="TY154"/>
                <a:gd fmla="*/ 10425 w 21867" name="TX155"/>
                <a:gd fmla="*/ 18395 h 24275" name="TY155"/>
                <a:gd fmla="*/ 10425 w 21867" name="TX156"/>
                <a:gd fmla="*/ 18395 h 24275" name="TY156"/>
                <a:gd fmla="*/ 11004 w 21867" name="TX157"/>
                <a:gd fmla="*/ 18361 h 24275" name="TY157"/>
                <a:gd fmla="*/ 11836 w 21867" name="TX158"/>
                <a:gd fmla="*/ 18208 h 24275" name="TY158"/>
                <a:gd fmla="*/ 12625 w 21867" name="TX159"/>
                <a:gd fmla="*/ 17945 h 24275" name="TY159"/>
                <a:gd fmla="*/ 13391 w 21867" name="TX160"/>
                <a:gd fmla="*/ 17573 h 24275" name="TY160"/>
                <a:gd fmla="*/ 13752 w 21867" name="TX161"/>
                <a:gd fmla="*/ 17366 h 24275" name="TY161"/>
                <a:gd fmla="*/ 14102 w 21867" name="TX162"/>
                <a:gd fmla="*/ 17135 h 24275" name="TY162"/>
                <a:gd fmla="*/ 14793 w 21867" name="TX163"/>
                <a:gd fmla="*/ 16643 h 24275" name="TY163"/>
                <a:gd fmla="*/ 15449 w 21867" name="TX164"/>
                <a:gd fmla="*/ 16128 h 24275" name="TY164"/>
                <a:gd fmla="*/ 16106 w 21867" name="TX165"/>
                <a:gd fmla="*/ 15592 h 24275" name="TY165"/>
                <a:gd fmla="*/ 4391 w 21867" name="TX167"/>
                <a:gd fmla="*/ 17989 h 24275" name="TY167"/>
                <a:gd fmla="*/ 8793 w 21867" name="TX168"/>
                <a:gd fmla="*/ 19259 h 24275" name="TY168"/>
                <a:gd fmla="*/ 9701 w 21867" name="TX169"/>
                <a:gd fmla="*/ 19215 h 24275" name="TY169"/>
                <a:gd fmla="*/ 9175 w 21867" name="TX170"/>
                <a:gd fmla="*/ 19183 h 24275" name="TY170"/>
                <a:gd fmla="*/ 7194 w 21867" name="TX171"/>
                <a:gd fmla="*/ 18931 h 24275" name="TY171"/>
                <a:gd fmla="*/ 6953 w 21867" name="TX172"/>
                <a:gd fmla="*/ 18887 h 24275" name="TY172"/>
                <a:gd fmla="*/ 6712 w 21867" name="TX173"/>
                <a:gd fmla="*/ 18833 h 24275" name="TY173"/>
                <a:gd fmla="*/ 6581 w 21867" name="TX174"/>
                <a:gd fmla="*/ 18799 h 24275" name="TY174"/>
                <a:gd fmla="*/ 6526 w 21867" name="TX175"/>
                <a:gd fmla="*/ 18789 h 24275" name="TY175"/>
                <a:gd fmla="*/ 6460 w 21867" name="TX176"/>
                <a:gd fmla="*/ 18777 h 24275" name="TY176"/>
                <a:gd fmla="*/ 6340 w 21867" name="TX177"/>
                <a:gd fmla="*/ 18745 h 24275" name="TY177"/>
                <a:gd fmla="*/ 6219 w 21867" name="TX178"/>
                <a:gd fmla="*/ 18712 h 24275" name="TY178"/>
                <a:gd fmla="*/ 5749 w 21867" name="TX179"/>
                <a:gd fmla="*/ 18558 h 24275" name="TY179"/>
                <a:gd fmla="*/ 5278 w 21867" name="TX180"/>
                <a:gd fmla="*/ 18395 h 24275" name="TY180"/>
                <a:gd fmla="*/ 4818 w 21867" name="TX181"/>
                <a:gd fmla="*/ 18198 h 24275" name="TY181"/>
                <a:gd fmla="*/ 4489 w 21867" name="TX182"/>
                <a:gd fmla="*/ 18011 h 24275" name="TY182"/>
                <a:gd fmla="*/ 4391 w 21867" name="TX183"/>
                <a:gd fmla="*/ 17989 h 24275" name="TY183"/>
                <a:gd fmla="*/ 8694 w 21867" name="TX185"/>
                <a:gd fmla="*/ 20048 h 24275" name="TY185"/>
                <a:gd fmla="*/ 8694 w 21867" name="TX186"/>
                <a:gd fmla="*/ 20048 h 24275" name="TY186"/>
                <a:gd fmla="*/ 8726 w 21867" name="TX187"/>
                <a:gd fmla="*/ 20058 h 24275" name="TY187"/>
                <a:gd fmla="*/ 8726 w 21867" name="TX188"/>
                <a:gd fmla="*/ 20058 h 24275" name="TY188"/>
                <a:gd fmla="*/ 8694 w 21867" name="TX189"/>
                <a:gd fmla="*/ 20048 h 24275" name="TY189"/>
                <a:gd fmla="*/ 16720 w 21867" name="TX191"/>
                <a:gd fmla="*/ 17803 h 24275" name="TY191"/>
                <a:gd fmla="*/ 16501 w 21867" name="TX192"/>
                <a:gd fmla="*/ 18044 h 24275" name="TY192"/>
                <a:gd fmla="*/ 15986 w 21867" name="TX193"/>
                <a:gd fmla="*/ 18460 h 24275" name="TY193"/>
                <a:gd fmla="*/ 15428 w 21867" name="TX194"/>
                <a:gd fmla="*/ 18799 h 24275" name="TY194"/>
                <a:gd fmla="*/ 14847 w 21867" name="TX195"/>
                <a:gd fmla="*/ 19106 h 24275" name="TY195"/>
                <a:gd fmla="*/ 14256 w 21867" name="TX196"/>
                <a:gd fmla="*/ 19369 h 24275" name="TY196"/>
                <a:gd fmla="*/ 13949 w 21867" name="TX197"/>
                <a:gd fmla="*/ 19490 h 24275" name="TY197"/>
                <a:gd fmla="*/ 13632 w 21867" name="TX198"/>
                <a:gd fmla="*/ 19599 h 24275" name="TY198"/>
                <a:gd fmla="*/ 11070 w 21867" name="TX199"/>
                <a:gd fmla="*/ 20113 h 24275" name="TY199"/>
                <a:gd fmla="*/ 10238 w 21867" name="TX200"/>
                <a:gd fmla="*/ 20146 h 24275" name="TY200"/>
                <a:gd fmla="*/ 10220 w 21867" name="TX201"/>
                <a:gd fmla="*/ 20146 h 24275" name="TY201"/>
                <a:gd fmla="*/ 10220 w 21867" name="TX202"/>
                <a:gd fmla="*/ 20146 h 24275" name="TY202"/>
                <a:gd fmla="*/ 11070 w 21867" name="TX203"/>
                <a:gd fmla="*/ 20103 h 24275" name="TY203"/>
                <a:gd fmla="*/ 13632 w 21867" name="TX204"/>
                <a:gd fmla="*/ 19577 h 24275" name="TY204"/>
                <a:gd fmla="*/ 13939 w 21867" name="TX205"/>
                <a:gd fmla="*/ 19468 h 24275" name="TY205"/>
                <a:gd fmla="*/ 14245 w 21867" name="TX206"/>
                <a:gd fmla="*/ 19358 h 24275" name="TY206"/>
                <a:gd fmla="*/ 14847 w 21867" name="TX207"/>
                <a:gd fmla="*/ 19095 h 24275" name="TY207"/>
                <a:gd fmla="*/ 15428 w 21867" name="TX208"/>
                <a:gd fmla="*/ 18789 h 24275" name="TY208"/>
                <a:gd fmla="*/ 15986 w 21867" name="TX209"/>
                <a:gd fmla="*/ 18449 h 24275" name="TY209"/>
                <a:gd fmla="*/ 16489 w 21867" name="TX210"/>
                <a:gd fmla="*/ 18044 h 24275" name="TY210"/>
                <a:gd fmla="*/ 16720 w 21867" name="TX211"/>
                <a:gd fmla="*/ 17803 h 24275" name="TY211"/>
                <a:gd fmla="*/ 17464 w 21867" name="TX213"/>
                <a:gd fmla="*/ 19533 h 24275" name="TY213"/>
                <a:gd fmla="*/ 17464 w 21867" name="TX214"/>
                <a:gd fmla="*/ 19533 h 24275" name="TY214"/>
                <a:gd fmla="*/ 17387 w 21867" name="TX215"/>
                <a:gd fmla="*/ 19621 h 24275" name="TY215"/>
                <a:gd fmla="*/ 17037 w 21867" name="TX216"/>
                <a:gd fmla="*/ 19906 h 24275" name="TY216"/>
                <a:gd fmla="*/ 16938 w 21867" name="TX217"/>
                <a:gd fmla="*/ 19971 h 24275" name="TY217"/>
                <a:gd fmla="*/ 16829 w 21867" name="TX218"/>
                <a:gd fmla="*/ 20026 h 24275" name="TY218"/>
                <a:gd fmla="*/ 16632 w 21867" name="TX219"/>
                <a:gd fmla="*/ 20125 h 24275" name="TY219"/>
                <a:gd fmla="*/ 16205 w 21867" name="TX220"/>
                <a:gd fmla="*/ 20288 h 24275" name="TY220"/>
                <a:gd fmla="*/ 15767 w 21867" name="TX221"/>
                <a:gd fmla="*/ 20442 h 24275" name="TY221"/>
                <a:gd fmla="*/ 15548 w 21867" name="TX222"/>
                <a:gd fmla="*/ 20507 h 24275" name="TY222"/>
                <a:gd fmla="*/ 15493 w 21867" name="TX223"/>
                <a:gd fmla="*/ 20529 h 24275" name="TY223"/>
                <a:gd fmla="*/ 15438 w 21867" name="TX224"/>
                <a:gd fmla="*/ 20541 h 24275" name="TY224"/>
                <a:gd fmla="*/ 15329 w 21867" name="TX225"/>
                <a:gd fmla="*/ 20573 h 24275" name="TY225"/>
                <a:gd fmla="*/ 14431 w 21867" name="TX226"/>
                <a:gd fmla="*/ 20782 h 24275" name="TY226"/>
                <a:gd fmla="*/ 14321 w 21867" name="TX227"/>
                <a:gd fmla="*/ 20803 h 24275" name="TY227"/>
                <a:gd fmla="*/ 14212 w 21867" name="TX228"/>
                <a:gd fmla="*/ 20825 h 24275" name="TY228"/>
                <a:gd fmla="*/ 13982 w 21867" name="TX229"/>
                <a:gd fmla="*/ 20858 h 24275" name="TY229"/>
                <a:gd fmla="*/ 13752 w 21867" name="TX230"/>
                <a:gd fmla="*/ 20891 h 24275" name="TY230"/>
                <a:gd fmla="*/ 13533 w 21867" name="TX231"/>
                <a:gd fmla="*/ 20923 h 24275" name="TY231"/>
                <a:gd fmla="*/ 12613 w 21867" name="TX232"/>
                <a:gd fmla="*/ 20979 h 24275" name="TY232"/>
                <a:gd fmla="*/ 13523 w 21867" name="TX233"/>
                <a:gd fmla="*/ 20913 h 24275" name="TY233"/>
                <a:gd fmla="*/ 13752 w 21867" name="TX234"/>
                <a:gd fmla="*/ 20880 h 24275" name="TY234"/>
                <a:gd fmla="*/ 13982 w 21867" name="TX235"/>
                <a:gd fmla="*/ 20847 h 24275" name="TY235"/>
                <a:gd fmla="*/ 14212 w 21867" name="TX236"/>
                <a:gd fmla="*/ 20814 h 24275" name="TY236"/>
                <a:gd fmla="*/ 14321 w 21867" name="TX237"/>
                <a:gd fmla="*/ 20792 h 24275" name="TY237"/>
                <a:gd fmla="*/ 14431 w 21867" name="TX238"/>
                <a:gd fmla="*/ 20770 h 24275" name="TY238"/>
                <a:gd fmla="*/ 15329 w 21867" name="TX239"/>
                <a:gd fmla="*/ 20563 h 24275" name="TY239"/>
                <a:gd fmla="*/ 15438 w 21867" name="TX240"/>
                <a:gd fmla="*/ 20529 h 24275" name="TY240"/>
                <a:gd fmla="*/ 15493 w 21867" name="TX241"/>
                <a:gd fmla="*/ 20519 h 24275" name="TY241"/>
                <a:gd fmla="*/ 15548 w 21867" name="TX242"/>
                <a:gd fmla="*/ 20497 h 24275" name="TY242"/>
                <a:gd fmla="*/ 15767 w 21867" name="TX243"/>
                <a:gd fmla="*/ 20431 h 24275" name="TY243"/>
                <a:gd fmla="*/ 16194 w 21867" name="TX244"/>
                <a:gd fmla="*/ 20278 h 24275" name="TY244"/>
                <a:gd fmla="*/ 16621 w 21867" name="TX245"/>
                <a:gd fmla="*/ 20113 h 24275" name="TY245"/>
                <a:gd fmla="*/ 16829 w 21867" name="TX246"/>
                <a:gd fmla="*/ 20015 h 24275" name="TY246"/>
                <a:gd fmla="*/ 16927 w 21867" name="TX247"/>
                <a:gd fmla="*/ 19960 h 24275" name="TY247"/>
                <a:gd fmla="*/ 17026 w 21867" name="TX248"/>
                <a:gd fmla="*/ 19894 h 24275" name="TY248"/>
                <a:gd fmla="*/ 17387 w 21867" name="TX249"/>
                <a:gd fmla="*/ 19610 h 24275" name="TY249"/>
                <a:gd fmla="*/ 17464 w 21867" name="TX250"/>
                <a:gd fmla="*/ 19533 h 24275" name="TY250"/>
                <a:gd fmla="*/ 4336 w 21867" name="TX252"/>
                <a:gd fmla="*/ 19446 h 24275" name="TY252"/>
                <a:gd fmla="*/ 4336 w 21867" name="TX253"/>
                <a:gd fmla="*/ 19446 h 24275" name="TY253"/>
                <a:gd fmla="*/ 4840 w 21867" name="TX254"/>
                <a:gd fmla="*/ 19906 h 24275" name="TY254"/>
                <a:gd fmla="*/ 5990 w 21867" name="TX255"/>
                <a:gd fmla="*/ 20628 h 24275" name="TY255"/>
                <a:gd fmla="*/ 7270 w 21867" name="TX256"/>
                <a:gd fmla="*/ 21066 h 24275" name="TY256"/>
                <a:gd fmla="*/ 7949 w 21867" name="TX257"/>
                <a:gd fmla="*/ 21164 h 24275" name="TY257"/>
                <a:gd fmla="*/ 8364 w 21867" name="TX258"/>
                <a:gd fmla="*/ 21186 h 24275" name="TY258"/>
                <a:gd fmla="*/ 8364 w 21867" name="TX259"/>
                <a:gd fmla="*/ 21186 h 24275" name="TY259"/>
                <a:gd fmla="*/ 8321 w 21867" name="TX260"/>
                <a:gd fmla="*/ 21186 h 24275" name="TY260"/>
                <a:gd fmla="*/ 7949 w 21867" name="TX261"/>
                <a:gd fmla="*/ 21176 h 24275" name="TY261"/>
                <a:gd fmla="*/ 7270 w 21867" name="TX262"/>
                <a:gd fmla="*/ 21077 h 24275" name="TY262"/>
                <a:gd fmla="*/ 5978 w 21867" name="TX263"/>
                <a:gd fmla="*/ 20650 h 24275" name="TY263"/>
                <a:gd fmla="*/ 4829 w 21867" name="TX264"/>
                <a:gd fmla="*/ 19916 h 24275" name="TY264"/>
                <a:gd fmla="*/ 4336 w 21867" name="TX265"/>
                <a:gd fmla="*/ 19446 h 24275" name="TY265"/>
                <a:gd fmla="*/ 15745 w 21867" name="TX267"/>
                <a:gd fmla="*/ 21132 h 24275" name="TY267"/>
                <a:gd fmla="*/ 15745 w 21867" name="TX268"/>
                <a:gd fmla="*/ 21132 h 24275" name="TY268"/>
                <a:gd fmla="*/ 14595 w 21867" name="TX269"/>
                <a:gd fmla="*/ 21537 h 24275" name="TY269"/>
                <a:gd fmla="*/ 12372 w 21867" name="TX270"/>
                <a:gd fmla="*/ 22511 h 24275" name="TY270"/>
                <a:gd fmla="*/ 11223 w 21867" name="TX271"/>
                <a:gd fmla="*/ 22927 h 24275" name="TY271"/>
                <a:gd fmla="*/ 10041 w 21867" name="TX272"/>
                <a:gd fmla="*/ 23190 h 24275" name="TY272"/>
                <a:gd fmla="*/ 9285 w 21867" name="TX273"/>
                <a:gd fmla="*/ 23245 h 24275" name="TY273"/>
                <a:gd fmla="*/ 8825 w 21867" name="TX274"/>
                <a:gd fmla="*/ 23223 h 24275" name="TY274"/>
                <a:gd fmla="*/ 7655 w 21867" name="TX275"/>
                <a:gd fmla="*/ 22916 h 24275" name="TY275"/>
                <a:gd fmla="*/ 7655 w 21867" name="TX276"/>
                <a:gd fmla="*/ 22916 h 24275" name="TY276"/>
                <a:gd fmla="*/ 8825 w 21867" name="TX277"/>
                <a:gd fmla="*/ 23212 h 24275" name="TY277"/>
                <a:gd fmla="*/ 9285 w 21867" name="TX278"/>
                <a:gd fmla="*/ 23234 h 24275" name="TY278"/>
                <a:gd fmla="*/ 10041 w 21867" name="TX279"/>
                <a:gd fmla="*/ 23179 h 24275" name="TY279"/>
                <a:gd fmla="*/ 11223 w 21867" name="TX280"/>
                <a:gd fmla="*/ 22916 h 24275" name="TY280"/>
                <a:gd fmla="*/ 12362 w 21867" name="TX281"/>
                <a:gd fmla="*/ 22500 h 24275" name="TY281"/>
                <a:gd fmla="*/ 14595 w 21867" name="TX282"/>
                <a:gd fmla="*/ 21526 h 24275" name="TY282"/>
                <a:gd fmla="*/ 15745 w 21867" name="TX283"/>
                <a:gd fmla="*/ 21132 h 24275" name="TY283"/>
                <a:gd fmla="*/ 8048 w 21867" name="TX285"/>
                <a:gd fmla="*/ 165 h 24275" name="TY285"/>
                <a:gd fmla="*/ 7533 w 21867" name="TX286"/>
                <a:gd fmla="*/ 187 h 24275" name="TY286"/>
                <a:gd fmla="*/ 7523 w 21867" name="TX287"/>
                <a:gd fmla="*/ 187 h 24275" name="TY287"/>
                <a:gd fmla="*/ 5267 w 21867" name="TX288"/>
                <a:gd fmla="*/ 493 h 24275" name="TY288"/>
                <a:gd fmla="*/ 5256 w 21867" name="TX289"/>
                <a:gd fmla="*/ 493 h 24275" name="TY289"/>
                <a:gd fmla="*/ 5015 w 21867" name="TX290"/>
                <a:gd fmla="*/ 581 h 24275" name="TY290"/>
                <a:gd fmla="*/ 4829 w 21867" name="TX291"/>
                <a:gd fmla="*/ 734 h 24275" name="TY291"/>
                <a:gd fmla="*/ 4742 w 21867" name="TX292"/>
                <a:gd fmla="*/ 855 h 24275" name="TY292"/>
                <a:gd fmla="*/ 4533 w 21867" name="TX293"/>
                <a:gd fmla="*/ 1566 h 24275" name="TY293"/>
                <a:gd fmla="*/ 1358 w 21867" name="TX294"/>
                <a:gd fmla="*/ 7807 h 24275" name="TY294"/>
                <a:gd fmla="*/ 450 w 21867" name="TX295"/>
                <a:gd fmla="*/ 8388 h 24275" name="TY295"/>
                <a:gd fmla="*/ 1019 w 21867" name="TX296"/>
                <a:gd fmla="*/ 9001 h 24275" name="TY296"/>
                <a:gd fmla="*/ 1764 w 21867" name="TX297"/>
                <a:gd fmla="*/ 9680 h 24275" name="TY297"/>
                <a:gd fmla="*/ 1008 w 21867" name="TX298"/>
                <a:gd fmla="*/ 9011 h 24275" name="TY298"/>
                <a:gd fmla="*/ 438 w 21867" name="TX299"/>
                <a:gd fmla="*/ 8388 h 24275" name="TY299"/>
                <a:gd fmla="*/ 307 w 21867" name="TX300"/>
                <a:gd fmla="*/ 8398 h 24275" name="TY300"/>
                <a:gd fmla="*/ 1 w 21867" name="TX301"/>
                <a:gd fmla="*/ 8332 h 24275" name="TY301"/>
                <a:gd fmla="*/ 1 w 21867" name="TX302"/>
                <a:gd fmla="*/ 8332 h 24275" name="TY302"/>
                <a:gd fmla="*/ 1917 w 21867" name="TX303"/>
                <a:gd fmla="*/ 10380 h 24275" name="TY303"/>
                <a:gd fmla="*/ 2037 w 21867" name="TX304"/>
                <a:gd fmla="*/ 10446 h 24275" name="TY304"/>
                <a:gd fmla="*/ 2048 w 21867" name="TX305"/>
                <a:gd fmla="*/ 10446 h 24275" name="TY305"/>
                <a:gd fmla="*/ 3110 w 21867" name="TX306"/>
                <a:gd fmla="*/ 10906 h 24275" name="TY306"/>
                <a:gd fmla="*/ 3745 w 21867" name="TX307"/>
                <a:gd fmla="*/ 9405 h 24275" name="TY307"/>
                <a:gd fmla="*/ 3756 w 21867" name="TX308"/>
                <a:gd fmla="*/ 9383 h 24275" name="TY308"/>
                <a:gd fmla="*/ 4326 w 21867" name="TX309"/>
                <a:gd fmla="*/ 7610 h 24275" name="TY309"/>
                <a:gd fmla="*/ 4391 w 21867" name="TX310"/>
                <a:gd fmla="*/ 6624 h 24275" name="TY310"/>
                <a:gd fmla="*/ 4599 w 21867" name="TX311"/>
                <a:gd fmla="*/ 4982 h 24275" name="TY311"/>
                <a:gd fmla="*/ 4599 w 21867" name="TX312"/>
                <a:gd fmla="*/ 4982 h 24275" name="TY312"/>
                <a:gd fmla="*/ 4413 w 21867" name="TX313"/>
                <a:gd fmla="*/ 6624 h 24275" name="TY313"/>
                <a:gd fmla="*/ 4348 w 21867" name="TX314"/>
                <a:gd fmla="*/ 7522 h 24275" name="TY314"/>
                <a:gd fmla="*/ 4380 w 21867" name="TX315"/>
                <a:gd fmla="*/ 7227 h 24275" name="TY315"/>
                <a:gd fmla="*/ 4380 w 21867" name="TX316"/>
                <a:gd fmla="*/ 7227 h 24275" name="TY316"/>
                <a:gd fmla="*/ 4376 w 21867" name="TX317"/>
                <a:gd fmla="*/ 7322 h 24275" name="TY317"/>
                <a:gd fmla="*/ 4376 w 21867" name="TX318"/>
                <a:gd fmla="*/ 7322 h 24275" name="TY318"/>
                <a:gd fmla="*/ 4336 w 21867" name="TX319"/>
                <a:gd fmla="*/ 8267 h 24275" name="TY319"/>
                <a:gd fmla="*/ 4336 w 21867" name="TX320"/>
                <a:gd fmla="*/ 8541 h 24275" name="TY320"/>
                <a:gd fmla="*/ 4380 w 21867" name="TX321"/>
                <a:gd fmla="*/ 9088 h 24275" name="TY321"/>
                <a:gd fmla="*/ 4391 w 21867" name="TX322"/>
                <a:gd fmla="*/ 9198 h 24275" name="TY322"/>
                <a:gd fmla="*/ 4468 w 21867" name="TX323"/>
                <a:gd fmla="*/ 7490 h 24275" name="TY323"/>
                <a:gd fmla="*/ 5212 w 21867" name="TX324"/>
                <a:gd fmla="*/ 3614 h 24275" name="TY324"/>
                <a:gd fmla="*/ 5223 w 21867" name="TX325"/>
                <a:gd fmla="*/ 3504 h 24275" name="TY325"/>
                <a:gd fmla="*/ 5234 w 21867" name="TX326"/>
                <a:gd fmla="*/ 3286 h 24275" name="TY326"/>
                <a:gd fmla="*/ 5245 w 21867" name="TX327"/>
                <a:gd fmla="*/ 3077 h 24275" name="TY327"/>
                <a:gd fmla="*/ 5202 w 21867" name="TX328"/>
                <a:gd fmla="*/ 2234 h 24275" name="TY328"/>
                <a:gd fmla="*/ 5048 w 21867" name="TX329"/>
                <a:gd fmla="*/ 1391 h 24275" name="TY329"/>
                <a:gd fmla="*/ 5048 w 21867" name="TX330"/>
                <a:gd fmla="*/ 1391 h 24275" name="TY330"/>
                <a:gd fmla="*/ 5212 w 21867" name="TX331"/>
                <a:gd fmla="*/ 2223 h 24275" name="TY331"/>
                <a:gd fmla="*/ 5256 w 21867" name="TX332"/>
                <a:gd fmla="*/ 3077 h 24275" name="TY332"/>
                <a:gd fmla="*/ 5245 w 21867" name="TX333"/>
                <a:gd fmla="*/ 3296 h 24275" name="TY333"/>
                <a:gd fmla="*/ 5234 w 21867" name="TX334"/>
                <a:gd fmla="*/ 3504 h 24275" name="TY334"/>
                <a:gd fmla="*/ 5234 w 21867" name="TX335"/>
                <a:gd fmla="*/ 3537 h 24275" name="TY335"/>
                <a:gd fmla="*/ 5486 w 21867" name="TX336"/>
                <a:gd fmla="*/ 1829 h 24275" name="TY336"/>
                <a:gd fmla="*/ 7336 w 21867" name="TX337"/>
                <a:gd fmla="*/ 3023 h 24275" name="TY337"/>
                <a:gd fmla="*/ 8683 w 21867" name="TX338"/>
                <a:gd fmla="*/ 3734 h 24275" name="TY338"/>
                <a:gd fmla="*/ 10194 w 21867" name="TX339"/>
                <a:gd fmla="*/ 3986 h 24275" name="TY339"/>
                <a:gd fmla="*/ 8146 w 21867" name="TX340"/>
                <a:gd fmla="*/ 4512 h 24275" name="TY340"/>
                <a:gd fmla="*/ 8245 w 21867" name="TX341"/>
                <a:gd fmla="*/ 4522 h 24275" name="TY341"/>
                <a:gd fmla="*/ 8880 w 21867" name="TX342"/>
                <a:gd fmla="*/ 4556 h 24275" name="TY342"/>
                <a:gd fmla="*/ 9493 w 21867" name="TX343"/>
                <a:gd fmla="*/ 4566 h 24275" name="TY343"/>
                <a:gd fmla="*/ 10128 w 21867" name="TX344"/>
                <a:gd fmla="*/ 4556 h 24275" name="TY344"/>
                <a:gd fmla="*/ 10292 w 21867" name="TX345"/>
                <a:gd fmla="*/ 4544 h 24275" name="TY345"/>
                <a:gd fmla="*/ 10446 w 21867" name="TX346"/>
                <a:gd fmla="*/ 4534 h 24275" name="TY346"/>
                <a:gd fmla="*/ 10599 w 21867" name="TX347"/>
                <a:gd fmla="*/ 4512 h 24275" name="TY347"/>
                <a:gd fmla="*/ 10676 w 21867" name="TX348"/>
                <a:gd fmla="*/ 4500 h 24275" name="TY348"/>
                <a:gd fmla="*/ 10763 w 21867" name="TX349"/>
                <a:gd fmla="*/ 4490 h 24275" name="TY349"/>
                <a:gd fmla="*/ 10840 w 21867" name="TX350"/>
                <a:gd fmla="*/ 4478 h 24275" name="TY350"/>
                <a:gd fmla="*/ 10917 w 21867" name="TX351"/>
                <a:gd fmla="*/ 4468 h 24275" name="TY351"/>
                <a:gd fmla="*/ 11070 w 21867" name="TX352"/>
                <a:gd fmla="*/ 4435 h 24275" name="TY352"/>
                <a:gd fmla="*/ 11377 w 21867" name="TX353"/>
                <a:gd fmla="*/ 4369 h 24275" name="TY353"/>
                <a:gd fmla="*/ 12069 w 21867" name="TX354"/>
                <a:gd fmla="*/ 4111 h 24275" name="TY354"/>
                <a:gd fmla="*/ 12069 w 21867" name="TX355"/>
                <a:gd fmla="*/ 4111 h 24275" name="TY355"/>
                <a:gd fmla="*/ 11968 w 21867" name="TX356"/>
                <a:gd fmla="*/ 4161 h 24275" name="TY356"/>
                <a:gd fmla="*/ 11825 w 21867" name="TX357"/>
                <a:gd fmla="*/ 4227 h 24275" name="TY357"/>
                <a:gd fmla="*/ 11672 w 21867" name="TX358"/>
                <a:gd fmla="*/ 4281 h 24275" name="TY358"/>
                <a:gd fmla="*/ 11606 w 21867" name="TX359"/>
                <a:gd fmla="*/ 4303 h 24275" name="TY359"/>
                <a:gd fmla="*/ 11530 w 21867" name="TX360"/>
                <a:gd fmla="*/ 4337 h 24275" name="TY360"/>
                <a:gd fmla="*/ 11453 w 21867" name="TX361"/>
                <a:gd fmla="*/ 4358 h 24275" name="TY361"/>
                <a:gd fmla="*/ 11377 w 21867" name="TX362"/>
                <a:gd fmla="*/ 4380 h 24275" name="TY362"/>
                <a:gd fmla="*/ 11070 w 21867" name="TX363"/>
                <a:gd fmla="*/ 4446 h 24275" name="TY363"/>
                <a:gd fmla="*/ 10917 w 21867" name="TX364"/>
                <a:gd fmla="*/ 4478 h 24275" name="TY364"/>
                <a:gd fmla="*/ 10840 w 21867" name="TX365"/>
                <a:gd fmla="*/ 4490 h 24275" name="TY365"/>
                <a:gd fmla="*/ 10763 w 21867" name="TX366"/>
                <a:gd fmla="*/ 4500 h 24275" name="TY366"/>
                <a:gd fmla="*/ 10686 w 21867" name="TX367"/>
                <a:gd fmla="*/ 4512 h 24275" name="TY367"/>
                <a:gd fmla="*/ 10599 w 21867" name="TX368"/>
                <a:gd fmla="*/ 4522 h 24275" name="TY368"/>
                <a:gd fmla="*/ 10446 w 21867" name="TX369"/>
                <a:gd fmla="*/ 4544 h 24275" name="TY369"/>
                <a:gd fmla="*/ 10292 w 21867" name="TX370"/>
                <a:gd fmla="*/ 4556 h 24275" name="TY370"/>
                <a:gd fmla="*/ 10128 w 21867" name="TX371"/>
                <a:gd fmla="*/ 4566 h 24275" name="TY371"/>
                <a:gd fmla="*/ 9548 w 21867" name="TX372"/>
                <a:gd fmla="*/ 4577 h 24275" name="TY372"/>
                <a:gd fmla="*/ 8880 w 21867" name="TX373"/>
                <a:gd fmla="*/ 4566 h 24275" name="TY373"/>
                <a:gd fmla="*/ 8245 w 21867" name="TX374"/>
                <a:gd fmla="*/ 4534 h 24275" name="TY374"/>
                <a:gd fmla="*/ 8124 w 21867" name="TX375"/>
                <a:gd fmla="*/ 4522 h 24275" name="TY375"/>
                <a:gd fmla="*/ 7402 w 21867" name="TX376"/>
                <a:gd fmla="*/ 4577 h 24275" name="TY376"/>
                <a:gd fmla="*/ 8705 w 21867" name="TX377"/>
                <a:gd fmla="*/ 5551 h 24275" name="TY377"/>
                <a:gd fmla="*/ 10993 w 21867" name="TX378"/>
                <a:gd fmla="*/ 5858 h 24275" name="TY378"/>
                <a:gd fmla="*/ 9231 w 21867" name="TX379"/>
                <a:gd fmla="*/ 8453 h 24275" name="TY379"/>
                <a:gd fmla="*/ 6570 w 21867" name="TX380"/>
                <a:gd fmla="*/ 9843 h 24275" name="TY380"/>
                <a:gd fmla="*/ 6504 w 21867" name="TX381"/>
                <a:gd fmla="*/ 9843 h 24275" name="TY381"/>
                <a:gd fmla="*/ 6066 w 21867" name="TX382"/>
                <a:gd fmla="*/ 10019 h 24275" name="TY382"/>
                <a:gd fmla="*/ 6099 w 21867" name="TX383"/>
                <a:gd fmla="*/ 10237 h 24275" name="TY383"/>
                <a:gd fmla="*/ 6570 w 21867" name="TX384"/>
                <a:gd fmla="*/ 10632 h 24275" name="TY384"/>
                <a:gd fmla="*/ 6964 w 21867" name="TX385"/>
                <a:gd fmla="*/ 10928 h 24275" name="TY385"/>
                <a:gd fmla="*/ 7358 w 21867" name="TX386"/>
                <a:gd fmla="*/ 11212 h 24275" name="TY386"/>
                <a:gd fmla="*/ 8190 w 21867" name="TX387"/>
                <a:gd fmla="*/ 11716 h 24275" name="TY387"/>
                <a:gd fmla="*/ 8245 w 21867" name="TX388"/>
                <a:gd fmla="*/ 11748 h 24275" name="TY388"/>
                <a:gd fmla="*/ 8300 w 21867" name="TX389"/>
                <a:gd fmla="*/ 11770 h 24275" name="TY389"/>
                <a:gd fmla="*/ 8409 w 21867" name="TX390"/>
                <a:gd fmla="*/ 11825 h 24275" name="TY390"/>
                <a:gd fmla="*/ 8639 w 21867" name="TX391"/>
                <a:gd fmla="*/ 11924 h 24275" name="TY391"/>
                <a:gd fmla="*/ 8869 w 21867" name="TX392"/>
                <a:gd fmla="*/ 12001 h 24275" name="TY392"/>
                <a:gd fmla="*/ 9099 w 21867" name="TX393"/>
                <a:gd fmla="*/ 12077 h 24275" name="TY393"/>
                <a:gd fmla="*/ 9219 w 21867" name="TX394"/>
                <a:gd fmla="*/ 12110 h 24275" name="TY394"/>
                <a:gd fmla="*/ 9340 w 21867" name="TX395"/>
                <a:gd fmla="*/ 12132 h 24275" name="TY395"/>
                <a:gd fmla="*/ 9394 w 21867" name="TX396"/>
                <a:gd fmla="*/ 12143 h 24275" name="TY396"/>
                <a:gd fmla="*/ 9460 w 21867" name="TX397"/>
                <a:gd fmla="*/ 12154 h 24275" name="TY397"/>
                <a:gd fmla="*/ 9581 w 21867" name="TX398"/>
                <a:gd fmla="*/ 12176 h 24275" name="TY398"/>
                <a:gd fmla="*/ 9701 w 21867" name="TX399"/>
                <a:gd fmla="*/ 12198 h 24275" name="TY399"/>
                <a:gd fmla="*/ 9756 w 21867" name="TX400"/>
                <a:gd fmla="*/ 12208 h 24275" name="TY400"/>
                <a:gd fmla="*/ 9822 w 21867" name="TX401"/>
                <a:gd fmla="*/ 12208 h 24275" name="TY401"/>
                <a:gd fmla="*/ 9942 w 21867" name="TX402"/>
                <a:gd fmla="*/ 12220 h 24275" name="TY402"/>
                <a:gd fmla="*/ 10063 w 21867" name="TX403"/>
                <a:gd fmla="*/ 12230 h 24275" name="TY403"/>
                <a:gd fmla="*/ 10610 w 21867" name="TX404"/>
                <a:gd fmla="*/ 12252 h 24275" name="TY404"/>
                <a:gd fmla="*/ 11037 w 21867" name="TX405"/>
                <a:gd fmla="*/ 12242 h 24275" name="TY405"/>
                <a:gd fmla="*/ 12011 w 21867" name="TX406"/>
                <a:gd fmla="*/ 12186 h 24275" name="TY406"/>
                <a:gd fmla="*/ 12011 w 21867" name="TX407"/>
                <a:gd fmla="*/ 12186 h 24275" name="TY407"/>
                <a:gd fmla="*/ 11037 w 21867" name="TX408"/>
                <a:gd fmla="*/ 12252 h 24275" name="TY408"/>
                <a:gd fmla="*/ 10588 w 21867" name="TX409"/>
                <a:gd fmla="*/ 12263 h 24275" name="TY409"/>
                <a:gd fmla="*/ 10063 w 21867" name="TX410"/>
                <a:gd fmla="*/ 12242 h 24275" name="TY410"/>
                <a:gd fmla="*/ 9942 w 21867" name="TX411"/>
                <a:gd fmla="*/ 12230 h 24275" name="TY411"/>
                <a:gd fmla="*/ 9811 w 21867" name="TX412"/>
                <a:gd fmla="*/ 12220 h 24275" name="TY412"/>
                <a:gd fmla="*/ 9756 w 21867" name="TX413"/>
                <a:gd fmla="*/ 12220 h 24275" name="TY413"/>
                <a:gd fmla="*/ 9691 w 21867" name="TX414"/>
                <a:gd fmla="*/ 12208 h 24275" name="TY414"/>
                <a:gd fmla="*/ 9570 w 21867" name="TX415"/>
                <a:gd fmla="*/ 12186 h 24275" name="TY415"/>
                <a:gd fmla="*/ 9450 w 21867" name="TX416"/>
                <a:gd fmla="*/ 12164 h 24275" name="TY416"/>
                <a:gd fmla="*/ 9394 w 21867" name="TX417"/>
                <a:gd fmla="*/ 12154 h 24275" name="TY417"/>
                <a:gd fmla="*/ 9329 w 21867" name="TX418"/>
                <a:gd fmla="*/ 12143 h 24275" name="TY418"/>
                <a:gd fmla="*/ 9219 w 21867" name="TX419"/>
                <a:gd fmla="*/ 12121 h 24275" name="TY419"/>
                <a:gd fmla="*/ 9099 w 21867" name="TX420"/>
                <a:gd fmla="*/ 12088 h 24275" name="TY420"/>
                <a:gd fmla="*/ 8858 w 21867" name="TX421"/>
                <a:gd fmla="*/ 12023 h 24275" name="TY421"/>
                <a:gd fmla="*/ 8628 w 21867" name="TX422"/>
                <a:gd fmla="*/ 11935 h 24275" name="TY422"/>
                <a:gd fmla="*/ 8409 w 21867" name="TX423"/>
                <a:gd fmla="*/ 11836 h 24275" name="TY423"/>
                <a:gd fmla="*/ 8300 w 21867" name="TX424"/>
                <a:gd fmla="*/ 11782 h 24275" name="TY424"/>
                <a:gd fmla="*/ 8245 w 21867" name="TX425"/>
                <a:gd fmla="*/ 11760 h 24275" name="TY425"/>
                <a:gd fmla="*/ 8190 w 21867" name="TX426"/>
                <a:gd fmla="*/ 11727 h 24275" name="TY426"/>
                <a:gd fmla="*/ 7348 w 21867" name="TX427"/>
                <a:gd fmla="*/ 11223 h 24275" name="TY427"/>
                <a:gd fmla="*/ 6953 w 21867" name="TX428"/>
                <a:gd fmla="*/ 10938 h 24275" name="TY428"/>
                <a:gd fmla="*/ 6570 w 21867" name="TX429"/>
                <a:gd fmla="*/ 10643 h 24275" name="TY429"/>
                <a:gd fmla="*/ 6099 w 21867" name="TX430"/>
                <a:gd fmla="*/ 10259 h 24275" name="TY430"/>
                <a:gd fmla="*/ 6099 w 21867" name="TX431"/>
                <a:gd fmla="*/ 10259 h 24275" name="TY431"/>
                <a:gd fmla="*/ 6143 w 21867" name="TX432"/>
                <a:gd fmla="*/ 10325 h 24275" name="TY432"/>
                <a:gd fmla="*/ 10107 w 21867" name="TX433"/>
                <a:gd fmla="*/ 12592 h 24275" name="TY433"/>
                <a:gd fmla="*/ 10774 w 21867" name="TX434"/>
                <a:gd fmla="*/ 12537 h 24275" name="TY434"/>
                <a:gd fmla="*/ 10774 w 21867" name="TX435"/>
                <a:gd fmla="*/ 12537 h 24275" name="TY435"/>
                <a:gd fmla="*/ 8606 w 21867" name="TX436"/>
                <a:gd fmla="*/ 13369 h 24275" name="TY436"/>
                <a:gd fmla="*/ 7873 w 21867" name="TX437"/>
                <a:gd fmla="*/ 13281 h 24275" name="TY437"/>
                <a:gd fmla="*/ 7873 w 21867" name="TX438"/>
                <a:gd fmla="*/ 13281 h 24275" name="TY438"/>
                <a:gd fmla="*/ 7884 w 21867" name="TX439"/>
                <a:gd fmla="*/ 13293 h 24275" name="TY439"/>
                <a:gd fmla="*/ 8606 w 21867" name="TX440"/>
                <a:gd fmla="*/ 13643 h 24275" name="TY440"/>
                <a:gd fmla="*/ 9351 w 21867" name="TX441"/>
                <a:gd fmla="*/ 13950 h 24275" name="TY441"/>
                <a:gd fmla="*/ 9537 w 21867" name="TX442"/>
                <a:gd fmla="*/ 14015 h 24275" name="TY442"/>
                <a:gd fmla="*/ 9723 w 21867" name="TX443"/>
                <a:gd fmla="*/ 14081 h 24275" name="TY443"/>
                <a:gd fmla="*/ 9920 w 21867" name="TX444"/>
                <a:gd fmla="*/ 14147 h 24275" name="TY444"/>
                <a:gd fmla="*/ 10107 w 21867" name="TX445"/>
                <a:gd fmla="*/ 14212 h 24275" name="TY445"/>
                <a:gd fmla="*/ 10107 w 21867" name="TX446"/>
                <a:gd fmla="*/ 14212 h 24275" name="TY446"/>
                <a:gd fmla="*/ 9909 w 21867" name="TX447"/>
                <a:gd fmla="*/ 14147 h 24275" name="TY447"/>
                <a:gd fmla="*/ 9723 w 21867" name="TX448"/>
                <a:gd fmla="*/ 14091 h 24275" name="TY448"/>
                <a:gd fmla="*/ 9537 w 21867" name="TX449"/>
                <a:gd fmla="*/ 14026 h 24275" name="TY449"/>
                <a:gd fmla="*/ 9340 w 21867" name="TX450"/>
                <a:gd fmla="*/ 13960 h 24275" name="TY450"/>
                <a:gd fmla="*/ 8606 w 21867" name="TX451"/>
                <a:gd fmla="*/ 13653 h 24275" name="TY451"/>
                <a:gd fmla="*/ 7884 w 21867" name="TX452"/>
                <a:gd fmla="*/ 13303 h 24275" name="TY452"/>
                <a:gd fmla="*/ 7829 w 21867" name="TX453"/>
                <a:gd fmla="*/ 13271 h 24275" name="TY453"/>
                <a:gd fmla="*/ 7380 w 21867" name="TX454"/>
                <a:gd fmla="*/ 13117 h 24275" name="TY454"/>
                <a:gd fmla="*/ 7380 w 21867" name="TX455"/>
                <a:gd fmla="*/ 13117 h 24275" name="TY455"/>
                <a:gd fmla="*/ 9263 w 21867" name="TX456"/>
                <a:gd fmla="*/ 15493 h 24275" name="TY456"/>
                <a:gd fmla="*/ 8201 w 21867" name="TX457"/>
                <a:gd fmla="*/ 16215 h 24275" name="TY457"/>
                <a:gd fmla="*/ 10621 w 21867" name="TX458"/>
                <a:gd fmla="*/ 16949 h 24275" name="TY458"/>
                <a:gd fmla="*/ 10840 w 21867" name="TX459"/>
                <a:gd fmla="*/ 16938 h 24275" name="TY459"/>
                <a:gd fmla="*/ 10840 w 21867" name="TX460"/>
                <a:gd fmla="*/ 16938 h 24275" name="TY460"/>
                <a:gd fmla="*/ 8201 w 21867" name="TX461"/>
                <a:gd fmla="*/ 17332 h 24275" name="TY461"/>
                <a:gd fmla="*/ 6241 w 21867" name="TX462"/>
                <a:gd fmla="*/ 17125 h 24275" name="TY462"/>
                <a:gd fmla="*/ 6241 w 21867" name="TX463"/>
                <a:gd fmla="*/ 17125 h 24275" name="TY463"/>
                <a:gd fmla="*/ 7008 w 21867" name="TX464"/>
                <a:gd fmla="*/ 17409 h 24275" name="TY464"/>
                <a:gd fmla="*/ 7818 w 21867" name="TX465"/>
                <a:gd fmla="*/ 17661 h 24275" name="TY465"/>
                <a:gd fmla="*/ 8223 w 21867" name="TX466"/>
                <a:gd fmla="*/ 17770 h 24275" name="TY466"/>
                <a:gd fmla="*/ 8639 w 21867" name="TX467"/>
                <a:gd fmla="*/ 17836 h 24275" name="TY467"/>
                <a:gd fmla="*/ 9263 w 21867" name="TX468"/>
                <a:gd fmla="*/ 17880 h 24275" name="TY468"/>
                <a:gd fmla="*/ 9482 w 21867" name="TX469"/>
                <a:gd fmla="*/ 17880 h 24275" name="TY469"/>
                <a:gd fmla="*/ 10314 w 21867" name="TX470"/>
                <a:gd fmla="*/ 17726 h 24275" name="TY470"/>
                <a:gd fmla="*/ 10314 w 21867" name="TX471"/>
                <a:gd fmla="*/ 17726 h 24275" name="TY471"/>
                <a:gd fmla="*/ 9482 w 21867" name="TX472"/>
                <a:gd fmla="*/ 17880 h 24275" name="TY472"/>
                <a:gd fmla="*/ 9253 w 21867" name="TX473"/>
                <a:gd fmla="*/ 17891 h 24275" name="TY473"/>
                <a:gd fmla="*/ 8639 w 21867" name="TX474"/>
                <a:gd fmla="*/ 17847 h 24275" name="TY474"/>
                <a:gd fmla="*/ 8223 w 21867" name="TX475"/>
                <a:gd fmla="*/ 17782 h 24275" name="TY475"/>
                <a:gd fmla="*/ 7807 w 21867" name="TX476"/>
                <a:gd fmla="*/ 17672 h 24275" name="TY476"/>
                <a:gd fmla="*/ 6997 w 21867" name="TX477"/>
                <a:gd fmla="*/ 17420 h 24275" name="TY477"/>
                <a:gd fmla="*/ 6209 w 21867" name="TX478"/>
                <a:gd fmla="*/ 17125 h 24275" name="TY478"/>
                <a:gd fmla="*/ 6165 w 21867" name="TX479"/>
                <a:gd fmla="*/ 17103 h 24275" name="TY479"/>
                <a:gd fmla="*/ 5355 w 21867" name="TX480"/>
                <a:gd fmla="*/ 16872 h 24275" name="TY480"/>
                <a:gd fmla="*/ 5355 w 21867" name="TX481"/>
                <a:gd fmla="*/ 16872 h 24275" name="TY481"/>
                <a:gd fmla="*/ 8190 w 21867" name="TX482"/>
                <a:gd fmla="*/ 18088 h 24275" name="TY482"/>
                <a:gd fmla="*/ 6745 w 21867" name="TX483"/>
                <a:gd fmla="*/ 18405 h 24275" name="TY483"/>
                <a:gd fmla="*/ 4523 w 21867" name="TX484"/>
                <a:gd fmla="*/ 18022 h 24275" name="TY484"/>
                <a:gd fmla="*/ 4523 w 21867" name="TX485"/>
                <a:gd fmla="*/ 18022 h 24275" name="TY485"/>
                <a:gd fmla="*/ 4829 w 21867" name="TX486"/>
                <a:gd fmla="*/ 18186 h 24275" name="TY486"/>
                <a:gd fmla="*/ 5278 w 21867" name="TX487"/>
                <a:gd fmla="*/ 18383 h 24275" name="TY487"/>
                <a:gd fmla="*/ 5749 w 21867" name="TX488"/>
                <a:gd fmla="*/ 18548 h 24275" name="TY488"/>
                <a:gd fmla="*/ 6231 w 21867" name="TX489"/>
                <a:gd fmla="*/ 18701 h 24275" name="TY489"/>
                <a:gd fmla="*/ 6351 w 21867" name="TX490"/>
                <a:gd fmla="*/ 18734 h 24275" name="TY490"/>
                <a:gd fmla="*/ 6472 w 21867" name="TX491"/>
                <a:gd fmla="*/ 18756 h 24275" name="TY491"/>
                <a:gd fmla="*/ 6526 w 21867" name="TX492"/>
                <a:gd fmla="*/ 18777 h 24275" name="TY492"/>
                <a:gd fmla="*/ 6592 w 21867" name="TX493"/>
                <a:gd fmla="*/ 18789 h 24275" name="TY493"/>
                <a:gd fmla="*/ 6712 w 21867" name="TX494"/>
                <a:gd fmla="*/ 18821 h 24275" name="TY494"/>
                <a:gd fmla="*/ 6953 w 21867" name="TX495"/>
                <a:gd fmla="*/ 18876 h 24275" name="TY495"/>
                <a:gd fmla="*/ 7194 w 21867" name="TX496"/>
                <a:gd fmla="*/ 18920 h 24275" name="TY496"/>
                <a:gd fmla="*/ 9175 w 21867" name="TX497"/>
                <a:gd fmla="*/ 19172 h 24275" name="TY497"/>
                <a:gd fmla="*/ 9745 w 21867" name="TX498"/>
                <a:gd fmla="*/ 19205 h 24275" name="TY498"/>
                <a:gd fmla="*/ 10205 w 21867" name="TX499"/>
                <a:gd fmla="*/ 19139 h 24275" name="TY499"/>
                <a:gd fmla="*/ 10205 w 21867" name="TX500"/>
                <a:gd fmla="*/ 19139 h 24275" name="TY500"/>
                <a:gd fmla="*/ 10183 w 21867" name="TX501"/>
                <a:gd fmla="*/ 19227 h 24275" name="TY501"/>
                <a:gd fmla="*/ 11168 w 21867" name="TX502"/>
                <a:gd fmla="*/ 19271 h 24275" name="TY502"/>
                <a:gd fmla="*/ 10183 w 21867" name="TX503"/>
                <a:gd fmla="*/ 19237 h 24275" name="TY503"/>
                <a:gd fmla="*/ 9110 w 21867" name="TX504"/>
                <a:gd fmla="*/ 20081 h 24275" name="TY504"/>
                <a:gd fmla="*/ 9767 w 21867" name="TX505"/>
                <a:gd fmla="*/ 20135 h 24275" name="TY505"/>
                <a:gd fmla="*/ 10213 w 21867" name="TX506"/>
                <a:gd fmla="*/ 20146 h 24275" name="TY506"/>
                <a:gd fmla="*/ 10213 w 21867" name="TX507"/>
                <a:gd fmla="*/ 20146 h 24275" name="TY507"/>
                <a:gd fmla="*/ 9767 w 21867" name="TX508"/>
                <a:gd fmla="*/ 20135 h 24275" name="TY508"/>
                <a:gd fmla="*/ 9088 w 21867" name="TX509"/>
                <a:gd fmla="*/ 20091 h 24275" name="TY509"/>
                <a:gd fmla="*/ 8990 w 21867" name="TX510"/>
                <a:gd fmla="*/ 20091 h 24275" name="TY510"/>
                <a:gd fmla="*/ 8726 w 21867" name="TX511"/>
                <a:gd fmla="*/ 20058 h 24275" name="TY511"/>
                <a:gd fmla="*/ 8726 w 21867" name="TX512"/>
                <a:gd fmla="*/ 20058 h 24275" name="TY512"/>
                <a:gd fmla="*/ 10117 w 21867" name="TX513"/>
                <a:gd fmla="*/ 20913 h 24275" name="TY513"/>
                <a:gd fmla="*/ 9263 w 21867" name="TX514"/>
                <a:gd fmla="*/ 21000 h 24275" name="TY514"/>
                <a:gd fmla="*/ 3964 w 21867" name="TX515"/>
                <a:gd fmla="*/ 18504 h 24275" name="TY515"/>
                <a:gd fmla="*/ 3953 w 21867" name="TX516"/>
                <a:gd fmla="*/ 18515 h 24275" name="TY516"/>
                <a:gd fmla="*/ 3986 w 21867" name="TX517"/>
                <a:gd fmla="*/ 17869 h 24275" name="TY517"/>
                <a:gd fmla="*/ 3986 w 21867" name="TX518"/>
                <a:gd fmla="*/ 17869 h 24275" name="TY518"/>
                <a:gd fmla="*/ 3833 w 21867" name="TX519"/>
                <a:gd fmla="*/ 18482 h 24275" name="TY519"/>
                <a:gd fmla="*/ 3910 w 21867" name="TX520"/>
                <a:gd fmla="*/ 18931 h 24275" name="TY520"/>
                <a:gd fmla="*/ 3910 w 21867" name="TX521"/>
                <a:gd fmla="*/ 18931 h 24275" name="TY521"/>
                <a:gd fmla="*/ 3910 w 21867" name="TX522"/>
                <a:gd fmla="*/ 18931 h 24275" name="TY522"/>
                <a:gd fmla="*/ 4095 w 21867" name="TX523"/>
                <a:gd fmla="*/ 19259 h 24275" name="TY523"/>
                <a:gd fmla="*/ 4041 w 21867" name="TX524"/>
                <a:gd fmla="*/ 19271 h 24275" name="TY524"/>
                <a:gd fmla="*/ 4063 w 21867" name="TX525"/>
                <a:gd fmla="*/ 19303 h 24275" name="TY525"/>
                <a:gd fmla="*/ 3778 w 21867" name="TX526"/>
                <a:gd fmla="*/ 19424 h 24275" name="TY526"/>
                <a:gd fmla="*/ 5781 w 21867" name="TX527"/>
                <a:gd fmla="*/ 21876 h 24275" name="TY527"/>
                <a:gd fmla="*/ 5990 w 21867" name="TX528"/>
                <a:gd fmla="*/ 22073 h 24275" name="TY528"/>
                <a:gd fmla="*/ 6044 w 21867" name="TX529"/>
                <a:gd fmla="*/ 22084 h 24275" name="TY529"/>
                <a:gd fmla="*/ 6197 w 21867" name="TX530"/>
                <a:gd fmla="*/ 22117 h 24275" name="TY530"/>
                <a:gd fmla="*/ 6362 w 21867" name="TX531"/>
                <a:gd fmla="*/ 22150 h 24275" name="TY531"/>
                <a:gd fmla="*/ 6438 w 21867" name="TX532"/>
                <a:gd fmla="*/ 22172 h 24275" name="TY532"/>
                <a:gd fmla="*/ 6515 w 21867" name="TX533"/>
                <a:gd fmla="*/ 22183 h 24275" name="TY533"/>
                <a:gd fmla="*/ 6669 w 21867" name="TX534"/>
                <a:gd fmla="*/ 22205 h 24275" name="TY534"/>
                <a:gd fmla="*/ 6822 w 21867" name="TX535"/>
                <a:gd fmla="*/ 22237 h 24275" name="TY535"/>
                <a:gd fmla="*/ 6986 w 21867" name="TX536"/>
                <a:gd fmla="*/ 22259 h 24275" name="TY536"/>
                <a:gd fmla="*/ 7139 w 21867" name="TX537"/>
                <a:gd fmla="*/ 22281 h 24275" name="TY537"/>
                <a:gd fmla="*/ 7292 w 21867" name="TX538"/>
                <a:gd fmla="*/ 22292 h 24275" name="TY538"/>
                <a:gd fmla="*/ 7457 w 21867" name="TX539"/>
                <a:gd fmla="*/ 22314 h 24275" name="TY539"/>
                <a:gd fmla="*/ 8650 w 21867" name="TX540"/>
                <a:gd fmla="*/ 22369 h 24275" name="TY540"/>
                <a:gd fmla="*/ 9986 w 21867" name="TX541"/>
                <a:gd fmla="*/ 22303 h 24275" name="TY541"/>
                <a:gd fmla="*/ 12493 w 21867" name="TX542"/>
                <a:gd fmla="*/ 21953 h 24275" name="TY542"/>
                <a:gd fmla="*/ 12493 w 21867" name="TX543"/>
                <a:gd fmla="*/ 21953 h 24275" name="TY543"/>
                <a:gd fmla="*/ 11245 w 21867" name="TX544"/>
                <a:gd fmla="*/ 22172 h 24275" name="TY544"/>
                <a:gd fmla="*/ 9986 w 21867" name="TX545"/>
                <a:gd fmla="*/ 22314 h 24275" name="TY545"/>
                <a:gd fmla="*/ 8618 w 21867" name="TX546"/>
                <a:gd fmla="*/ 22380 h 24275" name="TY546"/>
                <a:gd fmla="*/ 7457 w 21867" name="TX547"/>
                <a:gd fmla="*/ 22325 h 24275" name="TY547"/>
                <a:gd fmla="*/ 7292 w 21867" name="TX548"/>
                <a:gd fmla="*/ 22314 h 24275" name="TY548"/>
                <a:gd fmla="*/ 7139 w 21867" name="TX549"/>
                <a:gd fmla="*/ 22292 h 24275" name="TY549"/>
                <a:gd fmla="*/ 6986 w 21867" name="TX550"/>
                <a:gd fmla="*/ 22271 h 24275" name="TY550"/>
                <a:gd fmla="*/ 6822 w 21867" name="TX551"/>
                <a:gd fmla="*/ 22249 h 24275" name="TY551"/>
                <a:gd fmla="*/ 6669 w 21867" name="TX552"/>
                <a:gd fmla="*/ 22227 h 24275" name="TY552"/>
                <a:gd fmla="*/ 6515 w 21867" name="TX553"/>
                <a:gd fmla="*/ 22193 h 24275" name="TY553"/>
                <a:gd fmla="*/ 6438 w 21867" name="TX554"/>
                <a:gd fmla="*/ 22183 h 24275" name="TY554"/>
                <a:gd fmla="*/ 6351 w 21867" name="TX555"/>
                <a:gd fmla="*/ 22161 h 24275" name="TY555"/>
                <a:gd fmla="*/ 6197 w 21867" name="TX556"/>
                <a:gd fmla="*/ 22128 h 24275" name="TY556"/>
                <a:gd fmla="*/ 6044 w 21867" name="TX557"/>
                <a:gd fmla="*/ 22095 h 24275" name="TY557"/>
                <a:gd fmla="*/ 6012 w 21867" name="TX558"/>
                <a:gd fmla="*/ 22084 h 24275" name="TY558"/>
                <a:gd fmla="*/ 6012 w 21867" name="TX559"/>
                <a:gd fmla="*/ 22084 h 24275" name="TY559"/>
                <a:gd fmla="*/ 6438 w 21867" name="TX560"/>
                <a:gd fmla="*/ 22566 h 24275" name="TY560"/>
                <a:gd fmla="*/ 7249 w 21867" name="TX561"/>
                <a:gd fmla="*/ 22828 h 24275" name="TY561"/>
                <a:gd fmla="*/ 10260 w 21867" name="TX562"/>
                <a:gd fmla="*/ 23716 h 24275" name="TY562"/>
                <a:gd fmla="*/ 10665 w 21867" name="TX563"/>
                <a:gd fmla="*/ 23738 h 24275" name="TY563"/>
                <a:gd fmla="*/ 16106 w 21867" name="TX564"/>
                <a:gd fmla="*/ 21515 h 24275" name="TY564"/>
                <a:gd fmla="*/ 18000 w 21867" name="TX565"/>
                <a:gd fmla="*/ 21208 h 24275" name="TY565"/>
                <a:gd fmla="*/ 18131 w 21867" name="TX566"/>
                <a:gd fmla="*/ 21230 h 24275" name="TY566"/>
                <a:gd fmla="*/ 18131 w 21867" name="TX567"/>
                <a:gd fmla="*/ 21142 h 24275" name="TY567"/>
                <a:gd fmla="*/ 17814 w 21867" name="TX568"/>
                <a:gd fmla="*/ 20125 h 24275" name="TY568"/>
                <a:gd fmla="*/ 17606 w 21867" name="TX569"/>
                <a:gd fmla="*/ 19752 h 24275" name="TY569"/>
                <a:gd fmla="*/ 17584 w 21867" name="TX570"/>
                <a:gd fmla="*/ 19566 h 24275" name="TY570"/>
                <a:gd fmla="*/ 17606 w 21867" name="TX571"/>
                <a:gd fmla="*/ 19336 h 24275" name="TY571"/>
                <a:gd fmla="*/ 17606 w 21867" name="TX572"/>
                <a:gd fmla="*/ 19336 h 24275" name="TY572"/>
                <a:gd fmla="*/ 17595 w 21867" name="TX573"/>
                <a:gd fmla="*/ 19347 h 24275" name="TY573"/>
                <a:gd fmla="*/ 17584 w 21867" name="TX574"/>
                <a:gd fmla="*/ 19369 h 24275" name="TY574"/>
                <a:gd fmla="*/ 17574 w 21867" name="TX575"/>
                <a:gd fmla="*/ 19402 h 24275" name="TY575"/>
                <a:gd fmla="*/ 17540 w 21867" name="TX576"/>
                <a:gd fmla="*/ 19446 h 24275" name="TY576"/>
                <a:gd fmla="*/ 17464 w 21867" name="TX577"/>
                <a:gd fmla="*/ 19533 h 24275" name="TY577"/>
                <a:gd fmla="*/ 17530 w 21867" name="TX578"/>
                <a:gd fmla="*/ 19446 h 24275" name="TY578"/>
                <a:gd fmla="*/ 17562 w 21867" name="TX579"/>
                <a:gd fmla="*/ 19391 h 24275" name="TY579"/>
                <a:gd fmla="*/ 17574 w 21867" name="TX580"/>
                <a:gd fmla="*/ 19369 h 24275" name="TY580"/>
                <a:gd fmla="*/ 17595 w 21867" name="TX581"/>
                <a:gd fmla="*/ 19347 h 24275" name="TY581"/>
                <a:gd fmla="*/ 17606 w 21867" name="TX582"/>
                <a:gd fmla="*/ 19314 h 24275" name="TY582"/>
                <a:gd fmla="*/ 17650 w 21867" name="TX583"/>
                <a:gd fmla="*/ 19084 h 24275" name="TY583"/>
                <a:gd fmla="*/ 17672 w 21867" name="TX584"/>
                <a:gd fmla="*/ 18855 h 24275" name="TY584"/>
                <a:gd fmla="*/ 17355 w 21867" name="TX585"/>
                <a:gd fmla="*/ 17935 h 24275" name="TY585"/>
                <a:gd fmla="*/ 17070 w 21867" name="TX586"/>
                <a:gd fmla="*/ 17507 h 24275" name="TY586"/>
                <a:gd fmla="*/ 17015 w 21867" name="TX587"/>
                <a:gd fmla="*/ 17267 h 24275" name="TY587"/>
                <a:gd fmla="*/ 16905 w 21867" name="TX588"/>
                <a:gd fmla="*/ 17529 h 24275" name="TY588"/>
                <a:gd fmla="*/ 16720 w 21867" name="TX589"/>
                <a:gd fmla="*/ 17803 h 24275" name="TY589"/>
                <a:gd fmla="*/ 16895 w 21867" name="TX590"/>
                <a:gd fmla="*/ 17529 h 24275" name="TY590"/>
                <a:gd fmla="*/ 17015 w 21867" name="TX591"/>
                <a:gd fmla="*/ 17245 h 24275" name="TY591"/>
                <a:gd fmla="*/ 17015 w 21867" name="TX592"/>
                <a:gd fmla="*/ 17157 h 24275" name="TY592"/>
                <a:gd fmla="*/ 16851 w 21867" name="TX593"/>
                <a:gd fmla="*/ 11310 h 24275" name="TY593"/>
                <a:gd fmla="*/ 16282 w 21867" name="TX594"/>
                <a:gd fmla="*/ 10522 h 24275" name="TY594"/>
                <a:gd fmla="*/ 13479 w 21867" name="TX595"/>
                <a:gd fmla="*/ 6285 h 24275" name="TY595"/>
                <a:gd fmla="*/ 12165 w 21867" name="TX596"/>
                <a:gd fmla="*/ 4062 h 24275" name="TY596"/>
                <a:gd fmla="*/ 11015 w 21867" name="TX597"/>
                <a:gd fmla="*/ 2157 h 24275" name="TY597"/>
                <a:gd fmla="*/ 10479 w 21867" name="TX598"/>
                <a:gd fmla="*/ 2201 h 24275" name="TY598"/>
                <a:gd fmla="*/ 10402 w 21867" name="TX599"/>
                <a:gd fmla="*/ 2201 h 24275" name="TY599"/>
                <a:gd fmla="*/ 9077 w 21867" name="TX600"/>
                <a:gd fmla="*/ 2070 h 24275" name="TY600"/>
                <a:gd fmla="*/ 7939 w 21867" name="TX601"/>
                <a:gd fmla="*/ 1446 h 24275" name="TY601"/>
                <a:gd fmla="*/ 7818 w 21867" name="TX602"/>
                <a:gd fmla="*/ 1216 h 24275" name="TY602"/>
                <a:gd fmla="*/ 7829 w 21867" name="TX603"/>
                <a:gd fmla="*/ 1150 h 24275" name="TY603"/>
                <a:gd fmla="*/ 7971 w 21867" name="TX604"/>
                <a:gd fmla="*/ 1030 h 24275" name="TY604"/>
                <a:gd fmla="*/ 9143 w 21867" name="TX605"/>
                <a:gd fmla="*/ 176 h 24275" name="TY605"/>
                <a:gd fmla="*/ 8902 w 21867" name="TX606"/>
                <a:gd fmla="*/ 176 h 24275" name="TY606"/>
                <a:gd fmla="*/ 8278 w 21867" name="TX607"/>
                <a:gd fmla="*/ 165 h 24275" name="TY607"/>
                <a:gd fmla="*/ 2859 w 21867" name="TX609"/>
                <a:gd fmla="*/ 21471 h 24275" name="TY609"/>
                <a:gd fmla="*/ 2421 w 21867" name="TX610"/>
                <a:gd fmla="*/ 21996 h 24275" name="TY610"/>
                <a:gd fmla="*/ 1884 w 21867" name="TX611"/>
                <a:gd fmla="*/ 24274 h 24275" name="TY611"/>
                <a:gd fmla="*/ 3515 w 21867" name="TX612"/>
                <a:gd fmla="*/ 22665 h 24275" name="TY612"/>
                <a:gd fmla="*/ 3647 w 21867" name="TX613"/>
                <a:gd fmla="*/ 22193 h 24275" name="TY613"/>
                <a:gd fmla="*/ 2859 w 21867" name="TX614"/>
                <a:gd fmla="*/ 21471 h 24275" name="TY6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1" y="TY141"/>
                </a:cxn>
                <a:cxn ang="0">
                  <a:pos x="TX142" y="TY142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  <a:cxn ang="0">
                  <a:pos x="TX147" y="TY147"/>
                </a:cxn>
                <a:cxn ang="0">
                  <a:pos x="TX148" y="TY148"/>
                </a:cxn>
                <a:cxn ang="0">
                  <a:pos x="TX149" y="TY149"/>
                </a:cxn>
                <a:cxn ang="0">
                  <a:pos x="TX150" y="TY150"/>
                </a:cxn>
                <a:cxn ang="0">
                  <a:pos x="TX151" y="TY151"/>
                </a:cxn>
                <a:cxn ang="0">
                  <a:pos x="TX152" y="TY152"/>
                </a:cxn>
                <a:cxn ang="0">
                  <a:pos x="TX153" y="TY153"/>
                </a:cxn>
                <a:cxn ang="0">
                  <a:pos x="TX154" y="TY154"/>
                </a:cxn>
                <a:cxn ang="0">
                  <a:pos x="TX155" y="TY155"/>
                </a:cxn>
                <a:cxn ang="0">
                  <a:pos x="TX156" y="TY156"/>
                </a:cxn>
                <a:cxn ang="0">
                  <a:pos x="TX157" y="TY157"/>
                </a:cxn>
                <a:cxn ang="0">
                  <a:pos x="TX158" y="TY158"/>
                </a:cxn>
                <a:cxn ang="0">
                  <a:pos x="TX159" y="TY159"/>
                </a:cxn>
                <a:cxn ang="0">
                  <a:pos x="TX160" y="TY160"/>
                </a:cxn>
                <a:cxn ang="0">
                  <a:pos x="TX161" y="TY161"/>
                </a:cxn>
                <a:cxn ang="0">
                  <a:pos x="TX162" y="TY162"/>
                </a:cxn>
                <a:cxn ang="0">
                  <a:pos x="TX163" y="TY163"/>
                </a:cxn>
                <a:cxn ang="0">
                  <a:pos x="TX164" y="TY164"/>
                </a:cxn>
                <a:cxn ang="0">
                  <a:pos x="TX165" y="TY165"/>
                </a:cxn>
                <a:cxn ang="0">
                  <a:pos x="TX167" y="TY167"/>
                </a:cxn>
                <a:cxn ang="0">
                  <a:pos x="TX168" y="TY168"/>
                </a:cxn>
                <a:cxn ang="0">
                  <a:pos x="TX169" y="TY169"/>
                </a:cxn>
                <a:cxn ang="0">
                  <a:pos x="TX170" y="TY170"/>
                </a:cxn>
                <a:cxn ang="0">
                  <a:pos x="TX171" y="TY171"/>
                </a:cxn>
                <a:cxn ang="0">
                  <a:pos x="TX172" y="TY172"/>
                </a:cxn>
                <a:cxn ang="0">
                  <a:pos x="TX173" y="TY173"/>
                </a:cxn>
                <a:cxn ang="0">
                  <a:pos x="TX174" y="TY174"/>
                </a:cxn>
                <a:cxn ang="0">
                  <a:pos x="TX175" y="TY175"/>
                </a:cxn>
                <a:cxn ang="0">
                  <a:pos x="TX176" y="TY176"/>
                </a:cxn>
                <a:cxn ang="0">
                  <a:pos x="TX177" y="TY177"/>
                </a:cxn>
                <a:cxn ang="0">
                  <a:pos x="TX178" y="TY178"/>
                </a:cxn>
                <a:cxn ang="0">
                  <a:pos x="TX179" y="TY179"/>
                </a:cxn>
                <a:cxn ang="0">
                  <a:pos x="TX180" y="TY180"/>
                </a:cxn>
                <a:cxn ang="0">
                  <a:pos x="TX181" y="TY181"/>
                </a:cxn>
                <a:cxn ang="0">
                  <a:pos x="TX182" y="TY182"/>
                </a:cxn>
                <a:cxn ang="0">
                  <a:pos x="TX183" y="TY183"/>
                </a:cxn>
                <a:cxn ang="0">
                  <a:pos x="TX185" y="TY185"/>
                </a:cxn>
                <a:cxn ang="0">
                  <a:pos x="TX186" y="TY186"/>
                </a:cxn>
                <a:cxn ang="0">
                  <a:pos x="TX187" y="TY187"/>
                </a:cxn>
                <a:cxn ang="0">
                  <a:pos x="TX188" y="TY188"/>
                </a:cxn>
                <a:cxn ang="0">
                  <a:pos x="TX189" y="TY189"/>
                </a:cxn>
                <a:cxn ang="0">
                  <a:pos x="TX191" y="TY191"/>
                </a:cxn>
                <a:cxn ang="0">
                  <a:pos x="TX192" y="TY192"/>
                </a:cxn>
                <a:cxn ang="0">
                  <a:pos x="TX193" y="TY193"/>
                </a:cxn>
                <a:cxn ang="0">
                  <a:pos x="TX194" y="TY194"/>
                </a:cxn>
                <a:cxn ang="0">
                  <a:pos x="TX195" y="TY195"/>
                </a:cxn>
                <a:cxn ang="0">
                  <a:pos x="TX196" y="TY196"/>
                </a:cxn>
                <a:cxn ang="0">
                  <a:pos x="TX197" y="TY197"/>
                </a:cxn>
                <a:cxn ang="0">
                  <a:pos x="TX198" y="TY198"/>
                </a:cxn>
                <a:cxn ang="0">
                  <a:pos x="TX199" y="TY199"/>
                </a:cxn>
                <a:cxn ang="0">
                  <a:pos x="TX200" y="TY200"/>
                </a:cxn>
                <a:cxn ang="0">
                  <a:pos x="TX201" y="TY201"/>
                </a:cxn>
                <a:cxn ang="0">
                  <a:pos x="TX202" y="TY202"/>
                </a:cxn>
                <a:cxn ang="0">
                  <a:pos x="TX203" y="TY203"/>
                </a:cxn>
                <a:cxn ang="0">
                  <a:pos x="TX204" y="TY204"/>
                </a:cxn>
                <a:cxn ang="0">
                  <a:pos x="TX205" y="TY205"/>
                </a:cxn>
                <a:cxn ang="0">
                  <a:pos x="TX206" y="TY206"/>
                </a:cxn>
                <a:cxn ang="0">
                  <a:pos x="TX207" y="TY207"/>
                </a:cxn>
                <a:cxn ang="0">
                  <a:pos x="TX208" y="TY208"/>
                </a:cxn>
                <a:cxn ang="0">
                  <a:pos x="TX209" y="TY209"/>
                </a:cxn>
                <a:cxn ang="0">
                  <a:pos x="TX210" y="TY210"/>
                </a:cxn>
                <a:cxn ang="0">
                  <a:pos x="TX211" y="TY211"/>
                </a:cxn>
                <a:cxn ang="0">
                  <a:pos x="TX213" y="TY213"/>
                </a:cxn>
                <a:cxn ang="0">
                  <a:pos x="TX214" y="TY214"/>
                </a:cxn>
                <a:cxn ang="0">
                  <a:pos x="TX215" y="TY215"/>
                </a:cxn>
                <a:cxn ang="0">
                  <a:pos x="TX216" y="TY216"/>
                </a:cxn>
                <a:cxn ang="0">
                  <a:pos x="TX217" y="TY217"/>
                </a:cxn>
                <a:cxn ang="0">
                  <a:pos x="TX218" y="TY218"/>
                </a:cxn>
                <a:cxn ang="0">
                  <a:pos x="TX219" y="TY219"/>
                </a:cxn>
                <a:cxn ang="0">
                  <a:pos x="TX220" y="TY220"/>
                </a:cxn>
                <a:cxn ang="0">
                  <a:pos x="TX221" y="TY221"/>
                </a:cxn>
                <a:cxn ang="0">
                  <a:pos x="TX222" y="TY222"/>
                </a:cxn>
                <a:cxn ang="0">
                  <a:pos x="TX223" y="TY223"/>
                </a:cxn>
                <a:cxn ang="0">
                  <a:pos x="TX224" y="TY224"/>
                </a:cxn>
                <a:cxn ang="0">
                  <a:pos x="TX225" y="TY225"/>
                </a:cxn>
                <a:cxn ang="0">
                  <a:pos x="TX226" y="TY226"/>
                </a:cxn>
                <a:cxn ang="0">
                  <a:pos x="TX227" y="TY227"/>
                </a:cxn>
                <a:cxn ang="0">
                  <a:pos x="TX228" y="TY228"/>
                </a:cxn>
                <a:cxn ang="0">
                  <a:pos x="TX229" y="TY229"/>
                </a:cxn>
                <a:cxn ang="0">
                  <a:pos x="TX230" y="TY230"/>
                </a:cxn>
                <a:cxn ang="0">
                  <a:pos x="TX231" y="TY231"/>
                </a:cxn>
                <a:cxn ang="0">
                  <a:pos x="TX232" y="TY232"/>
                </a:cxn>
                <a:cxn ang="0">
                  <a:pos x="TX233" y="TY233"/>
                </a:cxn>
                <a:cxn ang="0">
                  <a:pos x="TX234" y="TY234"/>
                </a:cxn>
                <a:cxn ang="0">
                  <a:pos x="TX235" y="TY235"/>
                </a:cxn>
                <a:cxn ang="0">
                  <a:pos x="TX236" y="TY236"/>
                </a:cxn>
                <a:cxn ang="0">
                  <a:pos x="TX237" y="TY237"/>
                </a:cxn>
                <a:cxn ang="0">
                  <a:pos x="TX238" y="TY238"/>
                </a:cxn>
                <a:cxn ang="0">
                  <a:pos x="TX239" y="TY239"/>
                </a:cxn>
                <a:cxn ang="0">
                  <a:pos x="TX240" y="TY240"/>
                </a:cxn>
                <a:cxn ang="0">
                  <a:pos x="TX241" y="TY241"/>
                </a:cxn>
                <a:cxn ang="0">
                  <a:pos x="TX242" y="TY242"/>
                </a:cxn>
                <a:cxn ang="0">
                  <a:pos x="TX243" y="TY243"/>
                </a:cxn>
                <a:cxn ang="0">
                  <a:pos x="TX244" y="TY244"/>
                </a:cxn>
                <a:cxn ang="0">
                  <a:pos x="TX245" y="TY245"/>
                </a:cxn>
                <a:cxn ang="0">
                  <a:pos x="TX246" y="TY246"/>
                </a:cxn>
                <a:cxn ang="0">
                  <a:pos x="TX247" y="TY247"/>
                </a:cxn>
                <a:cxn ang="0">
                  <a:pos x="TX248" y="TY248"/>
                </a:cxn>
                <a:cxn ang="0">
                  <a:pos x="TX249" y="TY249"/>
                </a:cxn>
                <a:cxn ang="0">
                  <a:pos x="TX250" y="TY250"/>
                </a:cxn>
                <a:cxn ang="0">
                  <a:pos x="TX252" y="TY252"/>
                </a:cxn>
                <a:cxn ang="0">
                  <a:pos x="TX253" y="TY253"/>
                </a:cxn>
                <a:cxn ang="0">
                  <a:pos x="TX254" y="TY254"/>
                </a:cxn>
                <a:cxn ang="0">
                  <a:pos x="TX255" y="TY255"/>
                </a:cxn>
                <a:cxn ang="0">
                  <a:pos x="TX256" y="TY256"/>
                </a:cxn>
                <a:cxn ang="0">
                  <a:pos x="TX257" y="TY257"/>
                </a:cxn>
                <a:cxn ang="0">
                  <a:pos x="TX258" y="TY258"/>
                </a:cxn>
                <a:cxn ang="0">
                  <a:pos x="TX259" y="TY259"/>
                </a:cxn>
                <a:cxn ang="0">
                  <a:pos x="TX260" y="TY260"/>
                </a:cxn>
                <a:cxn ang="0">
                  <a:pos x="TX261" y="TY261"/>
                </a:cxn>
                <a:cxn ang="0">
                  <a:pos x="TX262" y="TY262"/>
                </a:cxn>
                <a:cxn ang="0">
                  <a:pos x="TX263" y="TY263"/>
                </a:cxn>
                <a:cxn ang="0">
                  <a:pos x="TX264" y="TY264"/>
                </a:cxn>
                <a:cxn ang="0">
                  <a:pos x="TX265" y="TY265"/>
                </a:cxn>
                <a:cxn ang="0">
                  <a:pos x="TX267" y="TY267"/>
                </a:cxn>
                <a:cxn ang="0">
                  <a:pos x="TX268" y="TY268"/>
                </a:cxn>
                <a:cxn ang="0">
                  <a:pos x="TX269" y="TY269"/>
                </a:cxn>
                <a:cxn ang="0">
                  <a:pos x="TX270" y="TY270"/>
                </a:cxn>
                <a:cxn ang="0">
                  <a:pos x="TX271" y="TY271"/>
                </a:cxn>
                <a:cxn ang="0">
                  <a:pos x="TX272" y="TY272"/>
                </a:cxn>
                <a:cxn ang="0">
                  <a:pos x="TX273" y="TY273"/>
                </a:cxn>
                <a:cxn ang="0">
                  <a:pos x="TX274" y="TY274"/>
                </a:cxn>
                <a:cxn ang="0">
                  <a:pos x="TX275" y="TY275"/>
                </a:cxn>
                <a:cxn ang="0">
                  <a:pos x="TX276" y="TY276"/>
                </a:cxn>
                <a:cxn ang="0">
                  <a:pos x="TX277" y="TY277"/>
                </a:cxn>
                <a:cxn ang="0">
                  <a:pos x="TX278" y="TY278"/>
                </a:cxn>
                <a:cxn ang="0">
                  <a:pos x="TX279" y="TY279"/>
                </a:cxn>
                <a:cxn ang="0">
                  <a:pos x="TX280" y="TY280"/>
                </a:cxn>
                <a:cxn ang="0">
                  <a:pos x="TX281" y="TY281"/>
                </a:cxn>
                <a:cxn ang="0">
                  <a:pos x="TX282" y="TY282"/>
                </a:cxn>
                <a:cxn ang="0">
                  <a:pos x="TX283" y="TY283"/>
                </a:cxn>
                <a:cxn ang="0">
                  <a:pos x="TX285" y="TY285"/>
                </a:cxn>
                <a:cxn ang="0">
                  <a:pos x="TX286" y="TY286"/>
                </a:cxn>
                <a:cxn ang="0">
                  <a:pos x="TX287" y="TY287"/>
                </a:cxn>
                <a:cxn ang="0">
                  <a:pos x="TX288" y="TY288"/>
                </a:cxn>
                <a:cxn ang="0">
                  <a:pos x="TX289" y="TY289"/>
                </a:cxn>
                <a:cxn ang="0">
                  <a:pos x="TX290" y="TY290"/>
                </a:cxn>
                <a:cxn ang="0">
                  <a:pos x="TX291" y="TY291"/>
                </a:cxn>
                <a:cxn ang="0">
                  <a:pos x="TX292" y="TY292"/>
                </a:cxn>
                <a:cxn ang="0">
                  <a:pos x="TX293" y="TY293"/>
                </a:cxn>
                <a:cxn ang="0">
                  <a:pos x="TX294" y="TY294"/>
                </a:cxn>
                <a:cxn ang="0">
                  <a:pos x="TX295" y="TY295"/>
                </a:cxn>
                <a:cxn ang="0">
                  <a:pos x="TX296" y="TY296"/>
                </a:cxn>
                <a:cxn ang="0">
                  <a:pos x="TX297" y="TY297"/>
                </a:cxn>
                <a:cxn ang="0">
                  <a:pos x="TX298" y="TY298"/>
                </a:cxn>
                <a:cxn ang="0">
                  <a:pos x="TX299" y="TY299"/>
                </a:cxn>
                <a:cxn ang="0">
                  <a:pos x="TX300" y="TY300"/>
                </a:cxn>
                <a:cxn ang="0">
                  <a:pos x="TX301" y="TY301"/>
                </a:cxn>
                <a:cxn ang="0">
                  <a:pos x="TX302" y="TY302"/>
                </a:cxn>
                <a:cxn ang="0">
                  <a:pos x="TX303" y="TY303"/>
                </a:cxn>
                <a:cxn ang="0">
                  <a:pos x="TX304" y="TY304"/>
                </a:cxn>
                <a:cxn ang="0">
                  <a:pos x="TX305" y="TY305"/>
                </a:cxn>
                <a:cxn ang="0">
                  <a:pos x="TX306" y="TY306"/>
                </a:cxn>
                <a:cxn ang="0">
                  <a:pos x="TX307" y="TY307"/>
                </a:cxn>
                <a:cxn ang="0">
                  <a:pos x="TX308" y="TY308"/>
                </a:cxn>
                <a:cxn ang="0">
                  <a:pos x="TX309" y="TY309"/>
                </a:cxn>
                <a:cxn ang="0">
                  <a:pos x="TX310" y="TY310"/>
                </a:cxn>
                <a:cxn ang="0">
                  <a:pos x="TX311" y="TY311"/>
                </a:cxn>
                <a:cxn ang="0">
                  <a:pos x="TX312" y="TY312"/>
                </a:cxn>
                <a:cxn ang="0">
                  <a:pos x="TX313" y="TY313"/>
                </a:cxn>
                <a:cxn ang="0">
                  <a:pos x="TX314" y="TY314"/>
                </a:cxn>
                <a:cxn ang="0">
                  <a:pos x="TX315" y="TY315"/>
                </a:cxn>
                <a:cxn ang="0">
                  <a:pos x="TX316" y="TY316"/>
                </a:cxn>
                <a:cxn ang="0">
                  <a:pos x="TX317" y="TY317"/>
                </a:cxn>
                <a:cxn ang="0">
                  <a:pos x="TX318" y="TY318"/>
                </a:cxn>
                <a:cxn ang="0">
                  <a:pos x="TX319" y="TY319"/>
                </a:cxn>
                <a:cxn ang="0">
                  <a:pos x="TX320" y="TY320"/>
                </a:cxn>
                <a:cxn ang="0">
                  <a:pos x="TX321" y="TY321"/>
                </a:cxn>
                <a:cxn ang="0">
                  <a:pos x="TX322" y="TY322"/>
                </a:cxn>
                <a:cxn ang="0">
                  <a:pos x="TX323" y="TY323"/>
                </a:cxn>
                <a:cxn ang="0">
                  <a:pos x="TX324" y="TY324"/>
                </a:cxn>
                <a:cxn ang="0">
                  <a:pos x="TX325" y="TY325"/>
                </a:cxn>
                <a:cxn ang="0">
                  <a:pos x="TX326" y="TY326"/>
                </a:cxn>
                <a:cxn ang="0">
                  <a:pos x="TX327" y="TY327"/>
                </a:cxn>
                <a:cxn ang="0">
                  <a:pos x="TX328" y="TY328"/>
                </a:cxn>
                <a:cxn ang="0">
                  <a:pos x="TX329" y="TY329"/>
                </a:cxn>
                <a:cxn ang="0">
                  <a:pos x="TX330" y="TY330"/>
                </a:cxn>
                <a:cxn ang="0">
                  <a:pos x="TX331" y="TY331"/>
                </a:cxn>
                <a:cxn ang="0">
                  <a:pos x="TX332" y="TY332"/>
                </a:cxn>
                <a:cxn ang="0">
                  <a:pos x="TX333" y="TY333"/>
                </a:cxn>
                <a:cxn ang="0">
                  <a:pos x="TX334" y="TY334"/>
                </a:cxn>
                <a:cxn ang="0">
                  <a:pos x="TX335" y="TY335"/>
                </a:cxn>
                <a:cxn ang="0">
                  <a:pos x="TX336" y="TY336"/>
                </a:cxn>
                <a:cxn ang="0">
                  <a:pos x="TX337" y="TY337"/>
                </a:cxn>
                <a:cxn ang="0">
                  <a:pos x="TX338" y="TY338"/>
                </a:cxn>
                <a:cxn ang="0">
                  <a:pos x="TX339" y="TY339"/>
                </a:cxn>
                <a:cxn ang="0">
                  <a:pos x="TX340" y="TY340"/>
                </a:cxn>
                <a:cxn ang="0">
                  <a:pos x="TX341" y="TY341"/>
                </a:cxn>
                <a:cxn ang="0">
                  <a:pos x="TX342" y="TY342"/>
                </a:cxn>
                <a:cxn ang="0">
                  <a:pos x="TX343" y="TY343"/>
                </a:cxn>
                <a:cxn ang="0">
                  <a:pos x="TX344" y="TY344"/>
                </a:cxn>
                <a:cxn ang="0">
                  <a:pos x="TX345" y="TY345"/>
                </a:cxn>
                <a:cxn ang="0">
                  <a:pos x="TX346" y="TY346"/>
                </a:cxn>
                <a:cxn ang="0">
                  <a:pos x="TX347" y="TY347"/>
                </a:cxn>
                <a:cxn ang="0">
                  <a:pos x="TX348" y="TY348"/>
                </a:cxn>
                <a:cxn ang="0">
                  <a:pos x="TX349" y="TY349"/>
                </a:cxn>
                <a:cxn ang="0">
                  <a:pos x="TX350" y="TY350"/>
                </a:cxn>
                <a:cxn ang="0">
                  <a:pos x="TX351" y="TY351"/>
                </a:cxn>
                <a:cxn ang="0">
                  <a:pos x="TX352" y="TY352"/>
                </a:cxn>
                <a:cxn ang="0">
                  <a:pos x="TX353" y="TY353"/>
                </a:cxn>
                <a:cxn ang="0">
                  <a:pos x="TX354" y="TY354"/>
                </a:cxn>
                <a:cxn ang="0">
                  <a:pos x="TX355" y="TY355"/>
                </a:cxn>
                <a:cxn ang="0">
                  <a:pos x="TX356" y="TY356"/>
                </a:cxn>
                <a:cxn ang="0">
                  <a:pos x="TX357" y="TY357"/>
                </a:cxn>
                <a:cxn ang="0">
                  <a:pos x="TX358" y="TY358"/>
                </a:cxn>
                <a:cxn ang="0">
                  <a:pos x="TX359" y="TY359"/>
                </a:cxn>
                <a:cxn ang="0">
                  <a:pos x="TX360" y="TY360"/>
                </a:cxn>
                <a:cxn ang="0">
                  <a:pos x="TX361" y="TY361"/>
                </a:cxn>
                <a:cxn ang="0">
                  <a:pos x="TX362" y="TY362"/>
                </a:cxn>
                <a:cxn ang="0">
                  <a:pos x="TX363" y="TY363"/>
                </a:cxn>
                <a:cxn ang="0">
                  <a:pos x="TX364" y="TY364"/>
                </a:cxn>
                <a:cxn ang="0">
                  <a:pos x="TX365" y="TY365"/>
                </a:cxn>
                <a:cxn ang="0">
                  <a:pos x="TX366" y="TY366"/>
                </a:cxn>
                <a:cxn ang="0">
                  <a:pos x="TX367" y="TY367"/>
                </a:cxn>
                <a:cxn ang="0">
                  <a:pos x="TX368" y="TY368"/>
                </a:cxn>
                <a:cxn ang="0">
                  <a:pos x="TX369" y="TY369"/>
                </a:cxn>
                <a:cxn ang="0">
                  <a:pos x="TX370" y="TY370"/>
                </a:cxn>
                <a:cxn ang="0">
                  <a:pos x="TX371" y="TY371"/>
                </a:cxn>
                <a:cxn ang="0">
                  <a:pos x="TX372" y="TY372"/>
                </a:cxn>
                <a:cxn ang="0">
                  <a:pos x="TX373" y="TY373"/>
                </a:cxn>
                <a:cxn ang="0">
                  <a:pos x="TX374" y="TY374"/>
                </a:cxn>
                <a:cxn ang="0">
                  <a:pos x="TX375" y="TY375"/>
                </a:cxn>
                <a:cxn ang="0">
                  <a:pos x="TX376" y="TY376"/>
                </a:cxn>
                <a:cxn ang="0">
                  <a:pos x="TX377" y="TY377"/>
                </a:cxn>
                <a:cxn ang="0">
                  <a:pos x="TX378" y="TY378"/>
                </a:cxn>
                <a:cxn ang="0">
                  <a:pos x="TX379" y="TY379"/>
                </a:cxn>
                <a:cxn ang="0">
                  <a:pos x="TX380" y="TY380"/>
                </a:cxn>
                <a:cxn ang="0">
                  <a:pos x="TX381" y="TY381"/>
                </a:cxn>
                <a:cxn ang="0">
                  <a:pos x="TX382" y="TY382"/>
                </a:cxn>
                <a:cxn ang="0">
                  <a:pos x="TX383" y="TY383"/>
                </a:cxn>
                <a:cxn ang="0">
                  <a:pos x="TX384" y="TY384"/>
                </a:cxn>
                <a:cxn ang="0">
                  <a:pos x="TX385" y="TY385"/>
                </a:cxn>
                <a:cxn ang="0">
                  <a:pos x="TX386" y="TY386"/>
                </a:cxn>
                <a:cxn ang="0">
                  <a:pos x="TX387" y="TY387"/>
                </a:cxn>
                <a:cxn ang="0">
                  <a:pos x="TX388" y="TY388"/>
                </a:cxn>
                <a:cxn ang="0">
                  <a:pos x="TX389" y="TY389"/>
                </a:cxn>
                <a:cxn ang="0">
                  <a:pos x="TX390" y="TY390"/>
                </a:cxn>
                <a:cxn ang="0">
                  <a:pos x="TX391" y="TY391"/>
                </a:cxn>
                <a:cxn ang="0">
                  <a:pos x="TX392" y="TY392"/>
                </a:cxn>
                <a:cxn ang="0">
                  <a:pos x="TX393" y="TY393"/>
                </a:cxn>
                <a:cxn ang="0">
                  <a:pos x="TX394" y="TY394"/>
                </a:cxn>
                <a:cxn ang="0">
                  <a:pos x="TX395" y="TY395"/>
                </a:cxn>
                <a:cxn ang="0">
                  <a:pos x="TX396" y="TY396"/>
                </a:cxn>
                <a:cxn ang="0">
                  <a:pos x="TX397" y="TY397"/>
                </a:cxn>
                <a:cxn ang="0">
                  <a:pos x="TX398" y="TY398"/>
                </a:cxn>
                <a:cxn ang="0">
                  <a:pos x="TX399" y="TY399"/>
                </a:cxn>
                <a:cxn ang="0">
                  <a:pos x="TX400" y="TY400"/>
                </a:cxn>
                <a:cxn ang="0">
                  <a:pos x="TX401" y="TY401"/>
                </a:cxn>
                <a:cxn ang="0">
                  <a:pos x="TX402" y="TY402"/>
                </a:cxn>
                <a:cxn ang="0">
                  <a:pos x="TX403" y="TY403"/>
                </a:cxn>
                <a:cxn ang="0">
                  <a:pos x="TX404" y="TY404"/>
                </a:cxn>
                <a:cxn ang="0">
                  <a:pos x="TX405" y="TY405"/>
                </a:cxn>
                <a:cxn ang="0">
                  <a:pos x="TX406" y="TY406"/>
                </a:cxn>
                <a:cxn ang="0">
                  <a:pos x="TX407" y="TY407"/>
                </a:cxn>
                <a:cxn ang="0">
                  <a:pos x="TX408" y="TY408"/>
                </a:cxn>
                <a:cxn ang="0">
                  <a:pos x="TX409" y="TY409"/>
                </a:cxn>
                <a:cxn ang="0">
                  <a:pos x="TX410" y="TY410"/>
                </a:cxn>
                <a:cxn ang="0">
                  <a:pos x="TX411" y="TY411"/>
                </a:cxn>
                <a:cxn ang="0">
                  <a:pos x="TX412" y="TY412"/>
                </a:cxn>
                <a:cxn ang="0">
                  <a:pos x="TX413" y="TY413"/>
                </a:cxn>
                <a:cxn ang="0">
                  <a:pos x="TX414" y="TY414"/>
                </a:cxn>
                <a:cxn ang="0">
                  <a:pos x="TX415" y="TY415"/>
                </a:cxn>
                <a:cxn ang="0">
                  <a:pos x="TX416" y="TY416"/>
                </a:cxn>
                <a:cxn ang="0">
                  <a:pos x="TX417" y="TY417"/>
                </a:cxn>
                <a:cxn ang="0">
                  <a:pos x="TX418" y="TY418"/>
                </a:cxn>
                <a:cxn ang="0">
                  <a:pos x="TX419" y="TY419"/>
                </a:cxn>
                <a:cxn ang="0">
                  <a:pos x="TX420" y="TY420"/>
                </a:cxn>
                <a:cxn ang="0">
                  <a:pos x="TX421" y="TY421"/>
                </a:cxn>
                <a:cxn ang="0">
                  <a:pos x="TX422" y="TY422"/>
                </a:cxn>
                <a:cxn ang="0">
                  <a:pos x="TX423" y="TY423"/>
                </a:cxn>
                <a:cxn ang="0">
                  <a:pos x="TX424" y="TY424"/>
                </a:cxn>
                <a:cxn ang="0">
                  <a:pos x="TX425" y="TY425"/>
                </a:cxn>
                <a:cxn ang="0">
                  <a:pos x="TX426" y="TY426"/>
                </a:cxn>
                <a:cxn ang="0">
                  <a:pos x="TX427" y="TY427"/>
                </a:cxn>
                <a:cxn ang="0">
                  <a:pos x="TX428" y="TY428"/>
                </a:cxn>
                <a:cxn ang="0">
                  <a:pos x="TX429" y="TY429"/>
                </a:cxn>
                <a:cxn ang="0">
                  <a:pos x="TX430" y="TY430"/>
                </a:cxn>
                <a:cxn ang="0">
                  <a:pos x="TX431" y="TY431"/>
                </a:cxn>
                <a:cxn ang="0">
                  <a:pos x="TX432" y="TY432"/>
                </a:cxn>
                <a:cxn ang="0">
                  <a:pos x="TX433" y="TY433"/>
                </a:cxn>
                <a:cxn ang="0">
                  <a:pos x="TX434" y="TY434"/>
                </a:cxn>
                <a:cxn ang="0">
                  <a:pos x="TX435" y="TY435"/>
                </a:cxn>
                <a:cxn ang="0">
                  <a:pos x="TX436" y="TY436"/>
                </a:cxn>
                <a:cxn ang="0">
                  <a:pos x="TX437" y="TY437"/>
                </a:cxn>
                <a:cxn ang="0">
                  <a:pos x="TX438" y="TY438"/>
                </a:cxn>
                <a:cxn ang="0">
                  <a:pos x="TX439" y="TY439"/>
                </a:cxn>
                <a:cxn ang="0">
                  <a:pos x="TX440" y="TY440"/>
                </a:cxn>
                <a:cxn ang="0">
                  <a:pos x="TX441" y="TY441"/>
                </a:cxn>
                <a:cxn ang="0">
                  <a:pos x="TX442" y="TY442"/>
                </a:cxn>
                <a:cxn ang="0">
                  <a:pos x="TX443" y="TY443"/>
                </a:cxn>
                <a:cxn ang="0">
                  <a:pos x="TX444" y="TY444"/>
                </a:cxn>
                <a:cxn ang="0">
                  <a:pos x="TX445" y="TY445"/>
                </a:cxn>
                <a:cxn ang="0">
                  <a:pos x="TX446" y="TY446"/>
                </a:cxn>
                <a:cxn ang="0">
                  <a:pos x="TX447" y="TY447"/>
                </a:cxn>
                <a:cxn ang="0">
                  <a:pos x="TX448" y="TY448"/>
                </a:cxn>
                <a:cxn ang="0">
                  <a:pos x="TX449" y="TY449"/>
                </a:cxn>
                <a:cxn ang="0">
                  <a:pos x="TX450" y="TY450"/>
                </a:cxn>
                <a:cxn ang="0">
                  <a:pos x="TX451" y="TY451"/>
                </a:cxn>
                <a:cxn ang="0">
                  <a:pos x="TX452" y="TY452"/>
                </a:cxn>
                <a:cxn ang="0">
                  <a:pos x="TX453" y="TY453"/>
                </a:cxn>
                <a:cxn ang="0">
                  <a:pos x="TX454" y="TY454"/>
                </a:cxn>
                <a:cxn ang="0">
                  <a:pos x="TX455" y="TY455"/>
                </a:cxn>
                <a:cxn ang="0">
                  <a:pos x="TX456" y="TY456"/>
                </a:cxn>
                <a:cxn ang="0">
                  <a:pos x="TX457" y="TY457"/>
                </a:cxn>
                <a:cxn ang="0">
                  <a:pos x="TX458" y="TY458"/>
                </a:cxn>
                <a:cxn ang="0">
                  <a:pos x="TX459" y="TY459"/>
                </a:cxn>
                <a:cxn ang="0">
                  <a:pos x="TX460" y="TY460"/>
                </a:cxn>
                <a:cxn ang="0">
                  <a:pos x="TX461" y="TY461"/>
                </a:cxn>
                <a:cxn ang="0">
                  <a:pos x="TX462" y="TY462"/>
                </a:cxn>
                <a:cxn ang="0">
                  <a:pos x="TX463" y="TY463"/>
                </a:cxn>
                <a:cxn ang="0">
                  <a:pos x="TX464" y="TY464"/>
                </a:cxn>
                <a:cxn ang="0">
                  <a:pos x="TX465" y="TY465"/>
                </a:cxn>
                <a:cxn ang="0">
                  <a:pos x="TX466" y="TY466"/>
                </a:cxn>
                <a:cxn ang="0">
                  <a:pos x="TX467" y="TY467"/>
                </a:cxn>
                <a:cxn ang="0">
                  <a:pos x="TX468" y="TY468"/>
                </a:cxn>
                <a:cxn ang="0">
                  <a:pos x="TX469" y="TY469"/>
                </a:cxn>
                <a:cxn ang="0">
                  <a:pos x="TX470" y="TY470"/>
                </a:cxn>
                <a:cxn ang="0">
                  <a:pos x="TX471" y="TY471"/>
                </a:cxn>
                <a:cxn ang="0">
                  <a:pos x="TX472" y="TY472"/>
                </a:cxn>
                <a:cxn ang="0">
                  <a:pos x="TX473" y="TY473"/>
                </a:cxn>
                <a:cxn ang="0">
                  <a:pos x="TX474" y="TY474"/>
                </a:cxn>
                <a:cxn ang="0">
                  <a:pos x="TX475" y="TY475"/>
                </a:cxn>
                <a:cxn ang="0">
                  <a:pos x="TX476" y="TY476"/>
                </a:cxn>
                <a:cxn ang="0">
                  <a:pos x="TX477" y="TY477"/>
                </a:cxn>
                <a:cxn ang="0">
                  <a:pos x="TX478" y="TY478"/>
                </a:cxn>
                <a:cxn ang="0">
                  <a:pos x="TX479" y="TY479"/>
                </a:cxn>
                <a:cxn ang="0">
                  <a:pos x="TX480" y="TY480"/>
                </a:cxn>
                <a:cxn ang="0">
                  <a:pos x="TX481" y="TY481"/>
                </a:cxn>
                <a:cxn ang="0">
                  <a:pos x="TX482" y="TY482"/>
                </a:cxn>
                <a:cxn ang="0">
                  <a:pos x="TX483" y="TY483"/>
                </a:cxn>
                <a:cxn ang="0">
                  <a:pos x="TX484" y="TY484"/>
                </a:cxn>
                <a:cxn ang="0">
                  <a:pos x="TX485" y="TY485"/>
                </a:cxn>
                <a:cxn ang="0">
                  <a:pos x="TX486" y="TY486"/>
                </a:cxn>
                <a:cxn ang="0">
                  <a:pos x="TX487" y="TY487"/>
                </a:cxn>
                <a:cxn ang="0">
                  <a:pos x="TX488" y="TY488"/>
                </a:cxn>
                <a:cxn ang="0">
                  <a:pos x="TX489" y="TY489"/>
                </a:cxn>
                <a:cxn ang="0">
                  <a:pos x="TX490" y="TY490"/>
                </a:cxn>
                <a:cxn ang="0">
                  <a:pos x="TX491" y="TY491"/>
                </a:cxn>
                <a:cxn ang="0">
                  <a:pos x="TX492" y="TY492"/>
                </a:cxn>
                <a:cxn ang="0">
                  <a:pos x="TX493" y="TY493"/>
                </a:cxn>
                <a:cxn ang="0">
                  <a:pos x="TX494" y="TY494"/>
                </a:cxn>
                <a:cxn ang="0">
                  <a:pos x="TX495" y="TY495"/>
                </a:cxn>
                <a:cxn ang="0">
                  <a:pos x="TX496" y="TY496"/>
                </a:cxn>
                <a:cxn ang="0">
                  <a:pos x="TX497" y="TY497"/>
                </a:cxn>
                <a:cxn ang="0">
                  <a:pos x="TX498" y="TY498"/>
                </a:cxn>
                <a:cxn ang="0">
                  <a:pos x="TX499" y="TY499"/>
                </a:cxn>
                <a:cxn ang="0">
                  <a:pos x="TX500" y="TY500"/>
                </a:cxn>
                <a:cxn ang="0">
                  <a:pos x="TX501" y="TY501"/>
                </a:cxn>
                <a:cxn ang="0">
                  <a:pos x="TX502" y="TY502"/>
                </a:cxn>
                <a:cxn ang="0">
                  <a:pos x="TX503" y="TY503"/>
                </a:cxn>
                <a:cxn ang="0">
                  <a:pos x="TX504" y="TY504"/>
                </a:cxn>
                <a:cxn ang="0">
                  <a:pos x="TX505" y="TY505"/>
                </a:cxn>
                <a:cxn ang="0">
                  <a:pos x="TX506" y="TY506"/>
                </a:cxn>
                <a:cxn ang="0">
                  <a:pos x="TX507" y="TY507"/>
                </a:cxn>
                <a:cxn ang="0">
                  <a:pos x="TX508" y="TY508"/>
                </a:cxn>
                <a:cxn ang="0">
                  <a:pos x="TX509" y="TY509"/>
                </a:cxn>
                <a:cxn ang="0">
                  <a:pos x="TX510" y="TY510"/>
                </a:cxn>
                <a:cxn ang="0">
                  <a:pos x="TX511" y="TY511"/>
                </a:cxn>
                <a:cxn ang="0">
                  <a:pos x="TX512" y="TY512"/>
                </a:cxn>
                <a:cxn ang="0">
                  <a:pos x="TX513" y="TY513"/>
                </a:cxn>
                <a:cxn ang="0">
                  <a:pos x="TX514" y="TY514"/>
                </a:cxn>
                <a:cxn ang="0">
                  <a:pos x="TX515" y="TY515"/>
                </a:cxn>
                <a:cxn ang="0">
                  <a:pos x="TX516" y="TY516"/>
                </a:cxn>
                <a:cxn ang="0">
                  <a:pos x="TX517" y="TY517"/>
                </a:cxn>
                <a:cxn ang="0">
                  <a:pos x="TX518" y="TY518"/>
                </a:cxn>
                <a:cxn ang="0">
                  <a:pos x="TX519" y="TY519"/>
                </a:cxn>
                <a:cxn ang="0">
                  <a:pos x="TX520" y="TY520"/>
                </a:cxn>
                <a:cxn ang="0">
                  <a:pos x="TX521" y="TY521"/>
                </a:cxn>
                <a:cxn ang="0">
                  <a:pos x="TX522" y="TY522"/>
                </a:cxn>
                <a:cxn ang="0">
                  <a:pos x="TX523" y="TY523"/>
                </a:cxn>
                <a:cxn ang="0">
                  <a:pos x="TX524" y="TY524"/>
                </a:cxn>
                <a:cxn ang="0">
                  <a:pos x="TX525" y="TY525"/>
                </a:cxn>
                <a:cxn ang="0">
                  <a:pos x="TX526" y="TY526"/>
                </a:cxn>
                <a:cxn ang="0">
                  <a:pos x="TX527" y="TY527"/>
                </a:cxn>
                <a:cxn ang="0">
                  <a:pos x="TX528" y="TY528"/>
                </a:cxn>
                <a:cxn ang="0">
                  <a:pos x="TX529" y="TY529"/>
                </a:cxn>
                <a:cxn ang="0">
                  <a:pos x="TX530" y="TY530"/>
                </a:cxn>
                <a:cxn ang="0">
                  <a:pos x="TX531" y="TY531"/>
                </a:cxn>
                <a:cxn ang="0">
                  <a:pos x="TX532" y="TY532"/>
                </a:cxn>
                <a:cxn ang="0">
                  <a:pos x="TX533" y="TY533"/>
                </a:cxn>
                <a:cxn ang="0">
                  <a:pos x="TX534" y="TY534"/>
                </a:cxn>
                <a:cxn ang="0">
                  <a:pos x="TX535" y="TY535"/>
                </a:cxn>
                <a:cxn ang="0">
                  <a:pos x="TX536" y="TY536"/>
                </a:cxn>
                <a:cxn ang="0">
                  <a:pos x="TX537" y="TY537"/>
                </a:cxn>
                <a:cxn ang="0">
                  <a:pos x="TX538" y="TY538"/>
                </a:cxn>
                <a:cxn ang="0">
                  <a:pos x="TX539" y="TY539"/>
                </a:cxn>
                <a:cxn ang="0">
                  <a:pos x="TX540" y="TY540"/>
                </a:cxn>
                <a:cxn ang="0">
                  <a:pos x="TX541" y="TY541"/>
                </a:cxn>
                <a:cxn ang="0">
                  <a:pos x="TX542" y="TY542"/>
                </a:cxn>
                <a:cxn ang="0">
                  <a:pos x="TX543" y="TY543"/>
                </a:cxn>
                <a:cxn ang="0">
                  <a:pos x="TX544" y="TY544"/>
                </a:cxn>
                <a:cxn ang="0">
                  <a:pos x="TX545" y="TY545"/>
                </a:cxn>
                <a:cxn ang="0">
                  <a:pos x="TX546" y="TY546"/>
                </a:cxn>
                <a:cxn ang="0">
                  <a:pos x="TX547" y="TY547"/>
                </a:cxn>
                <a:cxn ang="0">
                  <a:pos x="TX548" y="TY548"/>
                </a:cxn>
                <a:cxn ang="0">
                  <a:pos x="TX549" y="TY549"/>
                </a:cxn>
                <a:cxn ang="0">
                  <a:pos x="TX550" y="TY550"/>
                </a:cxn>
                <a:cxn ang="0">
                  <a:pos x="TX551" y="TY551"/>
                </a:cxn>
                <a:cxn ang="0">
                  <a:pos x="TX552" y="TY552"/>
                </a:cxn>
                <a:cxn ang="0">
                  <a:pos x="TX553" y="TY553"/>
                </a:cxn>
                <a:cxn ang="0">
                  <a:pos x="TX554" y="TY554"/>
                </a:cxn>
                <a:cxn ang="0">
                  <a:pos x="TX555" y="TY555"/>
                </a:cxn>
                <a:cxn ang="0">
                  <a:pos x="TX556" y="TY556"/>
                </a:cxn>
                <a:cxn ang="0">
                  <a:pos x="TX557" y="TY557"/>
                </a:cxn>
                <a:cxn ang="0">
                  <a:pos x="TX558" y="TY558"/>
                </a:cxn>
                <a:cxn ang="0">
                  <a:pos x="TX559" y="TY559"/>
                </a:cxn>
                <a:cxn ang="0">
                  <a:pos x="TX560" y="TY560"/>
                </a:cxn>
                <a:cxn ang="0">
                  <a:pos x="TX561" y="TY561"/>
                </a:cxn>
                <a:cxn ang="0">
                  <a:pos x="TX562" y="TY562"/>
                </a:cxn>
                <a:cxn ang="0">
                  <a:pos x="TX563" y="TY563"/>
                </a:cxn>
                <a:cxn ang="0">
                  <a:pos x="TX564" y="TY564"/>
                </a:cxn>
                <a:cxn ang="0">
                  <a:pos x="TX565" y="TY565"/>
                </a:cxn>
                <a:cxn ang="0">
                  <a:pos x="TX566" y="TY566"/>
                </a:cxn>
                <a:cxn ang="0">
                  <a:pos x="TX567" y="TY567"/>
                </a:cxn>
                <a:cxn ang="0">
                  <a:pos x="TX568" y="TY568"/>
                </a:cxn>
                <a:cxn ang="0">
                  <a:pos x="TX569" y="TY569"/>
                </a:cxn>
                <a:cxn ang="0">
                  <a:pos x="TX570" y="TY570"/>
                </a:cxn>
                <a:cxn ang="0">
                  <a:pos x="TX571" y="TY571"/>
                </a:cxn>
                <a:cxn ang="0">
                  <a:pos x="TX572" y="TY572"/>
                </a:cxn>
                <a:cxn ang="0">
                  <a:pos x="TX573" y="TY573"/>
                </a:cxn>
                <a:cxn ang="0">
                  <a:pos x="TX574" y="TY574"/>
                </a:cxn>
                <a:cxn ang="0">
                  <a:pos x="TX575" y="TY575"/>
                </a:cxn>
                <a:cxn ang="0">
                  <a:pos x="TX576" y="TY576"/>
                </a:cxn>
                <a:cxn ang="0">
                  <a:pos x="TX577" y="TY577"/>
                </a:cxn>
                <a:cxn ang="0">
                  <a:pos x="TX578" y="TY578"/>
                </a:cxn>
                <a:cxn ang="0">
                  <a:pos x="TX579" y="TY579"/>
                </a:cxn>
                <a:cxn ang="0">
                  <a:pos x="TX580" y="TY580"/>
                </a:cxn>
                <a:cxn ang="0">
                  <a:pos x="TX581" y="TY581"/>
                </a:cxn>
                <a:cxn ang="0">
                  <a:pos x="TX582" y="TY582"/>
                </a:cxn>
                <a:cxn ang="0">
                  <a:pos x="TX583" y="TY583"/>
                </a:cxn>
                <a:cxn ang="0">
                  <a:pos x="TX584" y="TY584"/>
                </a:cxn>
                <a:cxn ang="0">
                  <a:pos x="TX585" y="TY585"/>
                </a:cxn>
                <a:cxn ang="0">
                  <a:pos x="TX586" y="TY586"/>
                </a:cxn>
                <a:cxn ang="0">
                  <a:pos x="TX587" y="TY587"/>
                </a:cxn>
                <a:cxn ang="0">
                  <a:pos x="TX588" y="TY588"/>
                </a:cxn>
                <a:cxn ang="0">
                  <a:pos x="TX589" y="TY589"/>
                </a:cxn>
                <a:cxn ang="0">
                  <a:pos x="TX590" y="TY590"/>
                </a:cxn>
                <a:cxn ang="0">
                  <a:pos x="TX591" y="TY591"/>
                </a:cxn>
                <a:cxn ang="0">
                  <a:pos x="TX592" y="TY592"/>
                </a:cxn>
                <a:cxn ang="0">
                  <a:pos x="TX593" y="TY593"/>
                </a:cxn>
                <a:cxn ang="0">
                  <a:pos x="TX594" y="TY594"/>
                </a:cxn>
                <a:cxn ang="0">
                  <a:pos x="TX595" y="TY595"/>
                </a:cxn>
                <a:cxn ang="0">
                  <a:pos x="TX596" y="TY596"/>
                </a:cxn>
                <a:cxn ang="0">
                  <a:pos x="TX597" y="TY597"/>
                </a:cxn>
                <a:cxn ang="0">
                  <a:pos x="TX598" y="TY598"/>
                </a:cxn>
                <a:cxn ang="0">
                  <a:pos x="TX599" y="TY599"/>
                </a:cxn>
                <a:cxn ang="0">
                  <a:pos x="TX600" y="TY600"/>
                </a:cxn>
                <a:cxn ang="0">
                  <a:pos x="TX601" y="TY601"/>
                </a:cxn>
                <a:cxn ang="0">
                  <a:pos x="TX602" y="TY602"/>
                </a:cxn>
                <a:cxn ang="0">
                  <a:pos x="TX603" y="TY603"/>
                </a:cxn>
                <a:cxn ang="0">
                  <a:pos x="TX604" y="TY604"/>
                </a:cxn>
                <a:cxn ang="0">
                  <a:pos x="TX605" y="TY605"/>
                </a:cxn>
                <a:cxn ang="0">
                  <a:pos x="TX606" y="TY606"/>
                </a:cxn>
                <a:cxn ang="0">
                  <a:pos x="TX607" y="TY607"/>
                </a:cxn>
                <a:cxn ang="0">
                  <a:pos x="TX609" y="TY609"/>
                </a:cxn>
                <a:cxn ang="0">
                  <a:pos x="TX610" y="TY610"/>
                </a:cxn>
                <a:cxn ang="0">
                  <a:pos x="TX611" y="TY611"/>
                </a:cxn>
                <a:cxn ang="0">
                  <a:pos x="TX612" y="TY612"/>
                </a:cxn>
                <a:cxn ang="0">
                  <a:pos x="TX613" y="TY613"/>
                </a:cxn>
                <a:cxn ang="0">
                  <a:pos x="TX614" y="TY614"/>
                </a:cxn>
              </a:cxnLst>
              <a:rect l="l" t="t" r="r" b="b"/>
              <a:pathLst>
                <a:path w="21867" h="24275">
                  <a:moveTo>
                    <a:pt x="4851" y="789"/>
                  </a:moveTo>
                  <a:lnTo>
                    <a:pt x="4927" y="986"/>
                  </a:lnTo>
                  <a:lnTo>
                    <a:pt x="4993" y="1183"/>
                  </a:lnTo>
                  <a:lnTo>
                    <a:pt x="5048" y="1391"/>
                  </a:lnTo>
                  <a:lnTo>
                    <a:pt x="4983" y="1194"/>
                  </a:lnTo>
                  <a:lnTo>
                    <a:pt x="4917" y="986"/>
                  </a:lnTo>
                  <a:lnTo>
                    <a:pt x="4851" y="789"/>
                  </a:lnTo>
                  <a:close/>
                  <a:moveTo>
                    <a:pt x="6898" y="1797"/>
                  </a:moveTo>
                  <a:cubicBezTo>
                    <a:pt x="7052" y="1928"/>
                    <a:pt x="7216" y="2048"/>
                    <a:pt x="7391" y="2169"/>
                  </a:cubicBezTo>
                  <a:cubicBezTo>
                    <a:pt x="7555" y="2289"/>
                    <a:pt x="7730" y="2398"/>
                    <a:pt x="7917" y="2486"/>
                  </a:cubicBezTo>
                  <a:cubicBezTo>
                    <a:pt x="8278" y="2683"/>
                    <a:pt x="8650" y="2836"/>
                    <a:pt x="9044" y="2957"/>
                  </a:cubicBezTo>
                  <a:cubicBezTo>
                    <a:pt x="9438" y="3067"/>
                    <a:pt x="9844" y="3143"/>
                    <a:pt x="10260" y="3165"/>
                  </a:cubicBezTo>
                  <a:cubicBezTo>
                    <a:pt x="10380" y="3176"/>
                    <a:pt x="10511" y="3187"/>
                    <a:pt x="10643" y="3187"/>
                  </a:cubicBezTo>
                  <a:lnTo>
                    <a:pt x="10621" y="3187"/>
                  </a:lnTo>
                  <a:cubicBezTo>
                    <a:pt x="10501" y="3187"/>
                    <a:pt x="10380" y="3187"/>
                    <a:pt x="10260" y="3176"/>
                  </a:cubicBezTo>
                  <a:cubicBezTo>
                    <a:pt x="9844" y="3154"/>
                    <a:pt x="9438" y="3077"/>
                    <a:pt x="9044" y="2968"/>
                  </a:cubicBezTo>
                  <a:cubicBezTo>
                    <a:pt x="8650" y="2858"/>
                    <a:pt x="8267" y="2694"/>
                    <a:pt x="7905" y="2497"/>
                  </a:cubicBezTo>
                  <a:cubicBezTo>
                    <a:pt x="7730" y="2398"/>
                    <a:pt x="7555" y="2289"/>
                    <a:pt x="7380" y="2179"/>
                  </a:cubicBezTo>
                  <a:cubicBezTo>
                    <a:pt x="7216" y="2059"/>
                    <a:pt x="7052" y="1928"/>
                    <a:pt x="6898" y="1797"/>
                  </a:cubicBezTo>
                  <a:close/>
                  <a:moveTo>
                    <a:pt x="11486" y="3121"/>
                  </a:moveTo>
                  <a:lnTo>
                    <a:pt x="11486" y="3121"/>
                  </a:lnTo>
                  <a:cubicBezTo>
                    <a:pt x="11278" y="3154"/>
                    <a:pt x="11080" y="3176"/>
                    <a:pt x="10873" y="3187"/>
                  </a:cubicBezTo>
                  <a:lnTo>
                    <a:pt x="10643" y="3187"/>
                  </a:lnTo>
                  <a:cubicBezTo>
                    <a:pt x="10720" y="3187"/>
                    <a:pt x="10796" y="3187"/>
                    <a:pt x="10873" y="3176"/>
                  </a:cubicBezTo>
                  <a:cubicBezTo>
                    <a:pt x="11080" y="3165"/>
                    <a:pt x="11278" y="3154"/>
                    <a:pt x="11486" y="3121"/>
                  </a:cubicBezTo>
                  <a:close/>
                  <a:moveTo>
                    <a:pt x="4796" y="3340"/>
                  </a:moveTo>
                  <a:lnTo>
                    <a:pt x="4796" y="3340"/>
                  </a:lnTo>
                  <a:cubicBezTo>
                    <a:pt x="4774" y="3614"/>
                    <a:pt x="4742" y="3887"/>
                    <a:pt x="4708" y="4161"/>
                  </a:cubicBezTo>
                  <a:cubicBezTo>
                    <a:pt x="4676" y="4435"/>
                    <a:pt x="4643" y="4709"/>
                    <a:pt x="4599" y="4982"/>
                  </a:cubicBezTo>
                  <a:lnTo>
                    <a:pt x="4698" y="4161"/>
                  </a:lnTo>
                  <a:lnTo>
                    <a:pt x="4796" y="3340"/>
                  </a:lnTo>
                  <a:close/>
                  <a:moveTo>
                    <a:pt x="3022" y="7950"/>
                  </a:moveTo>
                  <a:cubicBezTo>
                    <a:pt x="3013" y="7990"/>
                    <a:pt x="2993" y="8021"/>
                    <a:pt x="2965" y="8042"/>
                  </a:cubicBezTo>
                  <a:lnTo>
                    <a:pt x="2965" y="8042"/>
                  </a:lnTo>
                  <a:cubicBezTo>
                    <a:pt x="2988" y="8015"/>
                    <a:pt x="3007" y="7985"/>
                    <a:pt x="3022" y="7950"/>
                  </a:cubicBezTo>
                  <a:close/>
                  <a:moveTo>
                    <a:pt x="2234" y="8048"/>
                  </a:moveTo>
                  <a:cubicBezTo>
                    <a:pt x="2278" y="8103"/>
                    <a:pt x="2355" y="8147"/>
                    <a:pt x="2421" y="8179"/>
                  </a:cubicBezTo>
                  <a:cubicBezTo>
                    <a:pt x="2387" y="8169"/>
                    <a:pt x="2344" y="8157"/>
                    <a:pt x="2311" y="8125"/>
                  </a:cubicBezTo>
                  <a:cubicBezTo>
                    <a:pt x="2289" y="8103"/>
                    <a:pt x="2256" y="8081"/>
                    <a:pt x="2234" y="8048"/>
                  </a:cubicBezTo>
                  <a:close/>
                  <a:moveTo>
                    <a:pt x="2948" y="8061"/>
                  </a:moveTo>
                  <a:cubicBezTo>
                    <a:pt x="2926" y="8089"/>
                    <a:pt x="2898" y="8116"/>
                    <a:pt x="2869" y="8135"/>
                  </a:cubicBezTo>
                  <a:cubicBezTo>
                    <a:pt x="2803" y="8169"/>
                    <a:pt x="2727" y="8201"/>
                    <a:pt x="2650" y="8212"/>
                  </a:cubicBezTo>
                  <a:lnTo>
                    <a:pt x="2584" y="8212"/>
                  </a:lnTo>
                  <a:cubicBezTo>
                    <a:pt x="2530" y="8212"/>
                    <a:pt x="2475" y="8201"/>
                    <a:pt x="2421" y="8179"/>
                  </a:cubicBezTo>
                  <a:lnTo>
                    <a:pt x="2421" y="8179"/>
                  </a:lnTo>
                  <a:cubicBezTo>
                    <a:pt x="2475" y="8191"/>
                    <a:pt x="2530" y="8201"/>
                    <a:pt x="2584" y="8201"/>
                  </a:cubicBezTo>
                  <a:cubicBezTo>
                    <a:pt x="2606" y="8201"/>
                    <a:pt x="2628" y="8201"/>
                    <a:pt x="2650" y="8191"/>
                  </a:cubicBezTo>
                  <a:cubicBezTo>
                    <a:pt x="2727" y="8191"/>
                    <a:pt x="2803" y="8157"/>
                    <a:pt x="2869" y="8125"/>
                  </a:cubicBezTo>
                  <a:cubicBezTo>
                    <a:pt x="2898" y="8106"/>
                    <a:pt x="2924" y="8085"/>
                    <a:pt x="2948" y="8061"/>
                  </a:cubicBezTo>
                  <a:close/>
                  <a:moveTo>
                    <a:pt x="12876" y="1"/>
                  </a:moveTo>
                  <a:cubicBezTo>
                    <a:pt x="12515" y="1"/>
                    <a:pt x="12143" y="1"/>
                    <a:pt x="11781" y="23"/>
                  </a:cubicBezTo>
                  <a:lnTo>
                    <a:pt x="11880" y="154"/>
                  </a:lnTo>
                  <a:cubicBezTo>
                    <a:pt x="12657" y="1106"/>
                    <a:pt x="13544" y="1982"/>
                    <a:pt x="14409" y="2858"/>
                  </a:cubicBezTo>
                  <a:cubicBezTo>
                    <a:pt x="15187" y="3668"/>
                    <a:pt x="15964" y="4478"/>
                    <a:pt x="16720" y="5311"/>
                  </a:cubicBezTo>
                  <a:lnTo>
                    <a:pt x="16720" y="5278"/>
                  </a:lnTo>
                  <a:cubicBezTo>
                    <a:pt x="16708" y="4556"/>
                    <a:pt x="16698" y="3843"/>
                    <a:pt x="16698" y="3121"/>
                  </a:cubicBezTo>
                  <a:lnTo>
                    <a:pt x="16698" y="2585"/>
                  </a:lnTo>
                  <a:lnTo>
                    <a:pt x="16708" y="3121"/>
                  </a:lnTo>
                  <a:cubicBezTo>
                    <a:pt x="16708" y="3843"/>
                    <a:pt x="16720" y="4556"/>
                    <a:pt x="16730" y="5278"/>
                  </a:cubicBezTo>
                  <a:cubicBezTo>
                    <a:pt x="16730" y="5289"/>
                    <a:pt x="16741" y="5311"/>
                    <a:pt x="16741" y="5322"/>
                  </a:cubicBezTo>
                  <a:cubicBezTo>
                    <a:pt x="17781" y="6461"/>
                    <a:pt x="18800" y="7621"/>
                    <a:pt x="19785" y="8804"/>
                  </a:cubicBezTo>
                  <a:cubicBezTo>
                    <a:pt x="19927" y="8979"/>
                    <a:pt x="20070" y="9143"/>
                    <a:pt x="20201" y="9307"/>
                  </a:cubicBezTo>
                  <a:cubicBezTo>
                    <a:pt x="20508" y="9208"/>
                    <a:pt x="20792" y="9088"/>
                    <a:pt x="21077" y="8957"/>
                  </a:cubicBezTo>
                  <a:cubicBezTo>
                    <a:pt x="21077" y="8957"/>
                    <a:pt x="21077" y="8967"/>
                    <a:pt x="21088" y="8989"/>
                  </a:cubicBezTo>
                  <a:cubicBezTo>
                    <a:pt x="21350" y="8869"/>
                    <a:pt x="21613" y="8738"/>
                    <a:pt x="21865" y="8595"/>
                  </a:cubicBezTo>
                  <a:cubicBezTo>
                    <a:pt x="21187" y="8015"/>
                    <a:pt x="20759" y="7216"/>
                    <a:pt x="20333" y="6439"/>
                  </a:cubicBezTo>
                  <a:cubicBezTo>
                    <a:pt x="19839" y="5508"/>
                    <a:pt x="19336" y="4577"/>
                    <a:pt x="18844" y="3646"/>
                  </a:cubicBezTo>
                  <a:cubicBezTo>
                    <a:pt x="18428" y="2880"/>
                    <a:pt x="18066" y="1785"/>
                    <a:pt x="17464" y="1161"/>
                  </a:cubicBezTo>
                  <a:cubicBezTo>
                    <a:pt x="16413" y="88"/>
                    <a:pt x="14694" y="23"/>
                    <a:pt x="13304" y="1"/>
                  </a:cubicBezTo>
                  <a:close/>
                  <a:moveTo>
                    <a:pt x="4348" y="8836"/>
                  </a:moveTo>
                  <a:cubicBezTo>
                    <a:pt x="4358" y="8967"/>
                    <a:pt x="4358" y="9099"/>
                    <a:pt x="4369" y="9230"/>
                  </a:cubicBezTo>
                  <a:lnTo>
                    <a:pt x="4369" y="9242"/>
                  </a:lnTo>
                  <a:cubicBezTo>
                    <a:pt x="4369" y="9307"/>
                    <a:pt x="4380" y="9383"/>
                    <a:pt x="4380" y="9449"/>
                  </a:cubicBezTo>
                  <a:lnTo>
                    <a:pt x="4391" y="9242"/>
                  </a:lnTo>
                  <a:cubicBezTo>
                    <a:pt x="4380" y="9186"/>
                    <a:pt x="4380" y="9143"/>
                    <a:pt x="4369" y="9088"/>
                  </a:cubicBezTo>
                  <a:cubicBezTo>
                    <a:pt x="4369" y="9011"/>
                    <a:pt x="4358" y="8924"/>
                    <a:pt x="4348" y="8836"/>
                  </a:cubicBezTo>
                  <a:close/>
                  <a:moveTo>
                    <a:pt x="1764" y="9680"/>
                  </a:moveTo>
                  <a:lnTo>
                    <a:pt x="1764" y="9680"/>
                  </a:lnTo>
                  <a:cubicBezTo>
                    <a:pt x="1906" y="9778"/>
                    <a:pt x="2048" y="9855"/>
                    <a:pt x="2212" y="9920"/>
                  </a:cubicBezTo>
                  <a:cubicBezTo>
                    <a:pt x="2365" y="9986"/>
                    <a:pt x="2530" y="10030"/>
                    <a:pt x="2694" y="10040"/>
                  </a:cubicBezTo>
                  <a:cubicBezTo>
                    <a:pt x="2530" y="10030"/>
                    <a:pt x="2365" y="9986"/>
                    <a:pt x="2202" y="9931"/>
                  </a:cubicBezTo>
                  <a:cubicBezTo>
                    <a:pt x="2048" y="9865"/>
                    <a:pt x="1895" y="9778"/>
                    <a:pt x="1764" y="9680"/>
                  </a:cubicBezTo>
                  <a:close/>
                  <a:moveTo>
                    <a:pt x="4457" y="11595"/>
                  </a:moveTo>
                  <a:cubicBezTo>
                    <a:pt x="4446" y="12242"/>
                    <a:pt x="4380" y="12898"/>
                    <a:pt x="4348" y="13555"/>
                  </a:cubicBezTo>
                  <a:lnTo>
                    <a:pt x="4348" y="13577"/>
                  </a:lnTo>
                  <a:cubicBezTo>
                    <a:pt x="4326" y="13906"/>
                    <a:pt x="4314" y="14245"/>
                    <a:pt x="4314" y="14573"/>
                  </a:cubicBezTo>
                  <a:cubicBezTo>
                    <a:pt x="4326" y="13599"/>
                    <a:pt x="4435" y="12624"/>
                    <a:pt x="4457" y="11661"/>
                  </a:cubicBezTo>
                  <a:lnTo>
                    <a:pt x="4457" y="11595"/>
                  </a:lnTo>
                  <a:close/>
                  <a:moveTo>
                    <a:pt x="15591" y="13894"/>
                  </a:moveTo>
                  <a:cubicBezTo>
                    <a:pt x="15394" y="14135"/>
                    <a:pt x="15197" y="14354"/>
                    <a:pt x="14978" y="14573"/>
                  </a:cubicBezTo>
                  <a:cubicBezTo>
                    <a:pt x="14771" y="14782"/>
                    <a:pt x="14540" y="14979"/>
                    <a:pt x="14299" y="15164"/>
                  </a:cubicBezTo>
                  <a:cubicBezTo>
                    <a:pt x="14540" y="14979"/>
                    <a:pt x="14759" y="14770"/>
                    <a:pt x="14978" y="14563"/>
                  </a:cubicBezTo>
                  <a:cubicBezTo>
                    <a:pt x="15197" y="14354"/>
                    <a:pt x="15394" y="14125"/>
                    <a:pt x="15591" y="13894"/>
                  </a:cubicBezTo>
                  <a:close/>
                  <a:moveTo>
                    <a:pt x="9209" y="16369"/>
                  </a:moveTo>
                  <a:lnTo>
                    <a:pt x="9209" y="16369"/>
                  </a:lnTo>
                  <a:cubicBezTo>
                    <a:pt x="9494" y="16446"/>
                    <a:pt x="9789" y="16500"/>
                    <a:pt x="10095" y="16533"/>
                  </a:cubicBezTo>
                  <a:cubicBezTo>
                    <a:pt x="9789" y="16512"/>
                    <a:pt x="9494" y="16446"/>
                    <a:pt x="9209" y="16369"/>
                  </a:cubicBezTo>
                  <a:close/>
                  <a:moveTo>
                    <a:pt x="14299" y="15164"/>
                  </a:moveTo>
                  <a:cubicBezTo>
                    <a:pt x="13829" y="15548"/>
                    <a:pt x="13314" y="15865"/>
                    <a:pt x="12756" y="16106"/>
                  </a:cubicBezTo>
                  <a:cubicBezTo>
                    <a:pt x="12197" y="16336"/>
                    <a:pt x="11606" y="16490"/>
                    <a:pt x="11004" y="16533"/>
                  </a:cubicBezTo>
                  <a:cubicBezTo>
                    <a:pt x="11596" y="16478"/>
                    <a:pt x="12197" y="16325"/>
                    <a:pt x="12745" y="16084"/>
                  </a:cubicBezTo>
                  <a:cubicBezTo>
                    <a:pt x="13304" y="15855"/>
                    <a:pt x="13829" y="15537"/>
                    <a:pt x="14299" y="15164"/>
                  </a:cubicBezTo>
                  <a:close/>
                  <a:moveTo>
                    <a:pt x="10095" y="16533"/>
                  </a:moveTo>
                  <a:lnTo>
                    <a:pt x="10095" y="16533"/>
                  </a:lnTo>
                  <a:cubicBezTo>
                    <a:pt x="10248" y="16544"/>
                    <a:pt x="10391" y="16544"/>
                    <a:pt x="10545" y="16544"/>
                  </a:cubicBezTo>
                  <a:cubicBezTo>
                    <a:pt x="10698" y="16544"/>
                    <a:pt x="10851" y="16544"/>
                    <a:pt x="11004" y="16533"/>
                  </a:cubicBezTo>
                  <a:lnTo>
                    <a:pt x="11004" y="16533"/>
                  </a:lnTo>
                  <a:cubicBezTo>
                    <a:pt x="10851" y="16555"/>
                    <a:pt x="10708" y="16555"/>
                    <a:pt x="10555" y="16555"/>
                  </a:cubicBezTo>
                  <a:cubicBezTo>
                    <a:pt x="10402" y="16555"/>
                    <a:pt x="10248" y="16555"/>
                    <a:pt x="10095" y="16533"/>
                  </a:cubicBezTo>
                  <a:close/>
                  <a:moveTo>
                    <a:pt x="4402" y="16446"/>
                  </a:moveTo>
                  <a:cubicBezTo>
                    <a:pt x="4271" y="16446"/>
                    <a:pt x="4129" y="16533"/>
                    <a:pt x="4041" y="16643"/>
                  </a:cubicBezTo>
                  <a:lnTo>
                    <a:pt x="4041" y="16709"/>
                  </a:lnTo>
                  <a:cubicBezTo>
                    <a:pt x="4129" y="16588"/>
                    <a:pt x="4271" y="16512"/>
                    <a:pt x="4402" y="16512"/>
                  </a:cubicBezTo>
                  <a:cubicBezTo>
                    <a:pt x="4446" y="16512"/>
                    <a:pt x="4489" y="16522"/>
                    <a:pt x="4523" y="16533"/>
                  </a:cubicBezTo>
                  <a:cubicBezTo>
                    <a:pt x="4523" y="16512"/>
                    <a:pt x="4511" y="16490"/>
                    <a:pt x="4511" y="16468"/>
                  </a:cubicBezTo>
                  <a:cubicBezTo>
                    <a:pt x="4479" y="16456"/>
                    <a:pt x="4435" y="16446"/>
                    <a:pt x="4402" y="16446"/>
                  </a:cubicBezTo>
                  <a:close/>
                  <a:moveTo>
                    <a:pt x="4041" y="16709"/>
                  </a:moveTo>
                  <a:cubicBezTo>
                    <a:pt x="3986" y="16774"/>
                    <a:pt x="3942" y="16862"/>
                    <a:pt x="3932" y="16938"/>
                  </a:cubicBezTo>
                  <a:cubicBezTo>
                    <a:pt x="3920" y="16982"/>
                    <a:pt x="3910" y="17026"/>
                    <a:pt x="3910" y="17069"/>
                  </a:cubicBezTo>
                  <a:cubicBezTo>
                    <a:pt x="3920" y="17212"/>
                    <a:pt x="3953" y="17354"/>
                    <a:pt x="3997" y="17497"/>
                  </a:cubicBezTo>
                  <a:lnTo>
                    <a:pt x="4041" y="16709"/>
                  </a:lnTo>
                  <a:close/>
                  <a:moveTo>
                    <a:pt x="4052" y="17694"/>
                  </a:moveTo>
                  <a:cubicBezTo>
                    <a:pt x="4030" y="17738"/>
                    <a:pt x="4008" y="17770"/>
                    <a:pt x="3986" y="17803"/>
                  </a:cubicBezTo>
                  <a:lnTo>
                    <a:pt x="3986" y="17869"/>
                  </a:lnTo>
                  <a:cubicBezTo>
                    <a:pt x="4008" y="17825"/>
                    <a:pt x="4041" y="17782"/>
                    <a:pt x="4063" y="17738"/>
                  </a:cubicBezTo>
                  <a:cubicBezTo>
                    <a:pt x="4063" y="17726"/>
                    <a:pt x="4063" y="17716"/>
                    <a:pt x="4052" y="17694"/>
                  </a:cubicBezTo>
                  <a:close/>
                  <a:moveTo>
                    <a:pt x="16106" y="15592"/>
                  </a:moveTo>
                  <a:lnTo>
                    <a:pt x="16106" y="15592"/>
                  </a:lnTo>
                  <a:cubicBezTo>
                    <a:pt x="15887" y="15767"/>
                    <a:pt x="15679" y="15953"/>
                    <a:pt x="15460" y="16128"/>
                  </a:cubicBezTo>
                  <a:cubicBezTo>
                    <a:pt x="15241" y="16303"/>
                    <a:pt x="15022" y="16478"/>
                    <a:pt x="14793" y="16653"/>
                  </a:cubicBezTo>
                  <a:cubicBezTo>
                    <a:pt x="14574" y="16829"/>
                    <a:pt x="14343" y="16993"/>
                    <a:pt x="14114" y="17147"/>
                  </a:cubicBezTo>
                  <a:cubicBezTo>
                    <a:pt x="13993" y="17223"/>
                    <a:pt x="13873" y="17300"/>
                    <a:pt x="13763" y="17376"/>
                  </a:cubicBezTo>
                  <a:cubicBezTo>
                    <a:pt x="13643" y="17442"/>
                    <a:pt x="13523" y="17519"/>
                    <a:pt x="13391" y="17584"/>
                  </a:cubicBezTo>
                  <a:cubicBezTo>
                    <a:pt x="13150" y="17726"/>
                    <a:pt x="12898" y="17847"/>
                    <a:pt x="12635" y="17957"/>
                  </a:cubicBezTo>
                  <a:cubicBezTo>
                    <a:pt x="12372" y="18055"/>
                    <a:pt x="12110" y="18154"/>
                    <a:pt x="11836" y="18220"/>
                  </a:cubicBezTo>
                  <a:cubicBezTo>
                    <a:pt x="11562" y="18296"/>
                    <a:pt x="11289" y="18340"/>
                    <a:pt x="11004" y="18373"/>
                  </a:cubicBezTo>
                  <a:cubicBezTo>
                    <a:pt x="10829" y="18383"/>
                    <a:pt x="10643" y="18395"/>
                    <a:pt x="10457" y="18395"/>
                  </a:cubicBezTo>
                  <a:cubicBezTo>
                    <a:pt x="10446" y="18395"/>
                    <a:pt x="10436" y="18395"/>
                    <a:pt x="10425" y="18395"/>
                  </a:cubicBezTo>
                  <a:lnTo>
                    <a:pt x="10425" y="18395"/>
                  </a:lnTo>
                  <a:cubicBezTo>
                    <a:pt x="10618" y="18394"/>
                    <a:pt x="10811" y="18383"/>
                    <a:pt x="11004" y="18361"/>
                  </a:cubicBezTo>
                  <a:cubicBezTo>
                    <a:pt x="11289" y="18329"/>
                    <a:pt x="11562" y="18285"/>
                    <a:pt x="11836" y="18208"/>
                  </a:cubicBezTo>
                  <a:cubicBezTo>
                    <a:pt x="12099" y="18142"/>
                    <a:pt x="12372" y="18044"/>
                    <a:pt x="12625" y="17945"/>
                  </a:cubicBezTo>
                  <a:cubicBezTo>
                    <a:pt x="12888" y="17836"/>
                    <a:pt x="13139" y="17704"/>
                    <a:pt x="13391" y="17573"/>
                  </a:cubicBezTo>
                  <a:cubicBezTo>
                    <a:pt x="13511" y="17507"/>
                    <a:pt x="13632" y="17431"/>
                    <a:pt x="13752" y="17366"/>
                  </a:cubicBezTo>
                  <a:cubicBezTo>
                    <a:pt x="13873" y="17288"/>
                    <a:pt x="13993" y="17212"/>
                    <a:pt x="14102" y="17135"/>
                  </a:cubicBezTo>
                  <a:cubicBezTo>
                    <a:pt x="14343" y="16982"/>
                    <a:pt x="14562" y="16818"/>
                    <a:pt x="14793" y="16643"/>
                  </a:cubicBezTo>
                  <a:cubicBezTo>
                    <a:pt x="15012" y="16478"/>
                    <a:pt x="15231" y="16303"/>
                    <a:pt x="15449" y="16128"/>
                  </a:cubicBezTo>
                  <a:cubicBezTo>
                    <a:pt x="15668" y="15942"/>
                    <a:pt x="15887" y="15767"/>
                    <a:pt x="16106" y="15592"/>
                  </a:cubicBezTo>
                  <a:close/>
                  <a:moveTo>
                    <a:pt x="4391" y="17989"/>
                  </a:moveTo>
                  <a:cubicBezTo>
                    <a:pt x="5705" y="18821"/>
                    <a:pt x="7249" y="19259"/>
                    <a:pt x="8793" y="19259"/>
                  </a:cubicBezTo>
                  <a:cubicBezTo>
                    <a:pt x="9099" y="19259"/>
                    <a:pt x="9394" y="19249"/>
                    <a:pt x="9701" y="19215"/>
                  </a:cubicBezTo>
                  <a:lnTo>
                    <a:pt x="9175" y="19183"/>
                  </a:lnTo>
                  <a:cubicBezTo>
                    <a:pt x="8508" y="19128"/>
                    <a:pt x="7851" y="19062"/>
                    <a:pt x="7194" y="18931"/>
                  </a:cubicBezTo>
                  <a:cubicBezTo>
                    <a:pt x="7117" y="18920"/>
                    <a:pt x="7030" y="18898"/>
                    <a:pt x="6953" y="18887"/>
                  </a:cubicBezTo>
                  <a:cubicBezTo>
                    <a:pt x="6866" y="18865"/>
                    <a:pt x="6789" y="18855"/>
                    <a:pt x="6712" y="18833"/>
                  </a:cubicBezTo>
                  <a:lnTo>
                    <a:pt x="6581" y="18799"/>
                  </a:lnTo>
                  <a:lnTo>
                    <a:pt x="6526" y="18789"/>
                  </a:lnTo>
                  <a:lnTo>
                    <a:pt x="6460" y="18777"/>
                  </a:lnTo>
                  <a:lnTo>
                    <a:pt x="6340" y="18745"/>
                  </a:lnTo>
                  <a:cubicBezTo>
                    <a:pt x="6307" y="18734"/>
                    <a:pt x="6263" y="18723"/>
                    <a:pt x="6219" y="18712"/>
                  </a:cubicBezTo>
                  <a:cubicBezTo>
                    <a:pt x="6066" y="18668"/>
                    <a:pt x="5902" y="18614"/>
                    <a:pt x="5749" y="18558"/>
                  </a:cubicBezTo>
                  <a:cubicBezTo>
                    <a:pt x="5584" y="18504"/>
                    <a:pt x="5431" y="18449"/>
                    <a:pt x="5278" y="18395"/>
                  </a:cubicBezTo>
                  <a:lnTo>
                    <a:pt x="4818" y="18198"/>
                  </a:lnTo>
                  <a:cubicBezTo>
                    <a:pt x="4708" y="18142"/>
                    <a:pt x="4599" y="18077"/>
                    <a:pt x="4489" y="18011"/>
                  </a:cubicBezTo>
                  <a:cubicBezTo>
                    <a:pt x="4457" y="18001"/>
                    <a:pt x="4424" y="17989"/>
                    <a:pt x="4391" y="17989"/>
                  </a:cubicBezTo>
                  <a:close/>
                  <a:moveTo>
                    <a:pt x="8694" y="20048"/>
                  </a:moveTo>
                  <a:lnTo>
                    <a:pt x="8694" y="20048"/>
                  </a:lnTo>
                  <a:cubicBezTo>
                    <a:pt x="8704" y="20051"/>
                    <a:pt x="8715" y="20054"/>
                    <a:pt x="8726" y="20058"/>
                  </a:cubicBezTo>
                  <a:lnTo>
                    <a:pt x="8726" y="20058"/>
                  </a:lnTo>
                  <a:cubicBezTo>
                    <a:pt x="8715" y="20054"/>
                    <a:pt x="8704" y="20051"/>
                    <a:pt x="8694" y="20048"/>
                  </a:cubicBezTo>
                  <a:close/>
                  <a:moveTo>
                    <a:pt x="16720" y="17803"/>
                  </a:moveTo>
                  <a:cubicBezTo>
                    <a:pt x="16654" y="17891"/>
                    <a:pt x="16577" y="17967"/>
                    <a:pt x="16501" y="18044"/>
                  </a:cubicBezTo>
                  <a:cubicBezTo>
                    <a:pt x="16347" y="18198"/>
                    <a:pt x="16172" y="18329"/>
                    <a:pt x="15986" y="18460"/>
                  </a:cubicBezTo>
                  <a:cubicBezTo>
                    <a:pt x="15810" y="18580"/>
                    <a:pt x="15625" y="18701"/>
                    <a:pt x="15428" y="18799"/>
                  </a:cubicBezTo>
                  <a:cubicBezTo>
                    <a:pt x="15241" y="18909"/>
                    <a:pt x="15044" y="19008"/>
                    <a:pt x="14847" y="19106"/>
                  </a:cubicBezTo>
                  <a:lnTo>
                    <a:pt x="14256" y="19369"/>
                  </a:lnTo>
                  <a:cubicBezTo>
                    <a:pt x="14146" y="19412"/>
                    <a:pt x="14048" y="19446"/>
                    <a:pt x="13949" y="19490"/>
                  </a:cubicBezTo>
                  <a:cubicBezTo>
                    <a:pt x="13840" y="19522"/>
                    <a:pt x="13742" y="19555"/>
                    <a:pt x="13632" y="19599"/>
                  </a:cubicBezTo>
                  <a:cubicBezTo>
                    <a:pt x="12810" y="19872"/>
                    <a:pt x="11946" y="20048"/>
                    <a:pt x="11070" y="20113"/>
                  </a:cubicBezTo>
                  <a:cubicBezTo>
                    <a:pt x="10796" y="20135"/>
                    <a:pt x="10523" y="20146"/>
                    <a:pt x="10238" y="20146"/>
                  </a:cubicBezTo>
                  <a:cubicBezTo>
                    <a:pt x="10232" y="20146"/>
                    <a:pt x="10226" y="20146"/>
                    <a:pt x="10220" y="20146"/>
                  </a:cubicBezTo>
                  <a:lnTo>
                    <a:pt x="10220" y="20146"/>
                  </a:lnTo>
                  <a:cubicBezTo>
                    <a:pt x="10503" y="20146"/>
                    <a:pt x="10787" y="20135"/>
                    <a:pt x="11070" y="20103"/>
                  </a:cubicBezTo>
                  <a:cubicBezTo>
                    <a:pt x="11946" y="20037"/>
                    <a:pt x="12810" y="19862"/>
                    <a:pt x="13632" y="19577"/>
                  </a:cubicBezTo>
                  <a:cubicBezTo>
                    <a:pt x="13730" y="19544"/>
                    <a:pt x="13840" y="19511"/>
                    <a:pt x="13939" y="19468"/>
                  </a:cubicBezTo>
                  <a:cubicBezTo>
                    <a:pt x="14048" y="19434"/>
                    <a:pt x="14146" y="19391"/>
                    <a:pt x="14245" y="19358"/>
                  </a:cubicBezTo>
                  <a:cubicBezTo>
                    <a:pt x="14453" y="19271"/>
                    <a:pt x="14650" y="19183"/>
                    <a:pt x="14847" y="19095"/>
                  </a:cubicBezTo>
                  <a:cubicBezTo>
                    <a:pt x="15044" y="18996"/>
                    <a:pt x="15241" y="18898"/>
                    <a:pt x="15428" y="18789"/>
                  </a:cubicBezTo>
                  <a:cubicBezTo>
                    <a:pt x="15613" y="18690"/>
                    <a:pt x="15800" y="18570"/>
                    <a:pt x="15986" y="18449"/>
                  </a:cubicBezTo>
                  <a:cubicBezTo>
                    <a:pt x="16161" y="18329"/>
                    <a:pt x="16336" y="18198"/>
                    <a:pt x="16489" y="18044"/>
                  </a:cubicBezTo>
                  <a:cubicBezTo>
                    <a:pt x="16577" y="17967"/>
                    <a:pt x="16642" y="17891"/>
                    <a:pt x="16720" y="17803"/>
                  </a:cubicBezTo>
                  <a:close/>
                  <a:moveTo>
                    <a:pt x="17464" y="19533"/>
                  </a:moveTo>
                  <a:lnTo>
                    <a:pt x="17464" y="19533"/>
                  </a:lnTo>
                  <a:cubicBezTo>
                    <a:pt x="17442" y="19566"/>
                    <a:pt x="17420" y="19588"/>
                    <a:pt x="17387" y="19621"/>
                  </a:cubicBezTo>
                  <a:cubicBezTo>
                    <a:pt x="17289" y="19730"/>
                    <a:pt x="17157" y="19829"/>
                    <a:pt x="17037" y="19906"/>
                  </a:cubicBezTo>
                  <a:lnTo>
                    <a:pt x="16938" y="19971"/>
                  </a:lnTo>
                  <a:cubicBezTo>
                    <a:pt x="16905" y="19982"/>
                    <a:pt x="16873" y="20004"/>
                    <a:pt x="16829" y="20026"/>
                  </a:cubicBezTo>
                  <a:lnTo>
                    <a:pt x="16632" y="20125"/>
                  </a:lnTo>
                  <a:lnTo>
                    <a:pt x="16205" y="20288"/>
                  </a:lnTo>
                  <a:cubicBezTo>
                    <a:pt x="16063" y="20344"/>
                    <a:pt x="15909" y="20398"/>
                    <a:pt x="15767" y="20442"/>
                  </a:cubicBezTo>
                  <a:lnTo>
                    <a:pt x="15548" y="20507"/>
                  </a:lnTo>
                  <a:lnTo>
                    <a:pt x="15493" y="20529"/>
                  </a:lnTo>
                  <a:lnTo>
                    <a:pt x="15438" y="20541"/>
                  </a:lnTo>
                  <a:lnTo>
                    <a:pt x="15329" y="20573"/>
                  </a:lnTo>
                  <a:cubicBezTo>
                    <a:pt x="15033" y="20661"/>
                    <a:pt x="14737" y="20726"/>
                    <a:pt x="14431" y="20782"/>
                  </a:cubicBezTo>
                  <a:cubicBezTo>
                    <a:pt x="14398" y="20792"/>
                    <a:pt x="14365" y="20803"/>
                    <a:pt x="14321" y="20803"/>
                  </a:cubicBezTo>
                  <a:lnTo>
                    <a:pt x="14212" y="20825"/>
                  </a:lnTo>
                  <a:lnTo>
                    <a:pt x="13982" y="20858"/>
                  </a:lnTo>
                  <a:lnTo>
                    <a:pt x="13752" y="20891"/>
                  </a:lnTo>
                  <a:lnTo>
                    <a:pt x="13533" y="20923"/>
                  </a:lnTo>
                  <a:cubicBezTo>
                    <a:pt x="13226" y="20957"/>
                    <a:pt x="12920" y="20979"/>
                    <a:pt x="12613" y="20979"/>
                  </a:cubicBezTo>
                  <a:cubicBezTo>
                    <a:pt x="12920" y="20967"/>
                    <a:pt x="13226" y="20945"/>
                    <a:pt x="13523" y="20913"/>
                  </a:cubicBezTo>
                  <a:lnTo>
                    <a:pt x="13752" y="20880"/>
                  </a:lnTo>
                  <a:lnTo>
                    <a:pt x="13982" y="20847"/>
                  </a:lnTo>
                  <a:lnTo>
                    <a:pt x="14212" y="20814"/>
                  </a:lnTo>
                  <a:lnTo>
                    <a:pt x="14321" y="20792"/>
                  </a:lnTo>
                  <a:cubicBezTo>
                    <a:pt x="14355" y="20792"/>
                    <a:pt x="14398" y="20782"/>
                    <a:pt x="14431" y="20770"/>
                  </a:cubicBezTo>
                  <a:cubicBezTo>
                    <a:pt x="14737" y="20716"/>
                    <a:pt x="15033" y="20639"/>
                    <a:pt x="15329" y="20563"/>
                  </a:cubicBezTo>
                  <a:lnTo>
                    <a:pt x="15438" y="20529"/>
                  </a:lnTo>
                  <a:lnTo>
                    <a:pt x="15493" y="20519"/>
                  </a:lnTo>
                  <a:lnTo>
                    <a:pt x="15548" y="20497"/>
                  </a:lnTo>
                  <a:lnTo>
                    <a:pt x="15767" y="20431"/>
                  </a:lnTo>
                  <a:cubicBezTo>
                    <a:pt x="15909" y="20376"/>
                    <a:pt x="16051" y="20332"/>
                    <a:pt x="16194" y="20278"/>
                  </a:cubicBezTo>
                  <a:lnTo>
                    <a:pt x="16621" y="20113"/>
                  </a:lnTo>
                  <a:cubicBezTo>
                    <a:pt x="16686" y="20081"/>
                    <a:pt x="16763" y="20048"/>
                    <a:pt x="16829" y="20015"/>
                  </a:cubicBezTo>
                  <a:cubicBezTo>
                    <a:pt x="16861" y="19993"/>
                    <a:pt x="16895" y="19971"/>
                    <a:pt x="16927" y="19960"/>
                  </a:cubicBezTo>
                  <a:lnTo>
                    <a:pt x="17026" y="19894"/>
                  </a:lnTo>
                  <a:cubicBezTo>
                    <a:pt x="17157" y="19818"/>
                    <a:pt x="17277" y="19719"/>
                    <a:pt x="17387" y="19610"/>
                  </a:cubicBezTo>
                  <a:lnTo>
                    <a:pt x="17464" y="19533"/>
                  </a:lnTo>
                  <a:close/>
                  <a:moveTo>
                    <a:pt x="4336" y="19446"/>
                  </a:moveTo>
                  <a:lnTo>
                    <a:pt x="4336" y="19446"/>
                  </a:lnTo>
                  <a:cubicBezTo>
                    <a:pt x="4501" y="19610"/>
                    <a:pt x="4665" y="19763"/>
                    <a:pt x="4840" y="19906"/>
                  </a:cubicBezTo>
                  <a:cubicBezTo>
                    <a:pt x="5190" y="20190"/>
                    <a:pt x="5574" y="20442"/>
                    <a:pt x="5990" y="20628"/>
                  </a:cubicBezTo>
                  <a:cubicBezTo>
                    <a:pt x="6395" y="20825"/>
                    <a:pt x="6832" y="20979"/>
                    <a:pt x="7270" y="21066"/>
                  </a:cubicBezTo>
                  <a:cubicBezTo>
                    <a:pt x="7489" y="21120"/>
                    <a:pt x="7720" y="21154"/>
                    <a:pt x="7949" y="21164"/>
                  </a:cubicBezTo>
                  <a:cubicBezTo>
                    <a:pt x="8088" y="21175"/>
                    <a:pt x="8225" y="21186"/>
                    <a:pt x="8364" y="21186"/>
                  </a:cubicBezTo>
                  <a:lnTo>
                    <a:pt x="8364" y="21186"/>
                  </a:lnTo>
                  <a:cubicBezTo>
                    <a:pt x="8349" y="21186"/>
                    <a:pt x="8335" y="21186"/>
                    <a:pt x="8321" y="21186"/>
                  </a:cubicBezTo>
                  <a:cubicBezTo>
                    <a:pt x="8190" y="21186"/>
                    <a:pt x="8070" y="21186"/>
                    <a:pt x="7949" y="21176"/>
                  </a:cubicBezTo>
                  <a:cubicBezTo>
                    <a:pt x="7720" y="21154"/>
                    <a:pt x="7489" y="21120"/>
                    <a:pt x="7270" y="21077"/>
                  </a:cubicBezTo>
                  <a:cubicBezTo>
                    <a:pt x="6822" y="20989"/>
                    <a:pt x="6395" y="20847"/>
                    <a:pt x="5978" y="20650"/>
                  </a:cubicBezTo>
                  <a:cubicBezTo>
                    <a:pt x="5574" y="20453"/>
                    <a:pt x="5180" y="20201"/>
                    <a:pt x="4829" y="19916"/>
                  </a:cubicBezTo>
                  <a:cubicBezTo>
                    <a:pt x="4654" y="19763"/>
                    <a:pt x="4489" y="19610"/>
                    <a:pt x="4336" y="19446"/>
                  </a:cubicBezTo>
                  <a:close/>
                  <a:moveTo>
                    <a:pt x="15745" y="21132"/>
                  </a:moveTo>
                  <a:lnTo>
                    <a:pt x="15745" y="21132"/>
                  </a:lnTo>
                  <a:cubicBezTo>
                    <a:pt x="15362" y="21241"/>
                    <a:pt x="14978" y="21383"/>
                    <a:pt x="14595" y="21537"/>
                  </a:cubicBezTo>
                  <a:cubicBezTo>
                    <a:pt x="13851" y="21833"/>
                    <a:pt x="13117" y="22193"/>
                    <a:pt x="12372" y="22511"/>
                  </a:cubicBezTo>
                  <a:cubicBezTo>
                    <a:pt x="12000" y="22665"/>
                    <a:pt x="11617" y="22807"/>
                    <a:pt x="11223" y="22927"/>
                  </a:cubicBezTo>
                  <a:cubicBezTo>
                    <a:pt x="10840" y="23037"/>
                    <a:pt x="10446" y="23135"/>
                    <a:pt x="10041" y="23190"/>
                  </a:cubicBezTo>
                  <a:cubicBezTo>
                    <a:pt x="9789" y="23223"/>
                    <a:pt x="9537" y="23245"/>
                    <a:pt x="9285" y="23245"/>
                  </a:cubicBezTo>
                  <a:cubicBezTo>
                    <a:pt x="9132" y="23245"/>
                    <a:pt x="8978" y="23234"/>
                    <a:pt x="8825" y="23223"/>
                  </a:cubicBezTo>
                  <a:cubicBezTo>
                    <a:pt x="8421" y="23179"/>
                    <a:pt x="8027" y="23081"/>
                    <a:pt x="7655" y="22916"/>
                  </a:cubicBezTo>
                  <a:lnTo>
                    <a:pt x="7655" y="22916"/>
                  </a:lnTo>
                  <a:cubicBezTo>
                    <a:pt x="8027" y="23081"/>
                    <a:pt x="8421" y="23168"/>
                    <a:pt x="8825" y="23212"/>
                  </a:cubicBezTo>
                  <a:cubicBezTo>
                    <a:pt x="8978" y="23223"/>
                    <a:pt x="9132" y="23234"/>
                    <a:pt x="9285" y="23234"/>
                  </a:cubicBezTo>
                  <a:cubicBezTo>
                    <a:pt x="9537" y="23234"/>
                    <a:pt x="9789" y="23212"/>
                    <a:pt x="10041" y="23179"/>
                  </a:cubicBezTo>
                  <a:cubicBezTo>
                    <a:pt x="10435" y="23125"/>
                    <a:pt x="10840" y="23026"/>
                    <a:pt x="11223" y="22916"/>
                  </a:cubicBezTo>
                  <a:cubicBezTo>
                    <a:pt x="11606" y="22796"/>
                    <a:pt x="11990" y="22653"/>
                    <a:pt x="12362" y="22500"/>
                  </a:cubicBezTo>
                  <a:cubicBezTo>
                    <a:pt x="13117" y="22183"/>
                    <a:pt x="13840" y="21821"/>
                    <a:pt x="14595" y="21526"/>
                  </a:cubicBezTo>
                  <a:cubicBezTo>
                    <a:pt x="14968" y="21373"/>
                    <a:pt x="15351" y="21230"/>
                    <a:pt x="15745" y="21132"/>
                  </a:cubicBezTo>
                  <a:close/>
                  <a:moveTo>
                    <a:pt x="8048" y="165"/>
                  </a:moveTo>
                  <a:cubicBezTo>
                    <a:pt x="7884" y="176"/>
                    <a:pt x="7708" y="176"/>
                    <a:pt x="7533" y="187"/>
                  </a:cubicBezTo>
                  <a:lnTo>
                    <a:pt x="7523" y="187"/>
                  </a:lnTo>
                  <a:cubicBezTo>
                    <a:pt x="6756" y="220"/>
                    <a:pt x="5978" y="286"/>
                    <a:pt x="5267" y="493"/>
                  </a:cubicBezTo>
                  <a:lnTo>
                    <a:pt x="5256" y="493"/>
                  </a:lnTo>
                  <a:cubicBezTo>
                    <a:pt x="5180" y="526"/>
                    <a:pt x="5092" y="548"/>
                    <a:pt x="5015" y="581"/>
                  </a:cubicBezTo>
                  <a:cubicBezTo>
                    <a:pt x="4939" y="625"/>
                    <a:pt x="4884" y="668"/>
                    <a:pt x="4829" y="734"/>
                  </a:cubicBezTo>
                  <a:cubicBezTo>
                    <a:pt x="4796" y="767"/>
                    <a:pt x="4764" y="811"/>
                    <a:pt x="4742" y="855"/>
                  </a:cubicBezTo>
                  <a:cubicBezTo>
                    <a:pt x="4610" y="1062"/>
                    <a:pt x="4577" y="1325"/>
                    <a:pt x="4533" y="1566"/>
                  </a:cubicBezTo>
                  <a:cubicBezTo>
                    <a:pt x="4117" y="3899"/>
                    <a:pt x="3000" y="6099"/>
                    <a:pt x="1358" y="7807"/>
                  </a:cubicBezTo>
                  <a:cubicBezTo>
                    <a:pt x="1107" y="8070"/>
                    <a:pt x="789" y="8322"/>
                    <a:pt x="450" y="8388"/>
                  </a:cubicBezTo>
                  <a:cubicBezTo>
                    <a:pt x="636" y="8595"/>
                    <a:pt x="822" y="8804"/>
                    <a:pt x="1019" y="9001"/>
                  </a:cubicBezTo>
                  <a:cubicBezTo>
                    <a:pt x="1249" y="9242"/>
                    <a:pt x="1490" y="9482"/>
                    <a:pt x="1764" y="9680"/>
                  </a:cubicBezTo>
                  <a:cubicBezTo>
                    <a:pt x="1490" y="9493"/>
                    <a:pt x="1238" y="9252"/>
                    <a:pt x="1008" y="9011"/>
                  </a:cubicBezTo>
                  <a:cubicBezTo>
                    <a:pt x="811" y="8804"/>
                    <a:pt x="625" y="8607"/>
                    <a:pt x="438" y="8388"/>
                  </a:cubicBezTo>
                  <a:cubicBezTo>
                    <a:pt x="395" y="8398"/>
                    <a:pt x="351" y="8398"/>
                    <a:pt x="307" y="8398"/>
                  </a:cubicBezTo>
                  <a:cubicBezTo>
                    <a:pt x="209" y="8398"/>
                    <a:pt x="100" y="8376"/>
                    <a:pt x="1" y="8332"/>
                  </a:cubicBezTo>
                  <a:lnTo>
                    <a:pt x="1" y="8332"/>
                  </a:lnTo>
                  <a:cubicBezTo>
                    <a:pt x="669" y="9186"/>
                    <a:pt x="1172" y="9865"/>
                    <a:pt x="1917" y="10380"/>
                  </a:cubicBezTo>
                  <a:cubicBezTo>
                    <a:pt x="1961" y="10402"/>
                    <a:pt x="1993" y="10424"/>
                    <a:pt x="2037" y="10446"/>
                  </a:cubicBezTo>
                  <a:lnTo>
                    <a:pt x="2048" y="10446"/>
                  </a:lnTo>
                  <a:cubicBezTo>
                    <a:pt x="2387" y="10632"/>
                    <a:pt x="2738" y="10785"/>
                    <a:pt x="3110" y="10906"/>
                  </a:cubicBezTo>
                  <a:cubicBezTo>
                    <a:pt x="3297" y="10402"/>
                    <a:pt x="3537" y="9909"/>
                    <a:pt x="3745" y="9405"/>
                  </a:cubicBezTo>
                  <a:cubicBezTo>
                    <a:pt x="3745" y="9395"/>
                    <a:pt x="3756" y="9395"/>
                    <a:pt x="3756" y="9383"/>
                  </a:cubicBezTo>
                  <a:cubicBezTo>
                    <a:pt x="3997" y="8814"/>
                    <a:pt x="4216" y="8223"/>
                    <a:pt x="4326" y="7610"/>
                  </a:cubicBezTo>
                  <a:lnTo>
                    <a:pt x="4391" y="6624"/>
                  </a:lnTo>
                  <a:cubicBezTo>
                    <a:pt x="4446" y="6077"/>
                    <a:pt x="4523" y="5530"/>
                    <a:pt x="4599" y="4982"/>
                  </a:cubicBezTo>
                  <a:lnTo>
                    <a:pt x="4599" y="4982"/>
                  </a:lnTo>
                  <a:cubicBezTo>
                    <a:pt x="4533" y="5530"/>
                    <a:pt x="4457" y="6077"/>
                    <a:pt x="4413" y="6624"/>
                  </a:cubicBezTo>
                  <a:cubicBezTo>
                    <a:pt x="4380" y="6920"/>
                    <a:pt x="4358" y="7216"/>
                    <a:pt x="4348" y="7522"/>
                  </a:cubicBezTo>
                  <a:lnTo>
                    <a:pt x="4380" y="7227"/>
                  </a:lnTo>
                  <a:lnTo>
                    <a:pt x="4380" y="7227"/>
                  </a:lnTo>
                  <a:cubicBezTo>
                    <a:pt x="4380" y="7259"/>
                    <a:pt x="4378" y="7290"/>
                    <a:pt x="4376" y="7322"/>
                  </a:cubicBezTo>
                  <a:lnTo>
                    <a:pt x="4376" y="7322"/>
                  </a:lnTo>
                  <a:cubicBezTo>
                    <a:pt x="4347" y="7637"/>
                    <a:pt x="4336" y="7952"/>
                    <a:pt x="4336" y="8267"/>
                  </a:cubicBezTo>
                  <a:lnTo>
                    <a:pt x="4336" y="8541"/>
                  </a:lnTo>
                  <a:cubicBezTo>
                    <a:pt x="4348" y="8727"/>
                    <a:pt x="4358" y="8913"/>
                    <a:pt x="4380" y="9088"/>
                  </a:cubicBezTo>
                  <a:cubicBezTo>
                    <a:pt x="4380" y="9132"/>
                    <a:pt x="4391" y="9165"/>
                    <a:pt x="4391" y="9198"/>
                  </a:cubicBezTo>
                  <a:lnTo>
                    <a:pt x="4468" y="7490"/>
                  </a:lnTo>
                  <a:cubicBezTo>
                    <a:pt x="4665" y="6186"/>
                    <a:pt x="4971" y="4895"/>
                    <a:pt x="5212" y="3614"/>
                  </a:cubicBezTo>
                  <a:lnTo>
                    <a:pt x="5223" y="3504"/>
                  </a:lnTo>
                  <a:lnTo>
                    <a:pt x="5234" y="3286"/>
                  </a:lnTo>
                  <a:lnTo>
                    <a:pt x="5245" y="3077"/>
                  </a:lnTo>
                  <a:cubicBezTo>
                    <a:pt x="5245" y="2792"/>
                    <a:pt x="5234" y="2508"/>
                    <a:pt x="5202" y="2234"/>
                  </a:cubicBezTo>
                  <a:cubicBezTo>
                    <a:pt x="5168" y="1950"/>
                    <a:pt x="5114" y="1665"/>
                    <a:pt x="5048" y="1391"/>
                  </a:cubicBezTo>
                  <a:lnTo>
                    <a:pt x="5048" y="1391"/>
                  </a:lnTo>
                  <a:cubicBezTo>
                    <a:pt x="5124" y="1665"/>
                    <a:pt x="5180" y="1950"/>
                    <a:pt x="5212" y="2223"/>
                  </a:cubicBezTo>
                  <a:cubicBezTo>
                    <a:pt x="5245" y="2508"/>
                    <a:pt x="5267" y="2792"/>
                    <a:pt x="5256" y="3077"/>
                  </a:cubicBezTo>
                  <a:lnTo>
                    <a:pt x="5245" y="3296"/>
                  </a:lnTo>
                  <a:lnTo>
                    <a:pt x="5234" y="3504"/>
                  </a:lnTo>
                  <a:lnTo>
                    <a:pt x="5234" y="3537"/>
                  </a:lnTo>
                  <a:cubicBezTo>
                    <a:pt x="5333" y="2968"/>
                    <a:pt x="5421" y="2398"/>
                    <a:pt x="5486" y="1829"/>
                  </a:cubicBezTo>
                  <a:cubicBezTo>
                    <a:pt x="6099" y="2223"/>
                    <a:pt x="6723" y="2617"/>
                    <a:pt x="7336" y="3023"/>
                  </a:cubicBezTo>
                  <a:cubicBezTo>
                    <a:pt x="7764" y="3296"/>
                    <a:pt x="8201" y="3570"/>
                    <a:pt x="8683" y="3734"/>
                  </a:cubicBezTo>
                  <a:cubicBezTo>
                    <a:pt x="9165" y="3899"/>
                    <a:pt x="9691" y="3942"/>
                    <a:pt x="10194" y="3986"/>
                  </a:cubicBezTo>
                  <a:cubicBezTo>
                    <a:pt x="9537" y="4249"/>
                    <a:pt x="8847" y="4424"/>
                    <a:pt x="8146" y="4512"/>
                  </a:cubicBezTo>
                  <a:cubicBezTo>
                    <a:pt x="8180" y="4522"/>
                    <a:pt x="8212" y="4522"/>
                    <a:pt x="8245" y="4522"/>
                  </a:cubicBezTo>
                  <a:cubicBezTo>
                    <a:pt x="8453" y="4534"/>
                    <a:pt x="8661" y="4544"/>
                    <a:pt x="8880" y="4556"/>
                  </a:cubicBezTo>
                  <a:cubicBezTo>
                    <a:pt x="9077" y="4566"/>
                    <a:pt x="9285" y="4566"/>
                    <a:pt x="9493" y="4566"/>
                  </a:cubicBezTo>
                  <a:cubicBezTo>
                    <a:pt x="9701" y="4566"/>
                    <a:pt x="9920" y="4566"/>
                    <a:pt x="10128" y="4556"/>
                  </a:cubicBezTo>
                  <a:lnTo>
                    <a:pt x="10292" y="4544"/>
                  </a:lnTo>
                  <a:lnTo>
                    <a:pt x="10446" y="4534"/>
                  </a:lnTo>
                  <a:cubicBezTo>
                    <a:pt x="10501" y="4522"/>
                    <a:pt x="10555" y="4522"/>
                    <a:pt x="10599" y="4512"/>
                  </a:cubicBezTo>
                  <a:lnTo>
                    <a:pt x="10676" y="4500"/>
                  </a:lnTo>
                  <a:lnTo>
                    <a:pt x="10763" y="4490"/>
                  </a:lnTo>
                  <a:lnTo>
                    <a:pt x="10840" y="4478"/>
                  </a:lnTo>
                  <a:cubicBezTo>
                    <a:pt x="10862" y="4478"/>
                    <a:pt x="10883" y="4468"/>
                    <a:pt x="10917" y="4468"/>
                  </a:cubicBezTo>
                  <a:lnTo>
                    <a:pt x="11070" y="4435"/>
                  </a:lnTo>
                  <a:cubicBezTo>
                    <a:pt x="11168" y="4413"/>
                    <a:pt x="11278" y="4391"/>
                    <a:pt x="11377" y="4369"/>
                  </a:cubicBezTo>
                  <a:cubicBezTo>
                    <a:pt x="11615" y="4302"/>
                    <a:pt x="11846" y="4218"/>
                    <a:pt x="12069" y="4111"/>
                  </a:cubicBezTo>
                  <a:lnTo>
                    <a:pt x="12069" y="4111"/>
                  </a:lnTo>
                  <a:lnTo>
                    <a:pt x="11968" y="4161"/>
                  </a:lnTo>
                  <a:cubicBezTo>
                    <a:pt x="11924" y="4183"/>
                    <a:pt x="11869" y="4205"/>
                    <a:pt x="11825" y="4227"/>
                  </a:cubicBezTo>
                  <a:lnTo>
                    <a:pt x="11672" y="4281"/>
                  </a:lnTo>
                  <a:cubicBezTo>
                    <a:pt x="11650" y="4293"/>
                    <a:pt x="11628" y="4303"/>
                    <a:pt x="11606" y="4303"/>
                  </a:cubicBezTo>
                  <a:lnTo>
                    <a:pt x="11530" y="4337"/>
                  </a:lnTo>
                  <a:cubicBezTo>
                    <a:pt x="11508" y="4337"/>
                    <a:pt x="11475" y="4347"/>
                    <a:pt x="11453" y="4358"/>
                  </a:cubicBezTo>
                  <a:lnTo>
                    <a:pt x="11377" y="4380"/>
                  </a:lnTo>
                  <a:cubicBezTo>
                    <a:pt x="11278" y="4402"/>
                    <a:pt x="11168" y="4424"/>
                    <a:pt x="11070" y="4446"/>
                  </a:cubicBezTo>
                  <a:lnTo>
                    <a:pt x="10917" y="4478"/>
                  </a:lnTo>
                  <a:cubicBezTo>
                    <a:pt x="10895" y="4490"/>
                    <a:pt x="10862" y="4490"/>
                    <a:pt x="10840" y="4490"/>
                  </a:cubicBezTo>
                  <a:lnTo>
                    <a:pt x="10763" y="4500"/>
                  </a:lnTo>
                  <a:lnTo>
                    <a:pt x="10686" y="4512"/>
                  </a:lnTo>
                  <a:lnTo>
                    <a:pt x="10599" y="4522"/>
                  </a:lnTo>
                  <a:cubicBezTo>
                    <a:pt x="10555" y="4534"/>
                    <a:pt x="10501" y="4534"/>
                    <a:pt x="10446" y="4544"/>
                  </a:cubicBezTo>
                  <a:lnTo>
                    <a:pt x="10292" y="4556"/>
                  </a:lnTo>
                  <a:lnTo>
                    <a:pt x="10128" y="4566"/>
                  </a:lnTo>
                  <a:cubicBezTo>
                    <a:pt x="9942" y="4577"/>
                    <a:pt x="9745" y="4577"/>
                    <a:pt x="9548" y="4577"/>
                  </a:cubicBezTo>
                  <a:cubicBezTo>
                    <a:pt x="9318" y="4577"/>
                    <a:pt x="9099" y="4577"/>
                    <a:pt x="8880" y="4566"/>
                  </a:cubicBezTo>
                  <a:cubicBezTo>
                    <a:pt x="8661" y="4556"/>
                    <a:pt x="8453" y="4544"/>
                    <a:pt x="8245" y="4534"/>
                  </a:cubicBezTo>
                  <a:cubicBezTo>
                    <a:pt x="8201" y="4522"/>
                    <a:pt x="8168" y="4522"/>
                    <a:pt x="8124" y="4522"/>
                  </a:cubicBezTo>
                  <a:cubicBezTo>
                    <a:pt x="7884" y="4544"/>
                    <a:pt x="7643" y="4566"/>
                    <a:pt x="7402" y="4577"/>
                  </a:cubicBezTo>
                  <a:cubicBezTo>
                    <a:pt x="7523" y="5135"/>
                    <a:pt x="8146" y="5410"/>
                    <a:pt x="8705" y="5551"/>
                  </a:cubicBezTo>
                  <a:cubicBezTo>
                    <a:pt x="9450" y="5738"/>
                    <a:pt x="10216" y="5836"/>
                    <a:pt x="10993" y="5858"/>
                  </a:cubicBezTo>
                  <a:cubicBezTo>
                    <a:pt x="11037" y="5858"/>
                    <a:pt x="9472" y="8234"/>
                    <a:pt x="9231" y="8453"/>
                  </a:cubicBezTo>
                  <a:cubicBezTo>
                    <a:pt x="8508" y="9121"/>
                    <a:pt x="7599" y="9843"/>
                    <a:pt x="6570" y="9843"/>
                  </a:cubicBezTo>
                  <a:lnTo>
                    <a:pt x="6504" y="9843"/>
                  </a:lnTo>
                  <a:cubicBezTo>
                    <a:pt x="6329" y="9843"/>
                    <a:pt x="6121" y="9865"/>
                    <a:pt x="6066" y="10019"/>
                  </a:cubicBezTo>
                  <a:cubicBezTo>
                    <a:pt x="6044" y="10096"/>
                    <a:pt x="6066" y="10172"/>
                    <a:pt x="6099" y="10237"/>
                  </a:cubicBezTo>
                  <a:cubicBezTo>
                    <a:pt x="6253" y="10380"/>
                    <a:pt x="6416" y="10500"/>
                    <a:pt x="6570" y="10632"/>
                  </a:cubicBezTo>
                  <a:lnTo>
                    <a:pt x="6964" y="10928"/>
                  </a:lnTo>
                  <a:cubicBezTo>
                    <a:pt x="7095" y="11026"/>
                    <a:pt x="7227" y="11125"/>
                    <a:pt x="7358" y="11212"/>
                  </a:cubicBezTo>
                  <a:cubicBezTo>
                    <a:pt x="7621" y="11398"/>
                    <a:pt x="7905" y="11573"/>
                    <a:pt x="8190" y="11716"/>
                  </a:cubicBezTo>
                  <a:lnTo>
                    <a:pt x="8245" y="11748"/>
                  </a:lnTo>
                  <a:lnTo>
                    <a:pt x="8300" y="11770"/>
                  </a:lnTo>
                  <a:cubicBezTo>
                    <a:pt x="8343" y="11792"/>
                    <a:pt x="8377" y="11804"/>
                    <a:pt x="8409" y="11825"/>
                  </a:cubicBezTo>
                  <a:lnTo>
                    <a:pt x="8639" y="11924"/>
                  </a:lnTo>
                  <a:cubicBezTo>
                    <a:pt x="8716" y="11957"/>
                    <a:pt x="8793" y="11979"/>
                    <a:pt x="8869" y="12001"/>
                  </a:cubicBezTo>
                  <a:cubicBezTo>
                    <a:pt x="8946" y="12033"/>
                    <a:pt x="9022" y="12055"/>
                    <a:pt x="9099" y="12077"/>
                  </a:cubicBezTo>
                  <a:cubicBezTo>
                    <a:pt x="9143" y="12088"/>
                    <a:pt x="9175" y="12099"/>
                    <a:pt x="9219" y="12110"/>
                  </a:cubicBezTo>
                  <a:lnTo>
                    <a:pt x="9340" y="12132"/>
                  </a:lnTo>
                  <a:cubicBezTo>
                    <a:pt x="9351" y="12132"/>
                    <a:pt x="9373" y="12143"/>
                    <a:pt x="9394" y="12143"/>
                  </a:cubicBezTo>
                  <a:lnTo>
                    <a:pt x="9460" y="12154"/>
                  </a:lnTo>
                  <a:lnTo>
                    <a:pt x="9581" y="12176"/>
                  </a:lnTo>
                  <a:lnTo>
                    <a:pt x="9701" y="12198"/>
                  </a:lnTo>
                  <a:lnTo>
                    <a:pt x="9756" y="12208"/>
                  </a:lnTo>
                  <a:lnTo>
                    <a:pt x="9822" y="12208"/>
                  </a:lnTo>
                  <a:lnTo>
                    <a:pt x="9942" y="12220"/>
                  </a:lnTo>
                  <a:lnTo>
                    <a:pt x="10063" y="12230"/>
                  </a:lnTo>
                  <a:cubicBezTo>
                    <a:pt x="10238" y="12252"/>
                    <a:pt x="10424" y="12252"/>
                    <a:pt x="10610" y="12252"/>
                  </a:cubicBezTo>
                  <a:cubicBezTo>
                    <a:pt x="10752" y="12252"/>
                    <a:pt x="10895" y="12252"/>
                    <a:pt x="11037" y="12242"/>
                  </a:cubicBezTo>
                  <a:cubicBezTo>
                    <a:pt x="11365" y="12230"/>
                    <a:pt x="11683" y="12208"/>
                    <a:pt x="12011" y="12186"/>
                  </a:cubicBezTo>
                  <a:lnTo>
                    <a:pt x="12011" y="12186"/>
                  </a:lnTo>
                  <a:cubicBezTo>
                    <a:pt x="11683" y="12208"/>
                    <a:pt x="11365" y="12242"/>
                    <a:pt x="11037" y="12252"/>
                  </a:cubicBezTo>
                  <a:cubicBezTo>
                    <a:pt x="10883" y="12263"/>
                    <a:pt x="10742" y="12263"/>
                    <a:pt x="10588" y="12263"/>
                  </a:cubicBezTo>
                  <a:cubicBezTo>
                    <a:pt x="10413" y="12263"/>
                    <a:pt x="10238" y="12252"/>
                    <a:pt x="10063" y="12242"/>
                  </a:cubicBezTo>
                  <a:lnTo>
                    <a:pt x="9942" y="12230"/>
                  </a:lnTo>
                  <a:lnTo>
                    <a:pt x="9811" y="12220"/>
                  </a:lnTo>
                  <a:lnTo>
                    <a:pt x="9756" y="12220"/>
                  </a:lnTo>
                  <a:lnTo>
                    <a:pt x="9691" y="12208"/>
                  </a:lnTo>
                  <a:lnTo>
                    <a:pt x="9570" y="12186"/>
                  </a:lnTo>
                  <a:lnTo>
                    <a:pt x="9450" y="12164"/>
                  </a:lnTo>
                  <a:lnTo>
                    <a:pt x="9394" y="12154"/>
                  </a:lnTo>
                  <a:cubicBezTo>
                    <a:pt x="9373" y="12154"/>
                    <a:pt x="9351" y="12154"/>
                    <a:pt x="9329" y="12143"/>
                  </a:cubicBezTo>
                  <a:lnTo>
                    <a:pt x="9219" y="12121"/>
                  </a:lnTo>
                  <a:cubicBezTo>
                    <a:pt x="9175" y="12110"/>
                    <a:pt x="9132" y="12099"/>
                    <a:pt x="9099" y="12088"/>
                  </a:cubicBezTo>
                  <a:cubicBezTo>
                    <a:pt x="9012" y="12066"/>
                    <a:pt x="8935" y="12044"/>
                    <a:pt x="8858" y="12023"/>
                  </a:cubicBezTo>
                  <a:cubicBezTo>
                    <a:pt x="8781" y="11989"/>
                    <a:pt x="8705" y="11967"/>
                    <a:pt x="8628" y="11935"/>
                  </a:cubicBezTo>
                  <a:cubicBezTo>
                    <a:pt x="8552" y="11902"/>
                    <a:pt x="8486" y="11869"/>
                    <a:pt x="8409" y="11836"/>
                  </a:cubicBezTo>
                  <a:cubicBezTo>
                    <a:pt x="8365" y="11825"/>
                    <a:pt x="8333" y="11804"/>
                    <a:pt x="8300" y="11782"/>
                  </a:cubicBezTo>
                  <a:lnTo>
                    <a:pt x="8245" y="11760"/>
                  </a:lnTo>
                  <a:lnTo>
                    <a:pt x="8190" y="11727"/>
                  </a:lnTo>
                  <a:cubicBezTo>
                    <a:pt x="7895" y="11585"/>
                    <a:pt x="7621" y="11409"/>
                    <a:pt x="7348" y="11223"/>
                  </a:cubicBezTo>
                  <a:cubicBezTo>
                    <a:pt x="7216" y="11135"/>
                    <a:pt x="7085" y="11037"/>
                    <a:pt x="6953" y="10938"/>
                  </a:cubicBezTo>
                  <a:cubicBezTo>
                    <a:pt x="6822" y="10840"/>
                    <a:pt x="6691" y="10741"/>
                    <a:pt x="6570" y="10643"/>
                  </a:cubicBezTo>
                  <a:cubicBezTo>
                    <a:pt x="6406" y="10512"/>
                    <a:pt x="6253" y="10391"/>
                    <a:pt x="6099" y="10259"/>
                  </a:cubicBezTo>
                  <a:lnTo>
                    <a:pt x="6099" y="10259"/>
                  </a:lnTo>
                  <a:cubicBezTo>
                    <a:pt x="6110" y="10281"/>
                    <a:pt x="6132" y="10303"/>
                    <a:pt x="6143" y="10325"/>
                  </a:cubicBezTo>
                  <a:cubicBezTo>
                    <a:pt x="6931" y="11705"/>
                    <a:pt x="8519" y="12592"/>
                    <a:pt x="10107" y="12592"/>
                  </a:cubicBezTo>
                  <a:cubicBezTo>
                    <a:pt x="10326" y="12592"/>
                    <a:pt x="10545" y="12570"/>
                    <a:pt x="10774" y="12537"/>
                  </a:cubicBezTo>
                  <a:lnTo>
                    <a:pt x="10774" y="12537"/>
                  </a:lnTo>
                  <a:cubicBezTo>
                    <a:pt x="10194" y="13074"/>
                    <a:pt x="9394" y="13369"/>
                    <a:pt x="8606" y="13369"/>
                  </a:cubicBezTo>
                  <a:cubicBezTo>
                    <a:pt x="8355" y="13369"/>
                    <a:pt x="8114" y="13336"/>
                    <a:pt x="7873" y="13281"/>
                  </a:cubicBezTo>
                  <a:lnTo>
                    <a:pt x="7873" y="13281"/>
                  </a:lnTo>
                  <a:lnTo>
                    <a:pt x="7884" y="13293"/>
                  </a:lnTo>
                  <a:cubicBezTo>
                    <a:pt x="8124" y="13413"/>
                    <a:pt x="8365" y="13533"/>
                    <a:pt x="8606" y="13643"/>
                  </a:cubicBezTo>
                  <a:cubicBezTo>
                    <a:pt x="8847" y="13752"/>
                    <a:pt x="9099" y="13851"/>
                    <a:pt x="9351" y="13950"/>
                  </a:cubicBezTo>
                  <a:lnTo>
                    <a:pt x="9537" y="14015"/>
                  </a:lnTo>
                  <a:lnTo>
                    <a:pt x="9723" y="14081"/>
                  </a:lnTo>
                  <a:lnTo>
                    <a:pt x="9920" y="14147"/>
                  </a:lnTo>
                  <a:lnTo>
                    <a:pt x="10107" y="14212"/>
                  </a:lnTo>
                  <a:lnTo>
                    <a:pt x="10107" y="14212"/>
                  </a:lnTo>
                  <a:lnTo>
                    <a:pt x="9909" y="14147"/>
                  </a:lnTo>
                  <a:lnTo>
                    <a:pt x="9723" y="14091"/>
                  </a:lnTo>
                  <a:lnTo>
                    <a:pt x="9537" y="14026"/>
                  </a:lnTo>
                  <a:lnTo>
                    <a:pt x="9340" y="13960"/>
                  </a:lnTo>
                  <a:cubicBezTo>
                    <a:pt x="9088" y="13862"/>
                    <a:pt x="8847" y="13763"/>
                    <a:pt x="8606" y="13653"/>
                  </a:cubicBezTo>
                  <a:cubicBezTo>
                    <a:pt x="8355" y="13544"/>
                    <a:pt x="8114" y="13424"/>
                    <a:pt x="7884" y="13303"/>
                  </a:cubicBezTo>
                  <a:lnTo>
                    <a:pt x="7829" y="13271"/>
                  </a:lnTo>
                  <a:cubicBezTo>
                    <a:pt x="7676" y="13227"/>
                    <a:pt x="7523" y="13183"/>
                    <a:pt x="7380" y="13117"/>
                  </a:cubicBezTo>
                  <a:lnTo>
                    <a:pt x="7380" y="13117"/>
                  </a:lnTo>
                  <a:cubicBezTo>
                    <a:pt x="7566" y="14147"/>
                    <a:pt x="8300" y="15077"/>
                    <a:pt x="9263" y="15493"/>
                  </a:cubicBezTo>
                  <a:cubicBezTo>
                    <a:pt x="9000" y="15833"/>
                    <a:pt x="8618" y="16095"/>
                    <a:pt x="8201" y="16215"/>
                  </a:cubicBezTo>
                  <a:cubicBezTo>
                    <a:pt x="8913" y="16697"/>
                    <a:pt x="9767" y="16949"/>
                    <a:pt x="10621" y="16949"/>
                  </a:cubicBezTo>
                  <a:cubicBezTo>
                    <a:pt x="10686" y="16949"/>
                    <a:pt x="10763" y="16949"/>
                    <a:pt x="10840" y="16938"/>
                  </a:cubicBezTo>
                  <a:lnTo>
                    <a:pt x="10840" y="16938"/>
                  </a:lnTo>
                  <a:cubicBezTo>
                    <a:pt x="9986" y="17201"/>
                    <a:pt x="9088" y="17332"/>
                    <a:pt x="8201" y="17332"/>
                  </a:cubicBezTo>
                  <a:cubicBezTo>
                    <a:pt x="7545" y="17332"/>
                    <a:pt x="6888" y="17267"/>
                    <a:pt x="6241" y="17125"/>
                  </a:cubicBezTo>
                  <a:lnTo>
                    <a:pt x="6241" y="17125"/>
                  </a:lnTo>
                  <a:cubicBezTo>
                    <a:pt x="6494" y="17223"/>
                    <a:pt x="6745" y="17322"/>
                    <a:pt x="7008" y="17409"/>
                  </a:cubicBezTo>
                  <a:cubicBezTo>
                    <a:pt x="7270" y="17507"/>
                    <a:pt x="7545" y="17595"/>
                    <a:pt x="7818" y="17661"/>
                  </a:cubicBezTo>
                  <a:cubicBezTo>
                    <a:pt x="7949" y="17704"/>
                    <a:pt x="8081" y="17738"/>
                    <a:pt x="8223" y="17770"/>
                  </a:cubicBezTo>
                  <a:cubicBezTo>
                    <a:pt x="8365" y="17792"/>
                    <a:pt x="8497" y="17814"/>
                    <a:pt x="8639" y="17836"/>
                  </a:cubicBezTo>
                  <a:cubicBezTo>
                    <a:pt x="8847" y="17869"/>
                    <a:pt x="9055" y="17880"/>
                    <a:pt x="9263" y="17880"/>
                  </a:cubicBezTo>
                  <a:lnTo>
                    <a:pt x="9482" y="17880"/>
                  </a:lnTo>
                  <a:cubicBezTo>
                    <a:pt x="9767" y="17858"/>
                    <a:pt x="10051" y="17814"/>
                    <a:pt x="10314" y="17726"/>
                  </a:cubicBezTo>
                  <a:lnTo>
                    <a:pt x="10314" y="17726"/>
                  </a:lnTo>
                  <a:cubicBezTo>
                    <a:pt x="10051" y="17814"/>
                    <a:pt x="9767" y="17869"/>
                    <a:pt x="9482" y="17880"/>
                  </a:cubicBezTo>
                  <a:cubicBezTo>
                    <a:pt x="9406" y="17891"/>
                    <a:pt x="9329" y="17891"/>
                    <a:pt x="9253" y="17891"/>
                  </a:cubicBezTo>
                  <a:cubicBezTo>
                    <a:pt x="9044" y="17891"/>
                    <a:pt x="8837" y="17880"/>
                    <a:pt x="8639" y="17847"/>
                  </a:cubicBezTo>
                  <a:cubicBezTo>
                    <a:pt x="8497" y="17825"/>
                    <a:pt x="8365" y="17803"/>
                    <a:pt x="8223" y="17782"/>
                  </a:cubicBezTo>
                  <a:cubicBezTo>
                    <a:pt x="8081" y="17748"/>
                    <a:pt x="7949" y="17716"/>
                    <a:pt x="7807" y="17672"/>
                  </a:cubicBezTo>
                  <a:cubicBezTo>
                    <a:pt x="7533" y="17606"/>
                    <a:pt x="7270" y="17519"/>
                    <a:pt x="6997" y="17420"/>
                  </a:cubicBezTo>
                  <a:cubicBezTo>
                    <a:pt x="6734" y="17332"/>
                    <a:pt x="6472" y="17223"/>
                    <a:pt x="6209" y="17125"/>
                  </a:cubicBezTo>
                  <a:lnTo>
                    <a:pt x="6165" y="17103"/>
                  </a:lnTo>
                  <a:cubicBezTo>
                    <a:pt x="5891" y="17037"/>
                    <a:pt x="5618" y="16960"/>
                    <a:pt x="5355" y="16872"/>
                  </a:cubicBezTo>
                  <a:lnTo>
                    <a:pt x="5355" y="16872"/>
                  </a:lnTo>
                  <a:cubicBezTo>
                    <a:pt x="6241" y="17398"/>
                    <a:pt x="7194" y="17803"/>
                    <a:pt x="8190" y="18088"/>
                  </a:cubicBezTo>
                  <a:cubicBezTo>
                    <a:pt x="7742" y="18318"/>
                    <a:pt x="7249" y="18405"/>
                    <a:pt x="6745" y="18405"/>
                  </a:cubicBezTo>
                  <a:cubicBezTo>
                    <a:pt x="6000" y="18405"/>
                    <a:pt x="5234" y="18220"/>
                    <a:pt x="4523" y="18022"/>
                  </a:cubicBezTo>
                  <a:lnTo>
                    <a:pt x="4523" y="18022"/>
                  </a:lnTo>
                  <a:cubicBezTo>
                    <a:pt x="4621" y="18077"/>
                    <a:pt x="4720" y="18132"/>
                    <a:pt x="4829" y="18186"/>
                  </a:cubicBezTo>
                  <a:cubicBezTo>
                    <a:pt x="4971" y="18252"/>
                    <a:pt x="5124" y="18318"/>
                    <a:pt x="5278" y="18383"/>
                  </a:cubicBezTo>
                  <a:cubicBezTo>
                    <a:pt x="5431" y="18438"/>
                    <a:pt x="5596" y="18493"/>
                    <a:pt x="5749" y="18548"/>
                  </a:cubicBezTo>
                  <a:cubicBezTo>
                    <a:pt x="5913" y="18602"/>
                    <a:pt x="6066" y="18657"/>
                    <a:pt x="6231" y="18701"/>
                  </a:cubicBezTo>
                  <a:cubicBezTo>
                    <a:pt x="6263" y="18712"/>
                    <a:pt x="6307" y="18723"/>
                    <a:pt x="6351" y="18734"/>
                  </a:cubicBezTo>
                  <a:lnTo>
                    <a:pt x="6472" y="18756"/>
                  </a:lnTo>
                  <a:lnTo>
                    <a:pt x="6526" y="18777"/>
                  </a:lnTo>
                  <a:lnTo>
                    <a:pt x="6592" y="18789"/>
                  </a:lnTo>
                  <a:lnTo>
                    <a:pt x="6712" y="18821"/>
                  </a:lnTo>
                  <a:cubicBezTo>
                    <a:pt x="6789" y="18833"/>
                    <a:pt x="6876" y="18855"/>
                    <a:pt x="6953" y="18876"/>
                  </a:cubicBezTo>
                  <a:cubicBezTo>
                    <a:pt x="7041" y="18887"/>
                    <a:pt x="7117" y="18909"/>
                    <a:pt x="7194" y="18920"/>
                  </a:cubicBezTo>
                  <a:cubicBezTo>
                    <a:pt x="7851" y="19040"/>
                    <a:pt x="8519" y="19117"/>
                    <a:pt x="9175" y="19172"/>
                  </a:cubicBezTo>
                  <a:cubicBezTo>
                    <a:pt x="9362" y="19183"/>
                    <a:pt x="9559" y="19194"/>
                    <a:pt x="9745" y="19205"/>
                  </a:cubicBezTo>
                  <a:lnTo>
                    <a:pt x="10205" y="19139"/>
                  </a:lnTo>
                  <a:lnTo>
                    <a:pt x="10205" y="19139"/>
                  </a:lnTo>
                  <a:cubicBezTo>
                    <a:pt x="10205" y="19172"/>
                    <a:pt x="10194" y="19194"/>
                    <a:pt x="10183" y="19227"/>
                  </a:cubicBezTo>
                  <a:cubicBezTo>
                    <a:pt x="10511" y="19249"/>
                    <a:pt x="10840" y="19259"/>
                    <a:pt x="11168" y="19271"/>
                  </a:cubicBezTo>
                  <a:lnTo>
                    <a:pt x="10183" y="19237"/>
                  </a:lnTo>
                  <a:cubicBezTo>
                    <a:pt x="10041" y="19697"/>
                    <a:pt x="9581" y="20037"/>
                    <a:pt x="9110" y="20081"/>
                  </a:cubicBezTo>
                  <a:cubicBezTo>
                    <a:pt x="9329" y="20103"/>
                    <a:pt x="9548" y="20125"/>
                    <a:pt x="9767" y="20135"/>
                  </a:cubicBezTo>
                  <a:cubicBezTo>
                    <a:pt x="9919" y="20135"/>
                    <a:pt x="10061" y="20146"/>
                    <a:pt x="10213" y="20146"/>
                  </a:cubicBezTo>
                  <a:lnTo>
                    <a:pt x="10213" y="20146"/>
                  </a:lnTo>
                  <a:cubicBezTo>
                    <a:pt x="10067" y="20146"/>
                    <a:pt x="9912" y="20146"/>
                    <a:pt x="9767" y="20135"/>
                  </a:cubicBezTo>
                  <a:cubicBezTo>
                    <a:pt x="9537" y="20125"/>
                    <a:pt x="9318" y="20113"/>
                    <a:pt x="9088" y="20091"/>
                  </a:cubicBezTo>
                  <a:lnTo>
                    <a:pt x="8990" y="20091"/>
                  </a:lnTo>
                  <a:cubicBezTo>
                    <a:pt x="8902" y="20091"/>
                    <a:pt x="8814" y="20083"/>
                    <a:pt x="8726" y="20058"/>
                  </a:cubicBezTo>
                  <a:lnTo>
                    <a:pt x="8726" y="20058"/>
                  </a:lnTo>
                  <a:cubicBezTo>
                    <a:pt x="9250" y="20224"/>
                    <a:pt x="9731" y="20515"/>
                    <a:pt x="10117" y="20913"/>
                  </a:cubicBezTo>
                  <a:cubicBezTo>
                    <a:pt x="9811" y="20967"/>
                    <a:pt x="9537" y="21000"/>
                    <a:pt x="9263" y="21000"/>
                  </a:cubicBezTo>
                  <a:cubicBezTo>
                    <a:pt x="7150" y="21000"/>
                    <a:pt x="5913" y="19314"/>
                    <a:pt x="3964" y="18504"/>
                  </a:cubicBezTo>
                  <a:lnTo>
                    <a:pt x="3953" y="18515"/>
                  </a:lnTo>
                  <a:lnTo>
                    <a:pt x="3986" y="17869"/>
                  </a:lnTo>
                  <a:lnTo>
                    <a:pt x="3986" y="17869"/>
                  </a:lnTo>
                  <a:cubicBezTo>
                    <a:pt x="3888" y="18055"/>
                    <a:pt x="3833" y="18263"/>
                    <a:pt x="3833" y="18482"/>
                  </a:cubicBezTo>
                  <a:cubicBezTo>
                    <a:pt x="3833" y="18636"/>
                    <a:pt x="3854" y="18789"/>
                    <a:pt x="3910" y="18931"/>
                  </a:cubicBezTo>
                  <a:cubicBezTo>
                    <a:pt x="3910" y="18931"/>
                    <a:pt x="3910" y="18931"/>
                    <a:pt x="3910" y="18931"/>
                  </a:cubicBezTo>
                  <a:lnTo>
                    <a:pt x="3910" y="18931"/>
                  </a:lnTo>
                  <a:cubicBezTo>
                    <a:pt x="3953" y="19052"/>
                    <a:pt x="4019" y="19161"/>
                    <a:pt x="4095" y="19259"/>
                  </a:cubicBezTo>
                  <a:cubicBezTo>
                    <a:pt x="4073" y="19259"/>
                    <a:pt x="4063" y="19259"/>
                    <a:pt x="4041" y="19271"/>
                  </a:cubicBezTo>
                  <a:cubicBezTo>
                    <a:pt x="4052" y="19281"/>
                    <a:pt x="4052" y="19292"/>
                    <a:pt x="4063" y="19303"/>
                  </a:cubicBezTo>
                  <a:cubicBezTo>
                    <a:pt x="3964" y="19325"/>
                    <a:pt x="3866" y="19369"/>
                    <a:pt x="3778" y="19424"/>
                  </a:cubicBezTo>
                  <a:cubicBezTo>
                    <a:pt x="4402" y="20300"/>
                    <a:pt x="4983" y="21142"/>
                    <a:pt x="5781" y="21876"/>
                  </a:cubicBezTo>
                  <a:cubicBezTo>
                    <a:pt x="5858" y="21942"/>
                    <a:pt x="5924" y="22008"/>
                    <a:pt x="5990" y="22073"/>
                  </a:cubicBezTo>
                  <a:lnTo>
                    <a:pt x="6044" y="22084"/>
                  </a:lnTo>
                  <a:cubicBezTo>
                    <a:pt x="6099" y="22095"/>
                    <a:pt x="6154" y="22106"/>
                    <a:pt x="6197" y="22117"/>
                  </a:cubicBezTo>
                  <a:lnTo>
                    <a:pt x="6362" y="22150"/>
                  </a:lnTo>
                  <a:cubicBezTo>
                    <a:pt x="6384" y="22161"/>
                    <a:pt x="6406" y="22161"/>
                    <a:pt x="6438" y="22172"/>
                  </a:cubicBezTo>
                  <a:lnTo>
                    <a:pt x="6515" y="22183"/>
                  </a:lnTo>
                  <a:cubicBezTo>
                    <a:pt x="6570" y="22193"/>
                    <a:pt x="6614" y="22205"/>
                    <a:pt x="6669" y="22205"/>
                  </a:cubicBezTo>
                  <a:lnTo>
                    <a:pt x="6822" y="22237"/>
                  </a:lnTo>
                  <a:cubicBezTo>
                    <a:pt x="6876" y="22249"/>
                    <a:pt x="6931" y="22249"/>
                    <a:pt x="6986" y="22259"/>
                  </a:cubicBezTo>
                  <a:lnTo>
                    <a:pt x="7139" y="22281"/>
                  </a:lnTo>
                  <a:lnTo>
                    <a:pt x="7292" y="22292"/>
                  </a:lnTo>
                  <a:cubicBezTo>
                    <a:pt x="7348" y="22303"/>
                    <a:pt x="7402" y="22303"/>
                    <a:pt x="7457" y="22314"/>
                  </a:cubicBezTo>
                  <a:cubicBezTo>
                    <a:pt x="7851" y="22347"/>
                    <a:pt x="8256" y="22369"/>
                    <a:pt x="8650" y="22369"/>
                  </a:cubicBezTo>
                  <a:cubicBezTo>
                    <a:pt x="9099" y="22369"/>
                    <a:pt x="9548" y="22347"/>
                    <a:pt x="9986" y="22303"/>
                  </a:cubicBezTo>
                  <a:cubicBezTo>
                    <a:pt x="10829" y="22237"/>
                    <a:pt x="11672" y="22106"/>
                    <a:pt x="12493" y="21953"/>
                  </a:cubicBezTo>
                  <a:lnTo>
                    <a:pt x="12493" y="21953"/>
                  </a:lnTo>
                  <a:cubicBezTo>
                    <a:pt x="12088" y="22040"/>
                    <a:pt x="11661" y="22106"/>
                    <a:pt x="11245" y="22172"/>
                  </a:cubicBezTo>
                  <a:cubicBezTo>
                    <a:pt x="10829" y="22227"/>
                    <a:pt x="10413" y="22281"/>
                    <a:pt x="9986" y="22314"/>
                  </a:cubicBezTo>
                  <a:cubicBezTo>
                    <a:pt x="9537" y="22358"/>
                    <a:pt x="9077" y="22380"/>
                    <a:pt x="8618" y="22380"/>
                  </a:cubicBezTo>
                  <a:cubicBezTo>
                    <a:pt x="8234" y="22380"/>
                    <a:pt x="7840" y="22358"/>
                    <a:pt x="7457" y="22325"/>
                  </a:cubicBezTo>
                  <a:cubicBezTo>
                    <a:pt x="7402" y="22325"/>
                    <a:pt x="7348" y="22314"/>
                    <a:pt x="7292" y="22314"/>
                  </a:cubicBezTo>
                  <a:lnTo>
                    <a:pt x="7139" y="22292"/>
                  </a:lnTo>
                  <a:lnTo>
                    <a:pt x="6986" y="22271"/>
                  </a:lnTo>
                  <a:cubicBezTo>
                    <a:pt x="6931" y="22259"/>
                    <a:pt x="6876" y="22259"/>
                    <a:pt x="6822" y="22249"/>
                  </a:cubicBezTo>
                  <a:lnTo>
                    <a:pt x="6669" y="22227"/>
                  </a:lnTo>
                  <a:cubicBezTo>
                    <a:pt x="6614" y="22215"/>
                    <a:pt x="6559" y="22205"/>
                    <a:pt x="6515" y="22193"/>
                  </a:cubicBezTo>
                  <a:lnTo>
                    <a:pt x="6438" y="22183"/>
                  </a:lnTo>
                  <a:cubicBezTo>
                    <a:pt x="6406" y="22172"/>
                    <a:pt x="6384" y="22172"/>
                    <a:pt x="6351" y="22161"/>
                  </a:cubicBezTo>
                  <a:lnTo>
                    <a:pt x="6197" y="22128"/>
                  </a:lnTo>
                  <a:cubicBezTo>
                    <a:pt x="6143" y="22117"/>
                    <a:pt x="6099" y="22106"/>
                    <a:pt x="6044" y="22095"/>
                  </a:cubicBezTo>
                  <a:lnTo>
                    <a:pt x="6012" y="22084"/>
                  </a:lnTo>
                  <a:lnTo>
                    <a:pt x="6012" y="22084"/>
                  </a:lnTo>
                  <a:cubicBezTo>
                    <a:pt x="6165" y="22249"/>
                    <a:pt x="6307" y="22402"/>
                    <a:pt x="6438" y="22566"/>
                  </a:cubicBezTo>
                  <a:cubicBezTo>
                    <a:pt x="6712" y="22643"/>
                    <a:pt x="6986" y="22730"/>
                    <a:pt x="7249" y="22828"/>
                  </a:cubicBezTo>
                  <a:cubicBezTo>
                    <a:pt x="8234" y="23168"/>
                    <a:pt x="9219" y="23595"/>
                    <a:pt x="10260" y="23716"/>
                  </a:cubicBezTo>
                  <a:cubicBezTo>
                    <a:pt x="10391" y="23726"/>
                    <a:pt x="10533" y="23738"/>
                    <a:pt x="10665" y="23738"/>
                  </a:cubicBezTo>
                  <a:cubicBezTo>
                    <a:pt x="12625" y="23738"/>
                    <a:pt x="14387" y="22249"/>
                    <a:pt x="16106" y="21515"/>
                  </a:cubicBezTo>
                  <a:cubicBezTo>
                    <a:pt x="16260" y="21449"/>
                    <a:pt x="17574" y="21208"/>
                    <a:pt x="18000" y="21208"/>
                  </a:cubicBezTo>
                  <a:cubicBezTo>
                    <a:pt x="18077" y="21208"/>
                    <a:pt x="18131" y="21208"/>
                    <a:pt x="18131" y="21230"/>
                  </a:cubicBezTo>
                  <a:lnTo>
                    <a:pt x="18131" y="21142"/>
                  </a:lnTo>
                  <a:cubicBezTo>
                    <a:pt x="18121" y="20782"/>
                    <a:pt x="18011" y="20420"/>
                    <a:pt x="17814" y="20125"/>
                  </a:cubicBezTo>
                  <a:cubicBezTo>
                    <a:pt x="17737" y="20004"/>
                    <a:pt x="17639" y="19894"/>
                    <a:pt x="17606" y="19752"/>
                  </a:cubicBezTo>
                  <a:cubicBezTo>
                    <a:pt x="17584" y="19697"/>
                    <a:pt x="17584" y="19631"/>
                    <a:pt x="17584" y="19566"/>
                  </a:cubicBezTo>
                  <a:cubicBezTo>
                    <a:pt x="17584" y="19490"/>
                    <a:pt x="17584" y="19412"/>
                    <a:pt x="17606" y="19336"/>
                  </a:cubicBezTo>
                  <a:lnTo>
                    <a:pt x="17606" y="19336"/>
                  </a:lnTo>
                  <a:lnTo>
                    <a:pt x="17595" y="19347"/>
                  </a:lnTo>
                  <a:cubicBezTo>
                    <a:pt x="17595" y="19358"/>
                    <a:pt x="17595" y="19369"/>
                    <a:pt x="17584" y="19369"/>
                  </a:cubicBezTo>
                  <a:lnTo>
                    <a:pt x="17574" y="19402"/>
                  </a:lnTo>
                  <a:cubicBezTo>
                    <a:pt x="17562" y="19412"/>
                    <a:pt x="17552" y="19424"/>
                    <a:pt x="17540" y="19446"/>
                  </a:cubicBezTo>
                  <a:cubicBezTo>
                    <a:pt x="17518" y="19478"/>
                    <a:pt x="17496" y="19511"/>
                    <a:pt x="17464" y="19533"/>
                  </a:cubicBezTo>
                  <a:cubicBezTo>
                    <a:pt x="17486" y="19500"/>
                    <a:pt x="17508" y="19468"/>
                    <a:pt x="17530" y="19446"/>
                  </a:cubicBezTo>
                  <a:cubicBezTo>
                    <a:pt x="17540" y="19424"/>
                    <a:pt x="17552" y="19412"/>
                    <a:pt x="17562" y="19391"/>
                  </a:cubicBezTo>
                  <a:lnTo>
                    <a:pt x="17574" y="19369"/>
                  </a:lnTo>
                  <a:cubicBezTo>
                    <a:pt x="17584" y="19358"/>
                    <a:pt x="17584" y="19347"/>
                    <a:pt x="17595" y="19347"/>
                  </a:cubicBezTo>
                  <a:lnTo>
                    <a:pt x="17606" y="19314"/>
                  </a:lnTo>
                  <a:cubicBezTo>
                    <a:pt x="17617" y="19237"/>
                    <a:pt x="17639" y="19161"/>
                    <a:pt x="17650" y="19084"/>
                  </a:cubicBezTo>
                  <a:cubicBezTo>
                    <a:pt x="17661" y="19008"/>
                    <a:pt x="17672" y="18931"/>
                    <a:pt x="17672" y="18855"/>
                  </a:cubicBezTo>
                  <a:cubicBezTo>
                    <a:pt x="17672" y="18526"/>
                    <a:pt x="17552" y="18198"/>
                    <a:pt x="17355" y="17935"/>
                  </a:cubicBezTo>
                  <a:cubicBezTo>
                    <a:pt x="17256" y="17792"/>
                    <a:pt x="17124" y="17672"/>
                    <a:pt x="17070" y="17507"/>
                  </a:cubicBezTo>
                  <a:cubicBezTo>
                    <a:pt x="17037" y="17431"/>
                    <a:pt x="17026" y="17344"/>
                    <a:pt x="17015" y="17267"/>
                  </a:cubicBezTo>
                  <a:cubicBezTo>
                    <a:pt x="16982" y="17354"/>
                    <a:pt x="16949" y="17442"/>
                    <a:pt x="16905" y="17529"/>
                  </a:cubicBezTo>
                  <a:cubicBezTo>
                    <a:pt x="16851" y="17628"/>
                    <a:pt x="16785" y="17716"/>
                    <a:pt x="16720" y="17803"/>
                  </a:cubicBezTo>
                  <a:cubicBezTo>
                    <a:pt x="16785" y="17716"/>
                    <a:pt x="16840" y="17628"/>
                    <a:pt x="16895" y="17529"/>
                  </a:cubicBezTo>
                  <a:cubicBezTo>
                    <a:pt x="16938" y="17442"/>
                    <a:pt x="16982" y="17344"/>
                    <a:pt x="17015" y="17245"/>
                  </a:cubicBezTo>
                  <a:lnTo>
                    <a:pt x="17015" y="17157"/>
                  </a:lnTo>
                  <a:cubicBezTo>
                    <a:pt x="17004" y="16774"/>
                    <a:pt x="16883" y="13347"/>
                    <a:pt x="16851" y="11310"/>
                  </a:cubicBezTo>
                  <a:cubicBezTo>
                    <a:pt x="16654" y="11037"/>
                    <a:pt x="16467" y="10774"/>
                    <a:pt x="16282" y="10522"/>
                  </a:cubicBezTo>
                  <a:cubicBezTo>
                    <a:pt x="15274" y="9165"/>
                    <a:pt x="14355" y="7741"/>
                    <a:pt x="13479" y="6285"/>
                  </a:cubicBezTo>
                  <a:cubicBezTo>
                    <a:pt x="13041" y="5541"/>
                    <a:pt x="12603" y="4807"/>
                    <a:pt x="12165" y="4062"/>
                  </a:cubicBezTo>
                  <a:cubicBezTo>
                    <a:pt x="11781" y="3427"/>
                    <a:pt x="11409" y="2792"/>
                    <a:pt x="11015" y="2157"/>
                  </a:cubicBezTo>
                  <a:cubicBezTo>
                    <a:pt x="10829" y="2191"/>
                    <a:pt x="10643" y="2201"/>
                    <a:pt x="10479" y="2201"/>
                  </a:cubicBezTo>
                  <a:lnTo>
                    <a:pt x="10402" y="2201"/>
                  </a:lnTo>
                  <a:cubicBezTo>
                    <a:pt x="9953" y="2191"/>
                    <a:pt x="9515" y="2169"/>
                    <a:pt x="9077" y="2070"/>
                  </a:cubicBezTo>
                  <a:cubicBezTo>
                    <a:pt x="8650" y="1960"/>
                    <a:pt x="8234" y="1763"/>
                    <a:pt x="7939" y="1446"/>
                  </a:cubicBezTo>
                  <a:cubicBezTo>
                    <a:pt x="7873" y="1380"/>
                    <a:pt x="7818" y="1303"/>
                    <a:pt x="7818" y="1216"/>
                  </a:cubicBezTo>
                  <a:cubicBezTo>
                    <a:pt x="7818" y="1194"/>
                    <a:pt x="7818" y="1172"/>
                    <a:pt x="7829" y="1150"/>
                  </a:cubicBezTo>
                  <a:cubicBezTo>
                    <a:pt x="7851" y="1096"/>
                    <a:pt x="7917" y="1062"/>
                    <a:pt x="7971" y="1030"/>
                  </a:cubicBezTo>
                  <a:cubicBezTo>
                    <a:pt x="8442" y="778"/>
                    <a:pt x="8924" y="668"/>
                    <a:pt x="9143" y="176"/>
                  </a:cubicBezTo>
                  <a:lnTo>
                    <a:pt x="8902" y="176"/>
                  </a:lnTo>
                  <a:cubicBezTo>
                    <a:pt x="8716" y="176"/>
                    <a:pt x="8508" y="176"/>
                    <a:pt x="8278" y="165"/>
                  </a:cubicBezTo>
                  <a:close/>
                  <a:moveTo>
                    <a:pt x="2859" y="21471"/>
                  </a:moveTo>
                  <a:cubicBezTo>
                    <a:pt x="2694" y="21636"/>
                    <a:pt x="2530" y="21789"/>
                    <a:pt x="2421" y="21996"/>
                  </a:cubicBezTo>
                  <a:cubicBezTo>
                    <a:pt x="2092" y="22653"/>
                    <a:pt x="1983" y="23551"/>
                    <a:pt x="1884" y="24274"/>
                  </a:cubicBezTo>
                  <a:cubicBezTo>
                    <a:pt x="2212" y="23573"/>
                    <a:pt x="2803" y="22993"/>
                    <a:pt x="3515" y="22665"/>
                  </a:cubicBezTo>
                  <a:cubicBezTo>
                    <a:pt x="3581" y="22424"/>
                    <a:pt x="3635" y="22193"/>
                    <a:pt x="3647" y="22193"/>
                  </a:cubicBezTo>
                  <a:cubicBezTo>
                    <a:pt x="3384" y="21964"/>
                    <a:pt x="3121" y="21712"/>
                    <a:pt x="2859" y="21471"/>
                  </a:cubicBezTo>
                  <a:close/>
                </a:path>
              </a:pathLst>
            </a:custGeom>
            <a:solidFill>
              <a:schemeClr val="dk1">
                <a:alpha val="981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97" name="Rect 0"/>
            <p:cNvSpPr>
              <a:spLocks/>
            </p:cNvSpPr>
            <p:nvPr/>
          </p:nvSpPr>
          <p:spPr>
            <a:xfrm rot="0">
              <a:off x="6195695" y="2471420"/>
              <a:ext cx="52705" cy="43815"/>
            </a:xfrm>
            <a:custGeom>
              <a:gdLst>
                <a:gd fmla="*/ 0 w 1819" name="TX0"/>
                <a:gd fmla="*/ 1 h 1498" name="TY0"/>
                <a:gd fmla="*/ 0 w 1819" name="TX1"/>
                <a:gd fmla="*/ 1 h 1498" name="TY1"/>
                <a:gd fmla="*/ 55 w 1819" name="TX2"/>
                <a:gd fmla="*/ 424 h 1498" name="TY2"/>
                <a:gd fmla="*/ 131 w 1819" name="TX3"/>
                <a:gd fmla="*/ 621 h 1498" name="TY3"/>
                <a:gd fmla="*/ 65 w 1819" name="TX4"/>
                <a:gd fmla="*/ 424 h 1498" name="TY4"/>
                <a:gd fmla="*/ 0 w 1819" name="TX5"/>
                <a:gd fmla="*/ 1 h 1498" name="TY5"/>
                <a:gd fmla="*/ 131 w 1819" name="TX7"/>
                <a:gd fmla="*/ 621 h 1498" name="TY7"/>
                <a:gd fmla="*/ 252 w 1819" name="TX8"/>
                <a:gd fmla="*/ 796 h 1498" name="TY8"/>
                <a:gd fmla="*/ 416 w 1819" name="TX9"/>
                <a:gd fmla="*/ 927 h 1498" name="TY9"/>
                <a:gd fmla="*/ 602 w 1819" name="TX10"/>
                <a:gd fmla="*/ 1025 h 1498" name="TY10"/>
                <a:gd fmla="*/ 997 w 1819" name="TX11"/>
                <a:gd fmla="*/ 1190 h 1498" name="TY11"/>
                <a:gd fmla="*/ 1741 w 1819" name="TX12"/>
                <a:gd fmla="*/ 1475 h 1498" name="TY12"/>
                <a:gd fmla="*/ 1799 w 1819" name="TX13"/>
                <a:gd fmla="*/ 1490 h 1498" name="TY13"/>
                <a:gd fmla="*/ 1799 w 1819" name="TX14"/>
                <a:gd fmla="*/ 1490 h 1498" name="TY14"/>
                <a:gd fmla="*/ 1785 w 1819" name="TX15"/>
                <a:gd fmla="*/ 1485 h 1498" name="TY15"/>
                <a:gd fmla="*/ 997 w 1819" name="TX16"/>
                <a:gd fmla="*/ 1179 h 1498" name="TY16"/>
                <a:gd fmla="*/ 602 w 1819" name="TX17"/>
                <a:gd fmla="*/ 1015 h 1498" name="TY17"/>
                <a:gd fmla="*/ 416 w 1819" name="TX18"/>
                <a:gd fmla="*/ 916 h 1498" name="TY18"/>
                <a:gd fmla="*/ 252 w 1819" name="TX19"/>
                <a:gd fmla="*/ 785 h 1498" name="TY19"/>
                <a:gd fmla="*/ 131 w 1819" name="TX20"/>
                <a:gd fmla="*/ 621 h 1498" name="TY20"/>
                <a:gd fmla="*/ 1799 w 1819" name="TX22"/>
                <a:gd fmla="*/ 1490 h 1498" name="TY22"/>
                <a:gd fmla="*/ 1817 w 1819" name="TX23"/>
                <a:gd fmla="*/ 1497 h 1498" name="TY23"/>
                <a:gd fmla="*/ 1799 w 1819" name="TX24"/>
                <a:gd fmla="*/ 1490 h 1498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1819" h="1498">
                  <a:moveTo>
                    <a:pt x="0" y="1"/>
                  </a:moveTo>
                  <a:lnTo>
                    <a:pt x="0" y="1"/>
                  </a:lnTo>
                  <a:cubicBezTo>
                    <a:pt x="11" y="142"/>
                    <a:pt x="22" y="282"/>
                    <a:pt x="55" y="424"/>
                  </a:cubicBezTo>
                  <a:cubicBezTo>
                    <a:pt x="77" y="489"/>
                    <a:pt x="99" y="555"/>
                    <a:pt x="131" y="621"/>
                  </a:cubicBezTo>
                  <a:cubicBezTo>
                    <a:pt x="109" y="555"/>
                    <a:pt x="77" y="489"/>
                    <a:pt x="65" y="424"/>
                  </a:cubicBezTo>
                  <a:cubicBezTo>
                    <a:pt x="22" y="282"/>
                    <a:pt x="11" y="142"/>
                    <a:pt x="0" y="1"/>
                  </a:cubicBezTo>
                  <a:close/>
                  <a:moveTo>
                    <a:pt x="131" y="621"/>
                  </a:moveTo>
                  <a:cubicBezTo>
                    <a:pt x="164" y="686"/>
                    <a:pt x="208" y="741"/>
                    <a:pt x="252" y="796"/>
                  </a:cubicBezTo>
                  <a:cubicBezTo>
                    <a:pt x="296" y="850"/>
                    <a:pt x="362" y="894"/>
                    <a:pt x="416" y="927"/>
                  </a:cubicBezTo>
                  <a:cubicBezTo>
                    <a:pt x="471" y="971"/>
                    <a:pt x="537" y="1004"/>
                    <a:pt x="602" y="1025"/>
                  </a:cubicBezTo>
                  <a:lnTo>
                    <a:pt x="997" y="1190"/>
                  </a:lnTo>
                  <a:lnTo>
                    <a:pt x="1741" y="1475"/>
                  </a:lnTo>
                  <a:cubicBezTo>
                    <a:pt x="1757" y="1483"/>
                    <a:pt x="1780" y="1485"/>
                    <a:pt x="1799" y="1490"/>
                  </a:cubicBezTo>
                  <a:lnTo>
                    <a:pt x="1799" y="1490"/>
                  </a:lnTo>
                  <a:cubicBezTo>
                    <a:pt x="1794" y="1487"/>
                    <a:pt x="1789" y="1485"/>
                    <a:pt x="1785" y="1485"/>
                  </a:cubicBezTo>
                  <a:lnTo>
                    <a:pt x="997" y="1179"/>
                  </a:lnTo>
                  <a:cubicBezTo>
                    <a:pt x="865" y="1124"/>
                    <a:pt x="734" y="1081"/>
                    <a:pt x="602" y="1015"/>
                  </a:cubicBezTo>
                  <a:cubicBezTo>
                    <a:pt x="547" y="993"/>
                    <a:pt x="482" y="960"/>
                    <a:pt x="416" y="916"/>
                  </a:cubicBezTo>
                  <a:cubicBezTo>
                    <a:pt x="362" y="884"/>
                    <a:pt x="306" y="840"/>
                    <a:pt x="252" y="785"/>
                  </a:cubicBezTo>
                  <a:cubicBezTo>
                    <a:pt x="208" y="741"/>
                    <a:pt x="164" y="675"/>
                    <a:pt x="131" y="621"/>
                  </a:cubicBezTo>
                  <a:close/>
                  <a:moveTo>
                    <a:pt x="1799" y="1490"/>
                  </a:moveTo>
                  <a:cubicBezTo>
                    <a:pt x="1805" y="1493"/>
                    <a:pt x="1811" y="1497"/>
                    <a:pt x="1817" y="1497"/>
                  </a:cubicBezTo>
                  <a:cubicBezTo>
                    <a:pt x="1812" y="1494"/>
                    <a:pt x="1805" y="1492"/>
                    <a:pt x="1799" y="1490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98" name="Rect 0"/>
            <p:cNvSpPr>
              <a:spLocks/>
            </p:cNvSpPr>
            <p:nvPr/>
          </p:nvSpPr>
          <p:spPr>
            <a:xfrm rot="0">
              <a:off x="6181090" y="2515235"/>
              <a:ext cx="3810" cy="12700"/>
            </a:xfrm>
            <a:custGeom>
              <a:gdLst>
                <a:gd fmla="*/ 1 w 122" name="TX0"/>
                <a:gd fmla="*/ 1 h 427" name="TY0"/>
                <a:gd fmla="*/ 23 w 122" name="TX1"/>
                <a:gd fmla="*/ 229 h 427" name="TY1"/>
                <a:gd fmla="*/ 44 w 122" name="TX2"/>
                <a:gd fmla="*/ 283 h 427" name="TY2"/>
                <a:gd fmla="*/ 33 w 122" name="TX3"/>
                <a:gd fmla="*/ 229 h 427" name="TY3"/>
                <a:gd fmla="*/ 1 w 122" name="TX4"/>
                <a:gd fmla="*/ 1 h 427" name="TY4"/>
                <a:gd fmla="*/ 44 w 122" name="TX6"/>
                <a:gd fmla="*/ 283 h 427" name="TY6"/>
                <a:gd fmla="*/ 44 w 122" name="TX7"/>
                <a:gd fmla="*/ 283 h 427" name="TY7"/>
                <a:gd fmla="*/ 55 w 122" name="TX8"/>
                <a:gd fmla="*/ 316 h 427" name="TY8"/>
                <a:gd fmla="*/ 55 w 122" name="TX9"/>
                <a:gd fmla="*/ 294 h 427" name="TY9"/>
                <a:gd fmla="*/ 44 w 122" name="TX10"/>
                <a:gd fmla="*/ 283 h 427" name="TY10"/>
                <a:gd fmla="*/ 88 w 122" name="TX12"/>
                <a:gd fmla="*/ 382 h 427" name="TY12"/>
                <a:gd fmla="*/ 110 w 122" name="TX13"/>
                <a:gd fmla="*/ 414 h 427" name="TY13"/>
                <a:gd fmla="*/ 121 w 122" name="TX14"/>
                <a:gd fmla="*/ 426 h 427" name="TY14"/>
                <a:gd fmla="*/ 88 w 122" name="TX15"/>
                <a:gd fmla="*/ 382 h 427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122" h="427">
                  <a:moveTo>
                    <a:pt x="1" y="1"/>
                  </a:moveTo>
                  <a:cubicBezTo>
                    <a:pt x="1" y="77"/>
                    <a:pt x="11" y="152"/>
                    <a:pt x="23" y="229"/>
                  </a:cubicBezTo>
                  <a:cubicBezTo>
                    <a:pt x="33" y="250"/>
                    <a:pt x="44" y="261"/>
                    <a:pt x="44" y="283"/>
                  </a:cubicBezTo>
                  <a:cubicBezTo>
                    <a:pt x="44" y="261"/>
                    <a:pt x="33" y="239"/>
                    <a:pt x="33" y="229"/>
                  </a:cubicBezTo>
                  <a:cubicBezTo>
                    <a:pt x="11" y="152"/>
                    <a:pt x="1" y="77"/>
                    <a:pt x="1" y="1"/>
                  </a:cubicBezTo>
                  <a:close/>
                  <a:moveTo>
                    <a:pt x="44" y="283"/>
                  </a:moveTo>
                  <a:lnTo>
                    <a:pt x="44" y="283"/>
                  </a:lnTo>
                  <a:cubicBezTo>
                    <a:pt x="55" y="294"/>
                    <a:pt x="55" y="305"/>
                    <a:pt x="55" y="316"/>
                  </a:cubicBezTo>
                  <a:lnTo>
                    <a:pt x="55" y="294"/>
                  </a:lnTo>
                  <a:lnTo>
                    <a:pt x="44" y="283"/>
                  </a:lnTo>
                  <a:close/>
                  <a:moveTo>
                    <a:pt x="88" y="382"/>
                  </a:moveTo>
                  <a:cubicBezTo>
                    <a:pt x="99" y="392"/>
                    <a:pt x="99" y="404"/>
                    <a:pt x="110" y="414"/>
                  </a:cubicBezTo>
                  <a:cubicBezTo>
                    <a:pt x="110" y="414"/>
                    <a:pt x="110" y="426"/>
                    <a:pt x="121" y="426"/>
                  </a:cubicBezTo>
                  <a:cubicBezTo>
                    <a:pt x="110" y="414"/>
                    <a:pt x="99" y="392"/>
                    <a:pt x="88" y="382"/>
                  </a:cubicBezTo>
                  <a:close/>
                </a:path>
              </a:pathLst>
            </a:custGeom>
            <a:solidFill>
              <a:srgbClr val="8705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99" name="Rect 0"/>
            <p:cNvSpPr>
              <a:spLocks/>
            </p:cNvSpPr>
            <p:nvPr/>
          </p:nvSpPr>
          <p:spPr>
            <a:xfrm rot="0">
              <a:off x="6184265" y="2526665"/>
              <a:ext cx="178435" cy="49530"/>
            </a:xfrm>
            <a:custGeom>
              <a:gdLst>
                <a:gd fmla="*/ 0 w 6165" name="TX0"/>
                <a:gd fmla="*/ 0 h 1688" name="TY0"/>
                <a:gd fmla="*/ 8 w 6165" name="TX1"/>
                <a:gd fmla="*/ 11 h 1688" name="TY1"/>
                <a:gd fmla="*/ 8 w 6165" name="TX2"/>
                <a:gd fmla="*/ 11 h 1688" name="TY2"/>
                <a:gd fmla="*/ 0 w 6165" name="TX3"/>
                <a:gd fmla="*/ 0 h 1688" name="TY3"/>
                <a:gd fmla="*/ 8 w 6165" name="TX5"/>
                <a:gd fmla="*/ 11 h 1688" name="TY5"/>
                <a:gd fmla="*/ 11 w 6165" name="TX6"/>
                <a:gd fmla="*/ 17 h 1688" name="TY6"/>
                <a:gd fmla="*/ 11 w 6165" name="TX7"/>
                <a:gd fmla="*/ 17 h 1688" name="TY7"/>
                <a:gd fmla="*/ 11 w 6165" name="TX8"/>
                <a:gd fmla="*/ 12 h 1688" name="TY8"/>
                <a:gd fmla="*/ 8 w 6165" name="TX9"/>
                <a:gd fmla="*/ 11 h 1688" name="TY9"/>
                <a:gd fmla="*/ 11 w 6165" name="TX11"/>
                <a:gd fmla="*/ 17 h 1688" name="TY11"/>
                <a:gd fmla="*/ 22 w 6165" name="TX12"/>
                <a:gd fmla="*/ 33 h 1688" name="TY12"/>
                <a:gd fmla="*/ 11 w 6165" name="TX13"/>
                <a:gd fmla="*/ 17 h 1688" name="TY13"/>
                <a:gd fmla="*/ 22 w 6165" name="TX15"/>
                <a:gd fmla="*/ 33 h 1688" name="TY15"/>
                <a:gd fmla="*/ 22 w 6165" name="TX16"/>
                <a:gd fmla="*/ 33 h 1688" name="TY16"/>
                <a:gd fmla="*/ 98 w 6165" name="TX17"/>
                <a:gd fmla="*/ 132 h 1688" name="TY17"/>
                <a:gd fmla="*/ 22 w 6165" name="TX18"/>
                <a:gd fmla="*/ 33 h 1688" name="TY18"/>
                <a:gd fmla="*/ 98 w 6165" name="TX20"/>
                <a:gd fmla="*/ 132 h 1688" name="TY20"/>
                <a:gd fmla="*/ 98 w 6165" name="TX21"/>
                <a:gd fmla="*/ 132 h 1688" name="TY21"/>
                <a:gd fmla="*/ 175 w 6165" name="TX22"/>
                <a:gd fmla="*/ 231 h 1688" name="TY22"/>
                <a:gd fmla="*/ 372 w 6165" name="TX23"/>
                <a:gd fmla="*/ 394 h 1688" name="TY23"/>
                <a:gd fmla="*/ 470 w 6165" name="TX24"/>
                <a:gd fmla="*/ 460 h 1688" name="TY24"/>
                <a:gd fmla="*/ 494 w 6165" name="TX25"/>
                <a:gd fmla="*/ 464 h 1688" name="TY25"/>
                <a:gd fmla="*/ 494 w 6165" name="TX26"/>
                <a:gd fmla="*/ 464 h 1688" name="TY26"/>
                <a:gd fmla="*/ 372 w 6165" name="TX27"/>
                <a:gd fmla="*/ 384 h 1688" name="TY27"/>
                <a:gd fmla="*/ 186 w 6165" name="TX28"/>
                <a:gd fmla="*/ 231 h 1688" name="TY28"/>
                <a:gd fmla="*/ 98 w 6165" name="TX29"/>
                <a:gd fmla="*/ 132 h 1688" name="TY29"/>
                <a:gd fmla="*/ 494 w 6165" name="TX31"/>
                <a:gd fmla="*/ 464 h 1688" name="TY31"/>
                <a:gd fmla="*/ 494 w 6165" name="TX32"/>
                <a:gd fmla="*/ 464 h 1688" name="TY32"/>
                <a:gd fmla="*/ 504 w 6165" name="TX33"/>
                <a:gd fmla="*/ 471 h 1688" name="TY33"/>
                <a:gd fmla="*/ 494 w 6165" name="TX34"/>
                <a:gd fmla="*/ 464 h 1688" name="TY34"/>
                <a:gd fmla="*/ 5726 w 6165" name="TX36"/>
                <a:gd fmla="*/ 1654 h 1688" name="TY36"/>
                <a:gd fmla="*/ 5682 w 6165" name="TX37"/>
                <a:gd fmla="*/ 1664 h 1688" name="TY37"/>
                <a:gd fmla="*/ 6153 w 6165" name="TX38"/>
                <a:gd fmla="*/ 1686 h 1688" name="TY38"/>
                <a:gd fmla="*/ 6164 w 6165" name="TX39"/>
                <a:gd fmla="*/ 1686 h 1688" name="TY39"/>
                <a:gd fmla="*/ 6164 w 6165" name="TX40"/>
                <a:gd fmla="*/ 1676 h 1688" name="TY40"/>
                <a:gd fmla="*/ 6153 w 6165" name="TX41"/>
                <a:gd fmla="*/ 1676 h 1688" name="TY41"/>
                <a:gd fmla="*/ 5726 w 6165" name="TX42"/>
                <a:gd fmla="*/ 1654 h 1688" name="TY4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</a:cxnLst>
              <a:rect l="l" t="t" r="r" b="b"/>
              <a:pathLst>
                <a:path w="6165" h="1688">
                  <a:moveTo>
                    <a:pt x="0" y="0"/>
                  </a:moveTo>
                  <a:cubicBezTo>
                    <a:pt x="0" y="0"/>
                    <a:pt x="0" y="10"/>
                    <a:pt x="8" y="11"/>
                  </a:cubicBezTo>
                  <a:lnTo>
                    <a:pt x="8" y="11"/>
                  </a:lnTo>
                  <a:cubicBezTo>
                    <a:pt x="6" y="8"/>
                    <a:pt x="4" y="4"/>
                    <a:pt x="0" y="0"/>
                  </a:cubicBezTo>
                  <a:close/>
                  <a:moveTo>
                    <a:pt x="8" y="11"/>
                  </a:moveTo>
                  <a:cubicBezTo>
                    <a:pt x="9" y="13"/>
                    <a:pt x="10" y="15"/>
                    <a:pt x="11" y="17"/>
                  </a:cubicBezTo>
                  <a:lnTo>
                    <a:pt x="11" y="17"/>
                  </a:lnTo>
                  <a:cubicBezTo>
                    <a:pt x="11" y="15"/>
                    <a:pt x="11" y="13"/>
                    <a:pt x="11" y="12"/>
                  </a:cubicBezTo>
                  <a:cubicBezTo>
                    <a:pt x="10" y="12"/>
                    <a:pt x="9" y="11"/>
                    <a:pt x="8" y="11"/>
                  </a:cubicBezTo>
                  <a:close/>
                  <a:moveTo>
                    <a:pt x="11" y="17"/>
                  </a:moveTo>
                  <a:cubicBezTo>
                    <a:pt x="11" y="26"/>
                    <a:pt x="12" y="33"/>
                    <a:pt x="22" y="33"/>
                  </a:cubicBezTo>
                  <a:cubicBezTo>
                    <a:pt x="16" y="28"/>
                    <a:pt x="13" y="22"/>
                    <a:pt x="11" y="17"/>
                  </a:cubicBezTo>
                  <a:close/>
                  <a:moveTo>
                    <a:pt x="22" y="33"/>
                  </a:moveTo>
                  <a:lnTo>
                    <a:pt x="22" y="33"/>
                  </a:lnTo>
                  <a:cubicBezTo>
                    <a:pt x="44" y="77"/>
                    <a:pt x="66" y="110"/>
                    <a:pt x="98" y="132"/>
                  </a:cubicBezTo>
                  <a:cubicBezTo>
                    <a:pt x="76" y="99"/>
                    <a:pt x="44" y="66"/>
                    <a:pt x="22" y="33"/>
                  </a:cubicBezTo>
                  <a:close/>
                  <a:moveTo>
                    <a:pt x="98" y="132"/>
                  </a:moveTo>
                  <a:lnTo>
                    <a:pt x="98" y="132"/>
                  </a:lnTo>
                  <a:cubicBezTo>
                    <a:pt x="120" y="165"/>
                    <a:pt x="153" y="197"/>
                    <a:pt x="175" y="231"/>
                  </a:cubicBezTo>
                  <a:lnTo>
                    <a:pt x="372" y="394"/>
                  </a:lnTo>
                  <a:lnTo>
                    <a:pt x="470" y="460"/>
                  </a:lnTo>
                  <a:cubicBezTo>
                    <a:pt x="478" y="460"/>
                    <a:pt x="486" y="460"/>
                    <a:pt x="494" y="464"/>
                  </a:cubicBezTo>
                  <a:lnTo>
                    <a:pt x="494" y="464"/>
                  </a:lnTo>
                  <a:cubicBezTo>
                    <a:pt x="453" y="435"/>
                    <a:pt x="413" y="414"/>
                    <a:pt x="372" y="384"/>
                  </a:cubicBezTo>
                  <a:cubicBezTo>
                    <a:pt x="307" y="340"/>
                    <a:pt x="241" y="285"/>
                    <a:pt x="186" y="231"/>
                  </a:cubicBezTo>
                  <a:cubicBezTo>
                    <a:pt x="153" y="197"/>
                    <a:pt x="132" y="165"/>
                    <a:pt x="98" y="132"/>
                  </a:cubicBezTo>
                  <a:close/>
                  <a:moveTo>
                    <a:pt x="494" y="464"/>
                  </a:moveTo>
                  <a:lnTo>
                    <a:pt x="494" y="464"/>
                  </a:lnTo>
                  <a:cubicBezTo>
                    <a:pt x="497" y="466"/>
                    <a:pt x="500" y="469"/>
                    <a:pt x="504" y="471"/>
                  </a:cubicBezTo>
                  <a:cubicBezTo>
                    <a:pt x="500" y="468"/>
                    <a:pt x="497" y="466"/>
                    <a:pt x="494" y="464"/>
                  </a:cubicBezTo>
                  <a:close/>
                  <a:moveTo>
                    <a:pt x="5726" y="1654"/>
                  </a:moveTo>
                  <a:cubicBezTo>
                    <a:pt x="5715" y="1654"/>
                    <a:pt x="5693" y="1654"/>
                    <a:pt x="5682" y="1664"/>
                  </a:cubicBezTo>
                  <a:cubicBezTo>
                    <a:pt x="5835" y="1664"/>
                    <a:pt x="6000" y="1676"/>
                    <a:pt x="6153" y="1686"/>
                  </a:cubicBezTo>
                  <a:lnTo>
                    <a:pt x="6164" y="1686"/>
                  </a:lnTo>
                  <a:lnTo>
                    <a:pt x="6164" y="1676"/>
                  </a:lnTo>
                  <a:lnTo>
                    <a:pt x="6153" y="1676"/>
                  </a:lnTo>
                  <a:cubicBezTo>
                    <a:pt x="6010" y="1676"/>
                    <a:pt x="5869" y="1664"/>
                    <a:pt x="5726" y="1654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00" name="Rect 0"/>
            <p:cNvSpPr>
              <a:spLocks/>
            </p:cNvSpPr>
            <p:nvPr/>
          </p:nvSpPr>
          <p:spPr>
            <a:xfrm rot="0">
              <a:off x="6182360" y="2523490"/>
              <a:ext cx="1905" cy="3175"/>
            </a:xfrm>
            <a:custGeom>
              <a:gdLst>
                <a:gd fmla="*/ 1 w 36" name="TX0"/>
                <a:gd fmla="*/ 0 h 89" name="TY0"/>
                <a:gd fmla="*/ 1 w 36" name="TX1"/>
                <a:gd fmla="*/ 22 h 89" name="TY1"/>
                <a:gd fmla="*/ 12 w 36" name="TX2"/>
                <a:gd fmla="*/ 44 h 89" name="TY2"/>
                <a:gd fmla="*/ 34 w 36" name="TX3"/>
                <a:gd fmla="*/ 88 h 89" name="TY3"/>
                <a:gd fmla="*/ 23 w 36" name="TX4"/>
                <a:gd fmla="*/ 44 h 89" name="TY4"/>
                <a:gd fmla="*/ 1 w 36" name="TX5"/>
                <a:gd fmla="*/ 0 h 89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36" h="89">
                  <a:moveTo>
                    <a:pt x="1" y="0"/>
                  </a:moveTo>
                  <a:lnTo>
                    <a:pt x="1" y="22"/>
                  </a:lnTo>
                  <a:cubicBezTo>
                    <a:pt x="12" y="33"/>
                    <a:pt x="12" y="44"/>
                    <a:pt x="12" y="44"/>
                  </a:cubicBezTo>
                  <a:cubicBezTo>
                    <a:pt x="23" y="66"/>
                    <a:pt x="34" y="76"/>
                    <a:pt x="34" y="88"/>
                  </a:cubicBezTo>
                  <a:cubicBezTo>
                    <a:pt x="34" y="66"/>
                    <a:pt x="23" y="55"/>
                    <a:pt x="23" y="44"/>
                  </a:cubicBezTo>
                  <a:cubicBezTo>
                    <a:pt x="12" y="33"/>
                    <a:pt x="1" y="11"/>
                    <a:pt x="1" y="0"/>
                  </a:cubicBezTo>
                  <a:close/>
                </a:path>
              </a:pathLst>
            </a:custGeom>
            <a:solidFill>
              <a:srgbClr val="72040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01" name="Rect 0"/>
            <p:cNvSpPr>
              <a:spLocks/>
            </p:cNvSpPr>
            <p:nvPr/>
          </p:nvSpPr>
          <p:spPr>
            <a:xfrm rot="0">
              <a:off x="6558915" y="2489835"/>
              <a:ext cx="3810" cy="29210"/>
            </a:xfrm>
            <a:custGeom>
              <a:gdLst>
                <a:gd fmla="*/ 76 w 122" name="TX0"/>
                <a:gd fmla="*/ 1 h 987" name="TY0"/>
                <a:gd fmla="*/ 76 w 122" name="TX1"/>
                <a:gd fmla="*/ 1 h 987" name="TY1"/>
                <a:gd fmla="*/ 76 w 122" name="TX2"/>
                <a:gd fmla="*/ 657 h 987" name="TY2"/>
                <a:gd fmla="*/ 76 w 122" name="TX3"/>
                <a:gd fmla="*/ 1 h 987" name="TY3"/>
                <a:gd fmla="*/ 76 w 122" name="TX5"/>
                <a:gd fmla="*/ 657 h 987" name="TY5"/>
                <a:gd fmla="*/ 0 w 122" name="TX6"/>
                <a:gd fmla="*/ 975 h 987" name="TY6"/>
                <a:gd fmla="*/ 0 w 122" name="TX7"/>
                <a:gd fmla="*/ 986 h 987" name="TY7"/>
                <a:gd fmla="*/ 76 w 122" name="TX8"/>
                <a:gd fmla="*/ 657 h 987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122" h="987">
                  <a:moveTo>
                    <a:pt x="76" y="1"/>
                  </a:moveTo>
                  <a:lnTo>
                    <a:pt x="76" y="1"/>
                  </a:lnTo>
                  <a:cubicBezTo>
                    <a:pt x="110" y="220"/>
                    <a:pt x="110" y="438"/>
                    <a:pt x="76" y="657"/>
                  </a:cubicBezTo>
                  <a:cubicBezTo>
                    <a:pt x="120" y="438"/>
                    <a:pt x="110" y="220"/>
                    <a:pt x="76" y="1"/>
                  </a:cubicBezTo>
                  <a:close/>
                  <a:moveTo>
                    <a:pt x="76" y="657"/>
                  </a:moveTo>
                  <a:cubicBezTo>
                    <a:pt x="54" y="767"/>
                    <a:pt x="32" y="876"/>
                    <a:pt x="0" y="975"/>
                  </a:cubicBezTo>
                  <a:lnTo>
                    <a:pt x="0" y="986"/>
                  </a:lnTo>
                  <a:cubicBezTo>
                    <a:pt x="32" y="876"/>
                    <a:pt x="66" y="767"/>
                    <a:pt x="76" y="657"/>
                  </a:cubicBezTo>
                  <a:close/>
                </a:path>
              </a:pathLst>
            </a:custGeom>
            <a:solidFill>
              <a:srgbClr val="8705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02" name="Rect 0"/>
            <p:cNvSpPr>
              <a:spLocks/>
            </p:cNvSpPr>
            <p:nvPr/>
          </p:nvSpPr>
          <p:spPr>
            <a:xfrm rot="0">
              <a:off x="6312535" y="2517775"/>
              <a:ext cx="247650" cy="83185"/>
            </a:xfrm>
            <a:custGeom>
              <a:gdLst>
                <a:gd fmla="*/ 8562 w 8564" name="TX0"/>
                <a:gd fmla="*/ 0 h 2859" name="TY0"/>
                <a:gd fmla="*/ 8551 w 8564" name="TX1"/>
                <a:gd fmla="*/ 11 h 2859" name="TY1"/>
                <a:gd fmla="*/ 8551 w 8564" name="TX2"/>
                <a:gd fmla="*/ 33 h 2859" name="TY2"/>
                <a:gd fmla="*/ 8562 w 8564" name="TX3"/>
                <a:gd fmla="*/ 11 h 2859" name="TY3"/>
                <a:gd fmla="*/ 8562 w 8564" name="TX4"/>
                <a:gd fmla="*/ 0 h 2859" name="TY4"/>
                <a:gd fmla="*/ 1 w 8564" name="TX6"/>
                <a:gd fmla="*/ 2759 h 2859" name="TY6"/>
                <a:gd fmla="*/ 624 w 8564" name="TX7"/>
                <a:gd fmla="*/ 2857 h 2859" name="TY7"/>
                <a:gd fmla="*/ 646 w 8564" name="TX8"/>
                <a:gd fmla="*/ 2847 h 2859" name="TY8"/>
                <a:gd fmla="*/ 1 w 8564" name="TX9"/>
                <a:gd fmla="*/ 2759 h 2859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8564" h="2859">
                  <a:moveTo>
                    <a:pt x="8562" y="0"/>
                  </a:moveTo>
                  <a:lnTo>
                    <a:pt x="8551" y="11"/>
                  </a:lnTo>
                  <a:lnTo>
                    <a:pt x="8551" y="33"/>
                  </a:lnTo>
                  <a:cubicBezTo>
                    <a:pt x="8551" y="22"/>
                    <a:pt x="8562" y="22"/>
                    <a:pt x="8562" y="11"/>
                  </a:cubicBezTo>
                  <a:lnTo>
                    <a:pt x="8562" y="0"/>
                  </a:lnTo>
                  <a:close/>
                  <a:moveTo>
                    <a:pt x="1" y="2759"/>
                  </a:moveTo>
                  <a:cubicBezTo>
                    <a:pt x="208" y="2803"/>
                    <a:pt x="416" y="2825"/>
                    <a:pt x="624" y="2857"/>
                  </a:cubicBezTo>
                  <a:cubicBezTo>
                    <a:pt x="624" y="2847"/>
                    <a:pt x="635" y="2847"/>
                    <a:pt x="646" y="2847"/>
                  </a:cubicBezTo>
                  <a:cubicBezTo>
                    <a:pt x="427" y="2825"/>
                    <a:pt x="208" y="2803"/>
                    <a:pt x="1" y="2759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03" name="Rect 0"/>
            <p:cNvSpPr>
              <a:spLocks/>
            </p:cNvSpPr>
            <p:nvPr/>
          </p:nvSpPr>
          <p:spPr>
            <a:xfrm rot="0">
              <a:off x="6576060" y="2550160"/>
              <a:ext cx="5080" cy="27940"/>
            </a:xfrm>
            <a:custGeom>
              <a:gdLst>
                <a:gd fmla="*/ 55 w 155" name="TX0"/>
                <a:gd fmla="*/ 0 h 943" name="TY0"/>
                <a:gd fmla="*/ 77 w 155" name="TX1"/>
                <a:gd fmla="*/ 44 h 943" name="TY1"/>
                <a:gd fmla="*/ 88 w 155" name="TX2"/>
                <a:gd fmla="*/ 77 h 943" name="TY2"/>
                <a:gd fmla="*/ 98 w 155" name="TX3"/>
                <a:gd fmla="*/ 99 h 943" name="TY3"/>
                <a:gd fmla="*/ 98 w 155" name="TX4"/>
                <a:gd fmla="*/ 77 h 943" name="TY4"/>
                <a:gd fmla="*/ 88 w 155" name="TX5"/>
                <a:gd fmla="*/ 44 h 943" name="TY5"/>
                <a:gd fmla="*/ 55 w 155" name="TX6"/>
                <a:gd fmla="*/ 0 h 943" name="TY6"/>
                <a:gd fmla="*/ 120 w 155" name="TX8"/>
                <a:gd fmla="*/ 154 h 943" name="TY8"/>
                <a:gd fmla="*/ 132 w 155" name="TX9"/>
                <a:gd fmla="*/ 219 h 943" name="TY9"/>
                <a:gd fmla="*/ 132 w 155" name="TX10"/>
                <a:gd fmla="*/ 241 h 943" name="TY10"/>
                <a:gd fmla="*/ 142 w 155" name="TX11"/>
                <a:gd fmla="*/ 275 h 943" name="TY11"/>
                <a:gd fmla="*/ 142 w 155" name="TX12"/>
                <a:gd fmla="*/ 241 h 943" name="TY12"/>
                <a:gd fmla="*/ 132 w 155" name="TX13"/>
                <a:gd fmla="*/ 209 h 943" name="TY13"/>
                <a:gd fmla="*/ 120 w 155" name="TX14"/>
                <a:gd fmla="*/ 154 h 943" name="TY14"/>
                <a:gd fmla="*/ 142 w 155" name="TX16"/>
                <a:gd fmla="*/ 329 h 943" name="TY16"/>
                <a:gd fmla="*/ 142 w 155" name="TX17"/>
                <a:gd fmla="*/ 384 h 943" name="TY17"/>
                <a:gd fmla="*/ 142 w 155" name="TX18"/>
                <a:gd fmla="*/ 438 h 943" name="TY18"/>
                <a:gd fmla="*/ 142 w 155" name="TX19"/>
                <a:gd fmla="*/ 504 h 943" name="TY19"/>
                <a:gd fmla="*/ 154 w 155" name="TX20"/>
                <a:gd fmla="*/ 438 h 943" name="TY20"/>
                <a:gd fmla="*/ 154 w 155" name="TX21"/>
                <a:gd fmla="*/ 384 h 943" name="TY21"/>
                <a:gd fmla="*/ 142 w 155" name="TX22"/>
                <a:gd fmla="*/ 329 h 943" name="TY22"/>
                <a:gd fmla="*/ 142 w 155" name="TX24"/>
                <a:gd fmla="*/ 504 h 943" name="TY24"/>
                <a:gd fmla="*/ 142 w 155" name="TX25"/>
                <a:gd fmla="*/ 504 h 943" name="TY25"/>
                <a:gd fmla="*/ 132 w 155" name="TX26"/>
                <a:gd fmla="*/ 559 h 943" name="TY26"/>
                <a:gd fmla="*/ 142 w 155" name="TX27"/>
                <a:gd fmla="*/ 504 h 943" name="TY27"/>
                <a:gd fmla="*/ 132 w 155" name="TX29"/>
                <a:gd fmla="*/ 559 h 943" name="TY29"/>
                <a:gd fmla="*/ 120 w 155" name="TX30"/>
                <a:gd fmla="*/ 614 h 943" name="TY30"/>
                <a:gd fmla="*/ 110 w 155" name="TX31"/>
                <a:gd fmla="*/ 635 h 943" name="TY31"/>
                <a:gd fmla="*/ 110 w 155" name="TX32"/>
                <a:gd fmla="*/ 669 h 943" name="TY32"/>
                <a:gd fmla="*/ 120 w 155" name="TX33"/>
                <a:gd fmla="*/ 635 h 943" name="TY33"/>
                <a:gd fmla="*/ 132 w 155" name="TX34"/>
                <a:gd fmla="*/ 614 h 943" name="TY34"/>
                <a:gd fmla="*/ 132 w 155" name="TX35"/>
                <a:gd fmla="*/ 559 h 943" name="TY35"/>
                <a:gd fmla="*/ 110 w 155" name="TX37"/>
                <a:gd fmla="*/ 669 h 943" name="TY37"/>
                <a:gd fmla="*/ 77 w 155" name="TX38"/>
                <a:gd fmla="*/ 778 h 943" name="TY38"/>
                <a:gd fmla="*/ 110 w 155" name="TX39"/>
                <a:gd fmla="*/ 669 h 943" name="TY39"/>
                <a:gd fmla="*/ 77 w 155" name="TX41"/>
                <a:gd fmla="*/ 778 h 943" name="TY41"/>
                <a:gd fmla="*/ 77 w 155" name="TX42"/>
                <a:gd fmla="*/ 778 h 943" name="TY42"/>
                <a:gd fmla="*/ 55 w 155" name="TX43"/>
                <a:gd fmla="*/ 833 h 943" name="TY43"/>
                <a:gd fmla="*/ 77 w 155" name="TX44"/>
                <a:gd fmla="*/ 778 h 943" name="TY44"/>
                <a:gd fmla="*/ 44 w 155" name="TX46"/>
                <a:gd fmla="*/ 854 h 943" name="TY46"/>
                <a:gd fmla="*/ 33 w 155" name="TX47"/>
                <a:gd fmla="*/ 876 h 943" name="TY47"/>
                <a:gd fmla="*/ 11 w 155" name="TX48"/>
                <a:gd fmla="*/ 920 h 943" name="TY48"/>
                <a:gd fmla="*/ 10 w 155" name="TX49"/>
                <a:gd fmla="*/ 932 h 943" name="TY49"/>
                <a:gd fmla="*/ 10 w 155" name="TX50"/>
                <a:gd fmla="*/ 932 h 943" name="TY50"/>
                <a:gd fmla="*/ 11 w 155" name="TX51"/>
                <a:gd fmla="*/ 931 h 943" name="TY51"/>
                <a:gd fmla="*/ 33 w 155" name="TX52"/>
                <a:gd fmla="*/ 888 h 943" name="TY52"/>
                <a:gd fmla="*/ 44 w 155" name="TX53"/>
                <a:gd fmla="*/ 854 h 943" name="TY53"/>
                <a:gd fmla="*/ 10 w 155" name="TX55"/>
                <a:gd fmla="*/ 932 h 943" name="TY55"/>
                <a:gd fmla="*/ 0 w 155" name="TX56"/>
                <a:gd fmla="*/ 942 h 943" name="TY56"/>
                <a:gd fmla="*/ 10 w 155" name="TX57"/>
                <a:gd fmla="*/ 932 h 943" name="TY5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</a:cxnLst>
              <a:rect l="l" t="t" r="r" b="b"/>
              <a:pathLst>
                <a:path w="155" h="943">
                  <a:moveTo>
                    <a:pt x="55" y="0"/>
                  </a:moveTo>
                  <a:lnTo>
                    <a:pt x="77" y="44"/>
                  </a:lnTo>
                  <a:cubicBezTo>
                    <a:pt x="88" y="56"/>
                    <a:pt x="88" y="66"/>
                    <a:pt x="88" y="77"/>
                  </a:cubicBezTo>
                  <a:lnTo>
                    <a:pt x="98" y="99"/>
                  </a:lnTo>
                  <a:lnTo>
                    <a:pt x="98" y="77"/>
                  </a:lnTo>
                  <a:cubicBezTo>
                    <a:pt x="88" y="66"/>
                    <a:pt x="88" y="56"/>
                    <a:pt x="88" y="44"/>
                  </a:cubicBezTo>
                  <a:lnTo>
                    <a:pt x="55" y="0"/>
                  </a:lnTo>
                  <a:close/>
                  <a:moveTo>
                    <a:pt x="120" y="154"/>
                  </a:moveTo>
                  <a:lnTo>
                    <a:pt x="132" y="219"/>
                  </a:lnTo>
                  <a:lnTo>
                    <a:pt x="132" y="241"/>
                  </a:lnTo>
                  <a:lnTo>
                    <a:pt x="142" y="275"/>
                  </a:lnTo>
                  <a:lnTo>
                    <a:pt x="142" y="241"/>
                  </a:lnTo>
                  <a:cubicBezTo>
                    <a:pt x="132" y="231"/>
                    <a:pt x="132" y="219"/>
                    <a:pt x="132" y="209"/>
                  </a:cubicBezTo>
                  <a:lnTo>
                    <a:pt x="120" y="154"/>
                  </a:lnTo>
                  <a:close/>
                  <a:moveTo>
                    <a:pt x="142" y="329"/>
                  </a:moveTo>
                  <a:lnTo>
                    <a:pt x="142" y="384"/>
                  </a:lnTo>
                  <a:lnTo>
                    <a:pt x="142" y="438"/>
                  </a:lnTo>
                  <a:lnTo>
                    <a:pt x="142" y="504"/>
                  </a:lnTo>
                  <a:cubicBezTo>
                    <a:pt x="142" y="482"/>
                    <a:pt x="154" y="460"/>
                    <a:pt x="154" y="438"/>
                  </a:cubicBezTo>
                  <a:lnTo>
                    <a:pt x="154" y="384"/>
                  </a:lnTo>
                  <a:lnTo>
                    <a:pt x="142" y="329"/>
                  </a:lnTo>
                  <a:close/>
                  <a:moveTo>
                    <a:pt x="142" y="504"/>
                  </a:moveTo>
                  <a:lnTo>
                    <a:pt x="142" y="504"/>
                  </a:lnTo>
                  <a:cubicBezTo>
                    <a:pt x="142" y="515"/>
                    <a:pt x="132" y="537"/>
                    <a:pt x="132" y="559"/>
                  </a:cubicBezTo>
                  <a:cubicBezTo>
                    <a:pt x="142" y="537"/>
                    <a:pt x="142" y="515"/>
                    <a:pt x="142" y="504"/>
                  </a:cubicBezTo>
                  <a:close/>
                  <a:moveTo>
                    <a:pt x="132" y="559"/>
                  </a:moveTo>
                  <a:lnTo>
                    <a:pt x="120" y="614"/>
                  </a:lnTo>
                  <a:cubicBezTo>
                    <a:pt x="120" y="625"/>
                    <a:pt x="120" y="635"/>
                    <a:pt x="110" y="635"/>
                  </a:cubicBezTo>
                  <a:lnTo>
                    <a:pt x="110" y="669"/>
                  </a:lnTo>
                  <a:lnTo>
                    <a:pt x="120" y="635"/>
                  </a:lnTo>
                  <a:cubicBezTo>
                    <a:pt x="120" y="635"/>
                    <a:pt x="120" y="625"/>
                    <a:pt x="132" y="614"/>
                  </a:cubicBezTo>
                  <a:lnTo>
                    <a:pt x="132" y="559"/>
                  </a:lnTo>
                  <a:close/>
                  <a:moveTo>
                    <a:pt x="110" y="669"/>
                  </a:moveTo>
                  <a:cubicBezTo>
                    <a:pt x="98" y="701"/>
                    <a:pt x="88" y="745"/>
                    <a:pt x="77" y="778"/>
                  </a:cubicBezTo>
                  <a:cubicBezTo>
                    <a:pt x="88" y="745"/>
                    <a:pt x="110" y="701"/>
                    <a:pt x="110" y="669"/>
                  </a:cubicBezTo>
                  <a:close/>
                  <a:moveTo>
                    <a:pt x="77" y="778"/>
                  </a:moveTo>
                  <a:lnTo>
                    <a:pt x="77" y="778"/>
                  </a:lnTo>
                  <a:cubicBezTo>
                    <a:pt x="66" y="789"/>
                    <a:pt x="55" y="811"/>
                    <a:pt x="55" y="833"/>
                  </a:cubicBezTo>
                  <a:cubicBezTo>
                    <a:pt x="66" y="811"/>
                    <a:pt x="77" y="800"/>
                    <a:pt x="77" y="778"/>
                  </a:cubicBezTo>
                  <a:close/>
                  <a:moveTo>
                    <a:pt x="44" y="854"/>
                  </a:moveTo>
                  <a:cubicBezTo>
                    <a:pt x="33" y="866"/>
                    <a:pt x="33" y="876"/>
                    <a:pt x="33" y="876"/>
                  </a:cubicBezTo>
                  <a:lnTo>
                    <a:pt x="11" y="920"/>
                  </a:lnTo>
                  <a:cubicBezTo>
                    <a:pt x="11" y="924"/>
                    <a:pt x="11" y="929"/>
                    <a:pt x="10" y="932"/>
                  </a:cubicBezTo>
                  <a:lnTo>
                    <a:pt x="10" y="932"/>
                  </a:lnTo>
                  <a:lnTo>
                    <a:pt x="11" y="931"/>
                  </a:lnTo>
                  <a:lnTo>
                    <a:pt x="33" y="888"/>
                  </a:lnTo>
                  <a:cubicBezTo>
                    <a:pt x="44" y="876"/>
                    <a:pt x="44" y="866"/>
                    <a:pt x="44" y="854"/>
                  </a:cubicBezTo>
                  <a:close/>
                  <a:moveTo>
                    <a:pt x="10" y="932"/>
                  </a:moveTo>
                  <a:lnTo>
                    <a:pt x="0" y="942"/>
                  </a:lnTo>
                  <a:cubicBezTo>
                    <a:pt x="7" y="942"/>
                    <a:pt x="9" y="938"/>
                    <a:pt x="10" y="932"/>
                  </a:cubicBezTo>
                  <a:close/>
                </a:path>
              </a:pathLst>
            </a:custGeom>
            <a:solidFill>
              <a:srgbClr val="8705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04" name="Rect 0"/>
            <p:cNvSpPr>
              <a:spLocks/>
            </p:cNvSpPr>
            <p:nvPr/>
          </p:nvSpPr>
          <p:spPr>
            <a:xfrm rot="0">
              <a:off x="6575425" y="2576830"/>
              <a:ext cx="1270" cy="2540"/>
            </a:xfrm>
            <a:custGeom>
              <a:gdLst>
                <a:gd fmla="*/ 23 w 24" name="TX0"/>
                <a:gd fmla="*/ 0 h 57" name="TY0"/>
                <a:gd fmla="*/ 12 w 24" name="TX1"/>
                <a:gd fmla="*/ 11 h 57" name="TY1"/>
                <a:gd fmla="*/ 1 w 24" name="TX2"/>
                <a:gd fmla="*/ 33 h 57" name="TY2"/>
                <a:gd fmla="*/ 1 w 24" name="TX3"/>
                <a:gd fmla="*/ 55 h 57" name="TY3"/>
                <a:gd fmla="*/ 12 w 24" name="TX4"/>
                <a:gd fmla="*/ 22 h 57" name="TY4"/>
                <a:gd fmla="*/ 23 w 24" name="TX5"/>
                <a:gd fmla="*/ 0 h 57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24" h="57">
                  <a:moveTo>
                    <a:pt x="23" y="0"/>
                  </a:moveTo>
                  <a:lnTo>
                    <a:pt x="12" y="11"/>
                  </a:lnTo>
                  <a:lnTo>
                    <a:pt x="1" y="33"/>
                  </a:lnTo>
                  <a:lnTo>
                    <a:pt x="1" y="55"/>
                  </a:lnTo>
                  <a:lnTo>
                    <a:pt x="12" y="22"/>
                  </a:lnTo>
                  <a:cubicBezTo>
                    <a:pt x="23" y="22"/>
                    <a:pt x="23" y="11"/>
                    <a:pt x="23" y="0"/>
                  </a:cubicBezTo>
                  <a:close/>
                </a:path>
              </a:pathLst>
            </a:custGeom>
            <a:solidFill>
              <a:srgbClr val="72040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05" name="Rect 0"/>
            <p:cNvSpPr>
              <a:spLocks/>
            </p:cNvSpPr>
            <p:nvPr/>
          </p:nvSpPr>
          <p:spPr>
            <a:xfrm rot="0">
              <a:off x="6181090" y="2566670"/>
              <a:ext cx="635" cy="635"/>
            </a:xfrm>
            <a:custGeom>
              <a:gdLst>
                <a:gd fmla="*/ 1 w 2" name="TX0"/>
                <a:gd fmla="*/ 0 h 12" name="TY0"/>
                <a:gd fmla="*/ 1 w 2" name="TX1"/>
                <a:gd fmla="*/ 11 h 12" name="TY1"/>
                <a:gd fmla="*/ 1 w 2" name="TX2"/>
                <a:gd fmla="*/ 11 h 12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2" h="12">
                  <a:moveTo>
                    <a:pt x="1" y="0"/>
                  </a:moveTo>
                  <a:lnTo>
                    <a:pt x="1" y="11"/>
                  </a:lnTo>
                  <a:lnTo>
                    <a:pt x="1" y="11"/>
                  </a:lnTo>
                  <a:close/>
                </a:path>
              </a:pathLst>
            </a:custGeom>
            <a:solidFill>
              <a:srgbClr val="72808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06" name="Rect 0"/>
            <p:cNvSpPr>
              <a:spLocks/>
            </p:cNvSpPr>
            <p:nvPr/>
          </p:nvSpPr>
          <p:spPr>
            <a:xfrm rot="0">
              <a:off x="6193155" y="2240280"/>
              <a:ext cx="1270" cy="34925"/>
            </a:xfrm>
            <a:custGeom>
              <a:gdLst>
                <a:gd fmla="*/ 23 w 24" name="TX0"/>
                <a:gd fmla="*/ 0 h 1184" name="TY0"/>
                <a:gd fmla="*/ 1 w 24" name="TX1"/>
                <a:gd fmla="*/ 88 h 1184" name="TY1"/>
                <a:gd fmla="*/ 1 w 24" name="TX2"/>
                <a:gd fmla="*/ 668 h 1184" name="TY2"/>
                <a:gd fmla="*/ 23 w 24" name="TX3"/>
                <a:gd fmla="*/ 1183 h 1184" name="TY3"/>
                <a:gd fmla="*/ 11 w 24" name="TX4"/>
                <a:gd fmla="*/ 887 h 1184" name="TY4"/>
                <a:gd fmla="*/ 11 w 24" name="TX5"/>
                <a:gd fmla="*/ 668 h 1184" name="TY5"/>
                <a:gd fmla="*/ 23 w 24" name="TX6"/>
                <a:gd fmla="*/ 0 h 1184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24" h="1184">
                  <a:moveTo>
                    <a:pt x="23" y="0"/>
                  </a:moveTo>
                  <a:cubicBezTo>
                    <a:pt x="11" y="33"/>
                    <a:pt x="11" y="55"/>
                    <a:pt x="1" y="88"/>
                  </a:cubicBezTo>
                  <a:lnTo>
                    <a:pt x="1" y="668"/>
                  </a:lnTo>
                  <a:cubicBezTo>
                    <a:pt x="1" y="843"/>
                    <a:pt x="11" y="1018"/>
                    <a:pt x="23" y="1183"/>
                  </a:cubicBezTo>
                  <a:cubicBezTo>
                    <a:pt x="23" y="1084"/>
                    <a:pt x="11" y="986"/>
                    <a:pt x="11" y="887"/>
                  </a:cubicBezTo>
                  <a:lnTo>
                    <a:pt x="11" y="668"/>
                  </a:lnTo>
                  <a:cubicBezTo>
                    <a:pt x="1" y="449"/>
                    <a:pt x="11" y="219"/>
                    <a:pt x="23" y="0"/>
                  </a:cubicBezTo>
                  <a:close/>
                </a:path>
              </a:pathLst>
            </a:custGeom>
            <a:solidFill>
              <a:srgbClr val="8705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07" name="Rect 0"/>
            <p:cNvSpPr>
              <a:spLocks/>
            </p:cNvSpPr>
            <p:nvPr/>
          </p:nvSpPr>
          <p:spPr>
            <a:xfrm rot="0">
              <a:off x="6195060" y="2286000"/>
              <a:ext cx="3810" cy="20955"/>
            </a:xfrm>
            <a:custGeom>
              <a:gdLst>
                <a:gd fmla="*/ 0 w 111" name="TX0"/>
                <a:gd fmla="*/ 1 h 714" name="TY0"/>
                <a:gd fmla="*/ 0 w 111" name="TX1"/>
                <a:gd fmla="*/ 45 h 714" name="TY1"/>
                <a:gd fmla="*/ 110 w 111" name="TX2"/>
                <a:gd fmla="*/ 712 h 714" name="TY2"/>
                <a:gd fmla="*/ 0 w 111" name="TX3"/>
                <a:gd fmla="*/ 1 h 714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11" h="714">
                  <a:moveTo>
                    <a:pt x="0" y="1"/>
                  </a:moveTo>
                  <a:lnTo>
                    <a:pt x="0" y="45"/>
                  </a:lnTo>
                  <a:cubicBezTo>
                    <a:pt x="22" y="264"/>
                    <a:pt x="66" y="493"/>
                    <a:pt x="110" y="712"/>
                  </a:cubicBezTo>
                  <a:cubicBezTo>
                    <a:pt x="66" y="483"/>
                    <a:pt x="22" y="242"/>
                    <a:pt x="0" y="1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08" name="Rect 0"/>
            <p:cNvSpPr>
              <a:spLocks/>
            </p:cNvSpPr>
            <p:nvPr/>
          </p:nvSpPr>
          <p:spPr>
            <a:xfrm rot="0">
              <a:off x="6193155" y="2237740"/>
              <a:ext cx="1270" cy="38735"/>
            </a:xfrm>
            <a:custGeom>
              <a:gdLst>
                <a:gd fmla="*/ 23 w 24" name="TX0"/>
                <a:gd fmla="*/ 0 h 1316" name="TY0"/>
                <a:gd fmla="*/ 1 w 24" name="TX1"/>
                <a:gd fmla="*/ 88 h 1316" name="TY1"/>
                <a:gd fmla="*/ 1 w 24" name="TX2"/>
                <a:gd fmla="*/ 165 h 1316" name="TY2"/>
                <a:gd fmla="*/ 23 w 24" name="TX3"/>
                <a:gd fmla="*/ 77 h 1316" name="TY3"/>
                <a:gd fmla="*/ 23 w 24" name="TX4"/>
                <a:gd fmla="*/ 0 h 1316" name="TY4"/>
                <a:gd fmla="*/ 11 w 24" name="TX6"/>
                <a:gd fmla="*/ 964 h 1316" name="TY6"/>
                <a:gd fmla="*/ 11 w 24" name="TX7"/>
                <a:gd fmla="*/ 1019 h 1316" name="TY7"/>
                <a:gd fmla="*/ 13 w 24" name="TX8"/>
                <a:gd fmla="*/ 1033 h 1316" name="TY8"/>
                <a:gd fmla="*/ 13 w 24" name="TX9"/>
                <a:gd fmla="*/ 1033 h 1316" name="TY9"/>
                <a:gd fmla="*/ 11 w 24" name="TX10"/>
                <a:gd fmla="*/ 964 h 1316" name="TY10"/>
                <a:gd fmla="*/ 13 w 24" name="TX12"/>
                <a:gd fmla="*/ 1033 h 1316" name="TY12"/>
                <a:gd fmla="*/ 22 w 24" name="TX13"/>
                <a:gd fmla="*/ 1236 h 1316" name="TY13"/>
                <a:gd fmla="*/ 22 w 24" name="TX14"/>
                <a:gd fmla="*/ 1236 h 1316" name="TY14"/>
                <a:gd fmla="*/ 13 w 24" name="TX15"/>
                <a:gd fmla="*/ 1033 h 1316" name="TY15"/>
                <a:gd fmla="*/ 22 w 24" name="TX17"/>
                <a:gd fmla="*/ 1236 h 1316" name="TY17"/>
                <a:gd fmla="*/ 23 w 24" name="TX18"/>
                <a:gd fmla="*/ 1314 h 1316" name="TY18"/>
                <a:gd fmla="*/ 23 w 24" name="TX19"/>
                <a:gd fmla="*/ 1260 h 1316" name="TY19"/>
                <a:gd fmla="*/ 22 w 24" name="TX20"/>
                <a:gd fmla="*/ 1236 h 1316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24" h="1316">
                  <a:moveTo>
                    <a:pt x="23" y="0"/>
                  </a:moveTo>
                  <a:cubicBezTo>
                    <a:pt x="11" y="22"/>
                    <a:pt x="11" y="55"/>
                    <a:pt x="1" y="88"/>
                  </a:cubicBezTo>
                  <a:lnTo>
                    <a:pt x="1" y="165"/>
                  </a:lnTo>
                  <a:cubicBezTo>
                    <a:pt x="11" y="132"/>
                    <a:pt x="11" y="110"/>
                    <a:pt x="23" y="77"/>
                  </a:cubicBezTo>
                  <a:lnTo>
                    <a:pt x="23" y="0"/>
                  </a:lnTo>
                  <a:close/>
                  <a:moveTo>
                    <a:pt x="11" y="964"/>
                  </a:moveTo>
                  <a:lnTo>
                    <a:pt x="11" y="1019"/>
                  </a:lnTo>
                  <a:cubicBezTo>
                    <a:pt x="12" y="1024"/>
                    <a:pt x="12" y="1028"/>
                    <a:pt x="13" y="1033"/>
                  </a:cubicBezTo>
                  <a:lnTo>
                    <a:pt x="13" y="1033"/>
                  </a:lnTo>
                  <a:cubicBezTo>
                    <a:pt x="12" y="1010"/>
                    <a:pt x="11" y="987"/>
                    <a:pt x="11" y="964"/>
                  </a:cubicBezTo>
                  <a:close/>
                  <a:moveTo>
                    <a:pt x="13" y="1033"/>
                  </a:moveTo>
                  <a:cubicBezTo>
                    <a:pt x="16" y="1101"/>
                    <a:pt x="21" y="1168"/>
                    <a:pt x="22" y="1236"/>
                  </a:cubicBezTo>
                  <a:lnTo>
                    <a:pt x="22" y="1236"/>
                  </a:lnTo>
                  <a:cubicBezTo>
                    <a:pt x="22" y="1168"/>
                    <a:pt x="20" y="1100"/>
                    <a:pt x="13" y="1033"/>
                  </a:cubicBezTo>
                  <a:close/>
                  <a:moveTo>
                    <a:pt x="22" y="1236"/>
                  </a:moveTo>
                  <a:cubicBezTo>
                    <a:pt x="23" y="1262"/>
                    <a:pt x="23" y="1288"/>
                    <a:pt x="23" y="1314"/>
                  </a:cubicBezTo>
                  <a:lnTo>
                    <a:pt x="23" y="1260"/>
                  </a:lnTo>
                  <a:cubicBezTo>
                    <a:pt x="23" y="1252"/>
                    <a:pt x="23" y="1244"/>
                    <a:pt x="22" y="1236"/>
                  </a:cubicBezTo>
                  <a:close/>
                </a:path>
              </a:pathLst>
            </a:custGeom>
            <a:solidFill>
              <a:srgbClr val="72040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09" name="Rect 0"/>
            <p:cNvSpPr>
              <a:spLocks/>
            </p:cNvSpPr>
            <p:nvPr/>
          </p:nvSpPr>
          <p:spPr>
            <a:xfrm rot="0">
              <a:off x="6205855" y="2038350"/>
              <a:ext cx="1905" cy="2540"/>
            </a:xfrm>
            <a:custGeom>
              <a:gdLst>
                <a:gd fmla="*/ 0 w 35" name="TX0"/>
                <a:gd fmla="*/ 0 h 67" name="TY0"/>
                <a:gd fmla="*/ 33 w 35" name="TX1"/>
                <a:gd fmla="*/ 66 h 67" name="TY1"/>
                <a:gd fmla="*/ 33 w 35" name="TX2"/>
                <a:gd fmla="*/ 66 h 67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35" h="67">
                  <a:moveTo>
                    <a:pt x="0" y="0"/>
                  </a:moveTo>
                  <a:lnTo>
                    <a:pt x="33" y="66"/>
                  </a:lnTo>
                  <a:lnTo>
                    <a:pt x="33" y="66"/>
                  </a:lnTo>
                  <a:close/>
                </a:path>
              </a:pathLst>
            </a:custGeom>
            <a:solidFill>
              <a:srgbClr val="8705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10" name="Rect 0"/>
            <p:cNvSpPr>
              <a:spLocks/>
            </p:cNvSpPr>
            <p:nvPr/>
          </p:nvSpPr>
          <p:spPr>
            <a:xfrm rot="0">
              <a:off x="6217920" y="2123440"/>
              <a:ext cx="1905" cy="11430"/>
            </a:xfrm>
            <a:custGeom>
              <a:gdLst>
                <a:gd fmla="*/ 55 w 56" name="TX0"/>
                <a:gd fmla="*/ 1 h 386" name="TY0"/>
                <a:gd fmla="*/ 33 w 56" name="TX1"/>
                <a:gd fmla="*/ 78 h 386" name="TY1"/>
                <a:gd fmla="*/ 23 w 56" name="TX2"/>
                <a:gd fmla="*/ 176 h 386" name="TY2"/>
                <a:gd fmla="*/ 1 w 56" name="TX3"/>
                <a:gd fmla="*/ 385 h 386" name="TY3"/>
                <a:gd fmla="*/ 33 w 56" name="TX4"/>
                <a:gd fmla="*/ 176 h 386" name="TY4"/>
                <a:gd fmla="*/ 55 w 56" name="TX5"/>
                <a:gd fmla="*/ 1 h 386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56" h="386">
                  <a:moveTo>
                    <a:pt x="55" y="1"/>
                  </a:moveTo>
                  <a:cubicBezTo>
                    <a:pt x="44" y="23"/>
                    <a:pt x="44" y="45"/>
                    <a:pt x="33" y="78"/>
                  </a:cubicBezTo>
                  <a:lnTo>
                    <a:pt x="23" y="176"/>
                  </a:lnTo>
                  <a:lnTo>
                    <a:pt x="1" y="385"/>
                  </a:lnTo>
                  <a:lnTo>
                    <a:pt x="33" y="176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657F8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11" name="Rect 0"/>
            <p:cNvSpPr>
              <a:spLocks/>
            </p:cNvSpPr>
            <p:nvPr/>
          </p:nvSpPr>
          <p:spPr>
            <a:xfrm rot="0">
              <a:off x="6287770" y="2150110"/>
              <a:ext cx="15875" cy="2540"/>
            </a:xfrm>
            <a:custGeom>
              <a:gdLst>
                <a:gd fmla="*/ 1 w 528" name="TX0"/>
                <a:gd fmla="*/ 1 h 57" name="TY0"/>
                <a:gd fmla="*/ 1 w 528" name="TX1"/>
                <a:gd fmla="*/ 1 h 57" name="TY1"/>
                <a:gd fmla="*/ 504 w 528" name="TX2"/>
                <a:gd fmla="*/ 55 h 57" name="TY2"/>
                <a:gd fmla="*/ 526 w 528" name="TX3"/>
                <a:gd fmla="*/ 45 h 57" name="TY3"/>
                <a:gd fmla="*/ 1 w 528" name="TX4"/>
                <a:gd fmla="*/ 1 h 57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528" h="57">
                  <a:moveTo>
                    <a:pt x="1" y="1"/>
                  </a:moveTo>
                  <a:lnTo>
                    <a:pt x="1" y="1"/>
                  </a:lnTo>
                  <a:cubicBezTo>
                    <a:pt x="165" y="23"/>
                    <a:pt x="329" y="33"/>
                    <a:pt x="504" y="55"/>
                  </a:cubicBezTo>
                  <a:cubicBezTo>
                    <a:pt x="516" y="45"/>
                    <a:pt x="516" y="45"/>
                    <a:pt x="526" y="45"/>
                  </a:cubicBezTo>
                  <a:cubicBezTo>
                    <a:pt x="351" y="33"/>
                    <a:pt x="176" y="23"/>
                    <a:pt x="1" y="1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12" name="Rect 0"/>
            <p:cNvSpPr>
              <a:spLocks/>
            </p:cNvSpPr>
            <p:nvPr/>
          </p:nvSpPr>
          <p:spPr>
            <a:xfrm rot="0">
              <a:off x="6275705" y="2392680"/>
              <a:ext cx="20320" cy="11430"/>
            </a:xfrm>
            <a:custGeom>
              <a:gdLst>
                <a:gd fmla="*/ 1 w 693" name="TX0"/>
                <a:gd fmla="*/ 0 h 385" name="TY0"/>
                <a:gd fmla="*/ 176 w 693" name="TX1"/>
                <a:gd fmla="*/ 110 h 385" name="TY1"/>
                <a:gd fmla="*/ 341 w 693" name="TX2"/>
                <a:gd fmla="*/ 208 h 385" name="TY2"/>
                <a:gd fmla="*/ 516 w 693" name="TX3"/>
                <a:gd fmla="*/ 307 h 385" name="TY3"/>
                <a:gd fmla="*/ 647 w 693" name="TX4"/>
                <a:gd fmla="*/ 373 h 385" name="TY4"/>
                <a:gd fmla="*/ 691 w 693" name="TX5"/>
                <a:gd fmla="*/ 383 h 385" name="TY5"/>
                <a:gd fmla="*/ 526 w 693" name="TX6"/>
                <a:gd fmla="*/ 296 h 385" name="TY6"/>
                <a:gd fmla="*/ 351 w 693" name="TX7"/>
                <a:gd fmla="*/ 198 h 385" name="TY7"/>
                <a:gd fmla="*/ 176 w 693" name="TX8"/>
                <a:gd fmla="*/ 99 h 385" name="TY8"/>
                <a:gd fmla="*/ 1 w 693" name="TX9"/>
                <a:gd fmla="*/ 0 h 385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693" h="385">
                  <a:moveTo>
                    <a:pt x="1" y="0"/>
                  </a:moveTo>
                  <a:lnTo>
                    <a:pt x="176" y="110"/>
                  </a:lnTo>
                  <a:lnTo>
                    <a:pt x="341" y="208"/>
                  </a:lnTo>
                  <a:lnTo>
                    <a:pt x="516" y="307"/>
                  </a:lnTo>
                  <a:lnTo>
                    <a:pt x="647" y="373"/>
                  </a:lnTo>
                  <a:cubicBezTo>
                    <a:pt x="658" y="373"/>
                    <a:pt x="669" y="373"/>
                    <a:pt x="691" y="383"/>
                  </a:cubicBezTo>
                  <a:lnTo>
                    <a:pt x="526" y="296"/>
                  </a:lnTo>
                  <a:lnTo>
                    <a:pt x="351" y="198"/>
                  </a:lnTo>
                  <a:lnTo>
                    <a:pt x="176" y="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F8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13" name="Rect 0"/>
            <p:cNvSpPr>
              <a:spLocks/>
            </p:cNvSpPr>
            <p:nvPr/>
          </p:nvSpPr>
          <p:spPr>
            <a:xfrm rot="0">
              <a:off x="6142355" y="1545590"/>
              <a:ext cx="395605" cy="540385"/>
            </a:xfrm>
            <a:custGeom>
              <a:gdLst>
                <a:gd fmla="*/ 7587 w 13721" name="TX0"/>
                <a:gd fmla="*/ 0 h 18725" name="TY0"/>
                <a:gd fmla="*/ 5497 w 13721" name="TX1"/>
                <a:gd fmla="*/ 350 h 18725" name="TY1"/>
                <a:gd fmla="*/ 2136 w 13721" name="TX2"/>
                <a:gd fmla="*/ 4303 h 18725" name="TY2"/>
                <a:gd fmla="*/ 2202 w 13721" name="TX3"/>
                <a:gd fmla="*/ 7752 h 18725" name="TY3"/>
                <a:gd fmla="*/ 1687 w 13721" name="TX4"/>
                <a:gd fmla="*/ 6624 h 18725" name="TY4"/>
                <a:gd fmla="*/ 1213 w 13721" name="TX5"/>
                <a:gd fmla="*/ 6378 h 18725" name="TY5"/>
                <a:gd fmla="*/ 1151 w 13721" name="TX6"/>
                <a:gd fmla="*/ 6383 h 18725" name="TY6"/>
                <a:gd fmla="*/ 932 w 13721" name="TX7"/>
                <a:gd fmla="*/ 6482 h 18725" name="TY7"/>
                <a:gd fmla="*/ 1205 w 13721" name="TX8"/>
                <a:gd fmla="*/ 9679 h 18725" name="TY8"/>
                <a:gd fmla="*/ 1796 w 13721" name="TX9"/>
                <a:gd fmla="*/ 10150 h 18725" name="TY9"/>
                <a:gd fmla="*/ 1959 w 13721" name="TX10"/>
                <a:gd fmla="*/ 10171 h 18725" name="TY10"/>
                <a:gd fmla="*/ 2442 w 13721" name="TX11"/>
                <a:gd fmla="*/ 9899 h 18725" name="TY11"/>
                <a:gd fmla="*/ 2442 w 13721" name="TX12"/>
                <a:gd fmla="*/ 9899 h 18725" name="TY12"/>
                <a:gd fmla="*/ 2705 w 13721" name="TX13"/>
                <a:gd fmla="*/ 10894 h 18725" name="TY13"/>
                <a:gd fmla="*/ 3088 w 13721" name="TX14"/>
                <a:gd fmla="*/ 12011 h 18725" name="TY14"/>
                <a:gd fmla="*/ 6428 w 13721" name="TX15"/>
                <a:gd fmla="*/ 14277 h 18725" name="TY15"/>
                <a:gd fmla="*/ 6581 w 13721" name="TX16"/>
                <a:gd fmla="*/ 14332 h 18725" name="TY16"/>
                <a:gd fmla="*/ 6679 w 13721" name="TX17"/>
                <a:gd fmla="*/ 14617 h 18725" name="TY17"/>
                <a:gd fmla="*/ 6613 w 13721" name="TX18"/>
                <a:gd fmla="*/ 16576 h 18725" name="TY18"/>
                <a:gd fmla="*/ 5409 w 13721" name="TX19"/>
                <a:gd fmla="*/ 17551 h 18725" name="TY19"/>
                <a:gd fmla="*/ 5267 w 13721" name="TX20"/>
                <a:gd fmla="*/ 17671 h 18725" name="TY20"/>
                <a:gd fmla="*/ 5377 w 13721" name="TX21"/>
                <a:gd fmla="*/ 17967 h 18725" name="TY21"/>
                <a:gd fmla="*/ 6515 w 13721" name="TX22"/>
                <a:gd fmla="*/ 18591 h 18725" name="TY22"/>
                <a:gd fmla="*/ 7840 w 13721" name="TX23"/>
                <a:gd fmla="*/ 18722 h 18725" name="TY23"/>
                <a:gd fmla="*/ 7933 w 13721" name="TX24"/>
                <a:gd fmla="*/ 18724 h 18725" name="TY24"/>
                <a:gd fmla="*/ 10008 w 13721" name="TX25"/>
                <a:gd fmla="*/ 17901 h 18725" name="TY25"/>
                <a:gd fmla="*/ 10063 w 13721" name="TX26"/>
                <a:gd fmla="*/ 17693 h 18725" name="TY26"/>
                <a:gd fmla="*/ 9909 w 13721" name="TX27"/>
                <a:gd fmla="*/ 17551 h 18725" name="TY27"/>
                <a:gd fmla="*/ 8705 w 13721" name="TX28"/>
                <a:gd fmla="*/ 15953 h 18725" name="TY28"/>
                <a:gd fmla="*/ 8781 w 13721" name="TX29"/>
                <a:gd fmla="*/ 14310 h 18725" name="TY29"/>
                <a:gd fmla="*/ 8990 w 13721" name="TX30"/>
                <a:gd fmla="*/ 14233 h 18725" name="TY30"/>
                <a:gd fmla="*/ 11102 w 13721" name="TX31"/>
                <a:gd fmla="*/ 12887 h 18725" name="TY31"/>
                <a:gd fmla="*/ 12055 w 13721" name="TX32"/>
                <a:gd fmla="*/ 9153 h 18725" name="TY32"/>
                <a:gd fmla="*/ 12055 w 13721" name="TX33"/>
                <a:gd fmla="*/ 9153 h 18725" name="TY33"/>
                <a:gd fmla="*/ 12643 w 13721" name="TX34"/>
                <a:gd fmla="*/ 9445 h 18725" name="TY34"/>
                <a:gd fmla="*/ 12920 w 13721" name="TX35"/>
                <a:gd fmla="*/ 9405 h 18725" name="TY35"/>
                <a:gd fmla="*/ 13511 w 13721" name="TX36"/>
                <a:gd fmla="*/ 8430 h 18725" name="TY36"/>
                <a:gd fmla="*/ 13369 w 13721" name="TX37"/>
                <a:gd fmla="*/ 6230 h 18725" name="TY37"/>
                <a:gd fmla="*/ 13073 w 13721" name="TX38"/>
                <a:gd fmla="*/ 5945 h 18725" name="TY38"/>
                <a:gd fmla="*/ 12985 w 13721" name="TX39"/>
                <a:gd fmla="*/ 5933 h 18725" name="TY39"/>
                <a:gd fmla="*/ 12591 w 13721" name="TX40"/>
                <a:gd fmla="*/ 6153 h 18725" name="TY40"/>
                <a:gd fmla="*/ 12165 w 13721" name="TX41"/>
                <a:gd fmla="*/ 7062 h 18725" name="TY41"/>
                <a:gd fmla="*/ 11552 w 13721" name="TX42"/>
                <a:gd fmla="*/ 1949 h 18725" name="TY42"/>
                <a:gd fmla="*/ 10227 w 13721" name="TX43"/>
                <a:gd fmla="*/ 613 h 18725" name="TY43"/>
                <a:gd fmla="*/ 7587 w 13721" name="TX44"/>
                <a:gd fmla="*/ 0 h 18725" name="TY4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</a:cxnLst>
              <a:rect l="l" t="t" r="r" b="b"/>
              <a:pathLst>
                <a:path w="13721" h="18725">
                  <a:moveTo>
                    <a:pt x="7587" y="0"/>
                  </a:moveTo>
                  <a:cubicBezTo>
                    <a:pt x="6838" y="0"/>
                    <a:pt x="6105" y="125"/>
                    <a:pt x="5497" y="350"/>
                  </a:cubicBezTo>
                  <a:cubicBezTo>
                    <a:pt x="3723" y="1007"/>
                    <a:pt x="2431" y="2430"/>
                    <a:pt x="2136" y="4303"/>
                  </a:cubicBezTo>
                  <a:cubicBezTo>
                    <a:pt x="1961" y="5442"/>
                    <a:pt x="2081" y="6602"/>
                    <a:pt x="2202" y="7752"/>
                  </a:cubicBezTo>
                  <a:cubicBezTo>
                    <a:pt x="2059" y="7391"/>
                    <a:pt x="1971" y="6909"/>
                    <a:pt x="1687" y="6624"/>
                  </a:cubicBezTo>
                  <a:cubicBezTo>
                    <a:pt x="1560" y="6497"/>
                    <a:pt x="1389" y="6378"/>
                    <a:pt x="1213" y="6378"/>
                  </a:cubicBezTo>
                  <a:cubicBezTo>
                    <a:pt x="1192" y="6378"/>
                    <a:pt x="1172" y="6380"/>
                    <a:pt x="1151" y="6383"/>
                  </a:cubicBezTo>
                  <a:cubicBezTo>
                    <a:pt x="1073" y="6405"/>
                    <a:pt x="997" y="6438"/>
                    <a:pt x="932" y="6482"/>
                  </a:cubicBezTo>
                  <a:cubicBezTo>
                    <a:pt x="1" y="7128"/>
                    <a:pt x="679" y="8989"/>
                    <a:pt x="1205" y="9679"/>
                  </a:cubicBezTo>
                  <a:cubicBezTo>
                    <a:pt x="1358" y="9887"/>
                    <a:pt x="1555" y="10073"/>
                    <a:pt x="1796" y="10150"/>
                  </a:cubicBezTo>
                  <a:cubicBezTo>
                    <a:pt x="1848" y="10164"/>
                    <a:pt x="1903" y="10171"/>
                    <a:pt x="1959" y="10171"/>
                  </a:cubicBezTo>
                  <a:cubicBezTo>
                    <a:pt x="2159" y="10171"/>
                    <a:pt x="2364" y="10079"/>
                    <a:pt x="2442" y="9899"/>
                  </a:cubicBezTo>
                  <a:lnTo>
                    <a:pt x="2442" y="9899"/>
                  </a:lnTo>
                  <a:cubicBezTo>
                    <a:pt x="2367" y="10076"/>
                    <a:pt x="2650" y="10708"/>
                    <a:pt x="2705" y="10894"/>
                  </a:cubicBezTo>
                  <a:cubicBezTo>
                    <a:pt x="2803" y="11277"/>
                    <a:pt x="2935" y="11649"/>
                    <a:pt x="3088" y="12011"/>
                  </a:cubicBezTo>
                  <a:cubicBezTo>
                    <a:pt x="3723" y="13456"/>
                    <a:pt x="4993" y="13916"/>
                    <a:pt x="6428" y="14277"/>
                  </a:cubicBezTo>
                  <a:cubicBezTo>
                    <a:pt x="6482" y="14288"/>
                    <a:pt x="6537" y="14299"/>
                    <a:pt x="6581" y="14332"/>
                  </a:cubicBezTo>
                  <a:cubicBezTo>
                    <a:pt x="6657" y="14398"/>
                    <a:pt x="6669" y="14518"/>
                    <a:pt x="6679" y="14617"/>
                  </a:cubicBezTo>
                  <a:cubicBezTo>
                    <a:pt x="6745" y="15262"/>
                    <a:pt x="6811" y="15941"/>
                    <a:pt x="6613" y="16576"/>
                  </a:cubicBezTo>
                  <a:cubicBezTo>
                    <a:pt x="6438" y="17167"/>
                    <a:pt x="5924" y="17277"/>
                    <a:pt x="5409" y="17551"/>
                  </a:cubicBezTo>
                  <a:cubicBezTo>
                    <a:pt x="5355" y="17583"/>
                    <a:pt x="5289" y="17617"/>
                    <a:pt x="5267" y="17671"/>
                  </a:cubicBezTo>
                  <a:cubicBezTo>
                    <a:pt x="5223" y="17781"/>
                    <a:pt x="5300" y="17890"/>
                    <a:pt x="5377" y="17967"/>
                  </a:cubicBezTo>
                  <a:cubicBezTo>
                    <a:pt x="5672" y="18284"/>
                    <a:pt x="6088" y="18481"/>
                    <a:pt x="6515" y="18591"/>
                  </a:cubicBezTo>
                  <a:cubicBezTo>
                    <a:pt x="6953" y="18690"/>
                    <a:pt x="7391" y="18712"/>
                    <a:pt x="7840" y="18722"/>
                  </a:cubicBezTo>
                  <a:cubicBezTo>
                    <a:pt x="7870" y="18723"/>
                    <a:pt x="7902" y="18724"/>
                    <a:pt x="7933" y="18724"/>
                  </a:cubicBezTo>
                  <a:cubicBezTo>
                    <a:pt x="8639" y="18724"/>
                    <a:pt x="9599" y="18488"/>
                    <a:pt x="10008" y="17901"/>
                  </a:cubicBezTo>
                  <a:cubicBezTo>
                    <a:pt x="10051" y="17836"/>
                    <a:pt x="10085" y="17770"/>
                    <a:pt x="10063" y="17693"/>
                  </a:cubicBezTo>
                  <a:cubicBezTo>
                    <a:pt x="10051" y="17627"/>
                    <a:pt x="9975" y="17583"/>
                    <a:pt x="9909" y="17551"/>
                  </a:cubicBezTo>
                  <a:cubicBezTo>
                    <a:pt x="9241" y="17189"/>
                    <a:pt x="8793" y="16741"/>
                    <a:pt x="8705" y="15953"/>
                  </a:cubicBezTo>
                  <a:cubicBezTo>
                    <a:pt x="8672" y="15624"/>
                    <a:pt x="8486" y="14540"/>
                    <a:pt x="8781" y="14310"/>
                  </a:cubicBezTo>
                  <a:cubicBezTo>
                    <a:pt x="8836" y="14266"/>
                    <a:pt x="8913" y="14245"/>
                    <a:pt x="8990" y="14233"/>
                  </a:cubicBezTo>
                  <a:cubicBezTo>
                    <a:pt x="9942" y="13970"/>
                    <a:pt x="10610" y="13850"/>
                    <a:pt x="11102" y="12887"/>
                  </a:cubicBezTo>
                  <a:cubicBezTo>
                    <a:pt x="11683" y="11748"/>
                    <a:pt x="11924" y="10413"/>
                    <a:pt x="12055" y="9153"/>
                  </a:cubicBezTo>
                  <a:lnTo>
                    <a:pt x="12055" y="9153"/>
                  </a:lnTo>
                  <a:cubicBezTo>
                    <a:pt x="12033" y="9371"/>
                    <a:pt x="12376" y="9445"/>
                    <a:pt x="12643" y="9445"/>
                  </a:cubicBezTo>
                  <a:cubicBezTo>
                    <a:pt x="12765" y="9445"/>
                    <a:pt x="12872" y="9429"/>
                    <a:pt x="12920" y="9405"/>
                  </a:cubicBezTo>
                  <a:cubicBezTo>
                    <a:pt x="13238" y="9230"/>
                    <a:pt x="13424" y="8748"/>
                    <a:pt x="13511" y="8430"/>
                  </a:cubicBezTo>
                  <a:cubicBezTo>
                    <a:pt x="13708" y="7708"/>
                    <a:pt x="13720" y="6898"/>
                    <a:pt x="13369" y="6230"/>
                  </a:cubicBezTo>
                  <a:cubicBezTo>
                    <a:pt x="13304" y="6109"/>
                    <a:pt x="13205" y="5978"/>
                    <a:pt x="13073" y="5945"/>
                  </a:cubicBezTo>
                  <a:cubicBezTo>
                    <a:pt x="13043" y="5937"/>
                    <a:pt x="13014" y="5933"/>
                    <a:pt x="12985" y="5933"/>
                  </a:cubicBezTo>
                  <a:cubicBezTo>
                    <a:pt x="12833" y="5933"/>
                    <a:pt x="12693" y="6043"/>
                    <a:pt x="12591" y="6153"/>
                  </a:cubicBezTo>
                  <a:cubicBezTo>
                    <a:pt x="12362" y="6405"/>
                    <a:pt x="12209" y="6722"/>
                    <a:pt x="12165" y="7062"/>
                  </a:cubicBezTo>
                  <a:cubicBezTo>
                    <a:pt x="12175" y="5365"/>
                    <a:pt x="12351" y="3515"/>
                    <a:pt x="11552" y="1949"/>
                  </a:cubicBezTo>
                  <a:cubicBezTo>
                    <a:pt x="11256" y="1369"/>
                    <a:pt x="10796" y="931"/>
                    <a:pt x="10227" y="613"/>
                  </a:cubicBezTo>
                  <a:cubicBezTo>
                    <a:pt x="9459" y="190"/>
                    <a:pt x="8511" y="0"/>
                    <a:pt x="7587" y="0"/>
                  </a:cubicBezTo>
                  <a:close/>
                </a:path>
              </a:pathLst>
            </a:custGeom>
            <a:solidFill>
              <a:srgbClr val="FFBDB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14" name="Rect 0"/>
            <p:cNvSpPr>
              <a:spLocks/>
            </p:cNvSpPr>
            <p:nvPr/>
          </p:nvSpPr>
          <p:spPr>
            <a:xfrm rot="0">
              <a:off x="6203950" y="1545590"/>
              <a:ext cx="290195" cy="155575"/>
            </a:xfrm>
            <a:custGeom>
              <a:gdLst>
                <a:gd fmla="*/ 5453 w 10053" name="TX0"/>
                <a:gd fmla="*/ 1 h 5379" name="TY0"/>
                <a:gd fmla="*/ 3362 w 10053" name="TX1"/>
                <a:gd fmla="*/ 351 h 5379" name="TY1"/>
                <a:gd fmla="*/ 1 w 10053" name="TX2"/>
                <a:gd fmla="*/ 4304 h 5379" name="TY2"/>
                <a:gd fmla="*/ 1 w 10053" name="TX3"/>
                <a:gd fmla="*/ 4315 h 5379" name="TY3"/>
                <a:gd fmla="*/ 1 w 10053" name="TX4"/>
                <a:gd fmla="*/ 4304 h 5379" name="TY4"/>
                <a:gd fmla="*/ 3362 w 10053" name="TX5"/>
                <a:gd fmla="*/ 351 h 5379" name="TY5"/>
                <a:gd fmla="*/ 5453 w 10053" name="TX6"/>
                <a:gd fmla="*/ 1 h 5379" name="TY6"/>
                <a:gd fmla="*/ 8092 w 10053" name="TX7"/>
                <a:gd fmla="*/ 614 h 5379" name="TY7"/>
                <a:gd fmla="*/ 9417 w 10053" name="TX8"/>
                <a:gd fmla="*/ 1950 h 5379" name="TY8"/>
                <a:gd fmla="*/ 10052 w 10053" name="TX9"/>
                <a:gd fmla="*/ 5377 h 5379" name="TY9"/>
                <a:gd fmla="*/ 9417 w 10053" name="TX10"/>
                <a:gd fmla="*/ 1950 h 5379" name="TY10"/>
                <a:gd fmla="*/ 8092 w 10053" name="TX11"/>
                <a:gd fmla="*/ 614 h 5379" name="TY11"/>
                <a:gd fmla="*/ 5453 w 10053" name="TX12"/>
                <a:gd fmla="*/ 1 h 5379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10053" h="5379">
                  <a:moveTo>
                    <a:pt x="5453" y="1"/>
                  </a:moveTo>
                  <a:cubicBezTo>
                    <a:pt x="4709" y="1"/>
                    <a:pt x="3975" y="132"/>
                    <a:pt x="3362" y="351"/>
                  </a:cubicBezTo>
                  <a:cubicBezTo>
                    <a:pt x="1588" y="1008"/>
                    <a:pt x="296" y="2431"/>
                    <a:pt x="1" y="4304"/>
                  </a:cubicBezTo>
                  <a:lnTo>
                    <a:pt x="1" y="4315"/>
                  </a:lnTo>
                  <a:lnTo>
                    <a:pt x="1" y="4304"/>
                  </a:lnTo>
                  <a:cubicBezTo>
                    <a:pt x="296" y="2431"/>
                    <a:pt x="1588" y="1008"/>
                    <a:pt x="3362" y="351"/>
                  </a:cubicBezTo>
                  <a:cubicBezTo>
                    <a:pt x="3975" y="132"/>
                    <a:pt x="4709" y="1"/>
                    <a:pt x="5453" y="1"/>
                  </a:cubicBezTo>
                  <a:cubicBezTo>
                    <a:pt x="6384" y="1"/>
                    <a:pt x="7325" y="187"/>
                    <a:pt x="8092" y="614"/>
                  </a:cubicBezTo>
                  <a:cubicBezTo>
                    <a:pt x="8661" y="932"/>
                    <a:pt x="9121" y="1370"/>
                    <a:pt x="9417" y="1950"/>
                  </a:cubicBezTo>
                  <a:cubicBezTo>
                    <a:pt x="9953" y="3001"/>
                    <a:pt x="10052" y="4195"/>
                    <a:pt x="10052" y="5377"/>
                  </a:cubicBezTo>
                  <a:cubicBezTo>
                    <a:pt x="10052" y="4195"/>
                    <a:pt x="9953" y="3001"/>
                    <a:pt x="9417" y="1950"/>
                  </a:cubicBezTo>
                  <a:cubicBezTo>
                    <a:pt x="9121" y="1370"/>
                    <a:pt x="8661" y="932"/>
                    <a:pt x="8092" y="614"/>
                  </a:cubicBezTo>
                  <a:cubicBezTo>
                    <a:pt x="7325" y="187"/>
                    <a:pt x="6384" y="1"/>
                    <a:pt x="5453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15" name="Rect 0"/>
            <p:cNvSpPr>
              <a:spLocks/>
            </p:cNvSpPr>
            <p:nvPr/>
          </p:nvSpPr>
          <p:spPr>
            <a:xfrm rot="0">
              <a:off x="6172200" y="1545590"/>
              <a:ext cx="363855" cy="330835"/>
            </a:xfrm>
            <a:custGeom>
              <a:gdLst>
                <a:gd fmla="*/ 11596 w 12615" name="TX0"/>
                <a:gd fmla="*/ 7555 h 11455" name="TY0"/>
                <a:gd fmla="*/ 11530 w 12615" name="TX1"/>
                <a:gd fmla="*/ 7567 h 11455" name="TY1"/>
                <a:gd fmla="*/ 11465 w 12615" name="TX2"/>
                <a:gd fmla="*/ 7589 h 11455" name="TY2"/>
                <a:gd fmla="*/ 11465 w 12615" name="TX3"/>
                <a:gd fmla="*/ 7589 h 11455" name="TY3"/>
                <a:gd fmla="*/ 11530 w 12615" name="TX4"/>
                <a:gd fmla="*/ 7555 h 11455" name="TY4"/>
                <a:gd fmla="*/ 11596 w 12615" name="TX6"/>
                <a:gd fmla="*/ 7555 h 11455" name="TY6"/>
                <a:gd fmla="*/ 11727 w 12615" name="TX7"/>
                <a:gd fmla="*/ 7577 h 11455" name="TY7"/>
                <a:gd fmla="*/ 11946 w 12615" name="TX8"/>
                <a:gd fmla="*/ 7764 h 11455" name="TY8"/>
                <a:gd fmla="*/ 11727 w 12615" name="TX9"/>
                <a:gd fmla="*/ 7589 h 11455" name="TY9"/>
                <a:gd fmla="*/ 11596 w 12615" name="TX10"/>
                <a:gd fmla="*/ 7555 h 11455" name="TY10"/>
                <a:gd fmla="*/ 11935 w 12615" name="TX12"/>
                <a:gd fmla="*/ 6592 h 11455" name="TY12"/>
                <a:gd fmla="*/ 12000 w 12615" name="TX13"/>
                <a:gd fmla="*/ 6614 h 11455" name="TY13"/>
                <a:gd fmla="*/ 11935 w 12615" name="TX14"/>
                <a:gd fmla="*/ 6603 h 11455" name="TY14"/>
                <a:gd fmla="*/ 11902 w 12615" name="TX15"/>
                <a:gd fmla="*/ 6603 h 11455" name="TY15"/>
                <a:gd fmla="*/ 11869 w 12615" name="TX16"/>
                <a:gd fmla="*/ 6614 h 11455" name="TY16"/>
                <a:gd fmla="*/ 11803 w 12615" name="TX17"/>
                <a:gd fmla="*/ 6647 h 11455" name="TY17"/>
                <a:gd fmla="*/ 11749 w 12615" name="TX18"/>
                <a:gd fmla="*/ 6691 h 11455" name="TY18"/>
                <a:gd fmla="*/ 11606 w 12615" name="TX19"/>
                <a:gd fmla="*/ 6932 h 11455" name="TY19"/>
                <a:gd fmla="*/ 11508 w 12615" name="TX20"/>
                <a:gd fmla="*/ 7195 h 11455" name="TY20"/>
                <a:gd fmla="*/ 11421 w 12615" name="TX21"/>
                <a:gd fmla="*/ 7742 h 11455" name="TY21"/>
                <a:gd fmla="*/ 11399 w 12615" name="TX22"/>
                <a:gd fmla="*/ 8027 h 11455" name="TY22"/>
                <a:gd fmla="*/ 11409 w 12615" name="TX23"/>
                <a:gd fmla="*/ 8311 h 11455" name="TY23"/>
                <a:gd fmla="*/ 11431 w 12615" name="TX24"/>
                <a:gd fmla="*/ 8443 h 11455" name="TY24"/>
                <a:gd fmla="*/ 11453 w 12615" name="TX25"/>
                <a:gd fmla="*/ 8508 h 11455" name="TY25"/>
                <a:gd fmla="*/ 11486 w 12615" name="TX26"/>
                <a:gd fmla="*/ 8574 h 11455" name="TY26"/>
                <a:gd fmla="*/ 11519 w 12615" name="TX27"/>
                <a:gd fmla="*/ 8628 h 11455" name="TY27"/>
                <a:gd fmla="*/ 11541 w 12615" name="TX28"/>
                <a:gd fmla="*/ 8662 h 11455" name="TY28"/>
                <a:gd fmla="*/ 11562 w 12615" name="TX29"/>
                <a:gd fmla="*/ 8684 h 11455" name="TY29"/>
                <a:gd fmla="*/ 11618 w 12615" name="TX30"/>
                <a:gd fmla="*/ 8727 h 11455" name="TY30"/>
                <a:gd fmla="*/ 11683 w 12615" name="TX31"/>
                <a:gd fmla="*/ 8749 h 11455" name="TY31"/>
                <a:gd fmla="*/ 11738 w 12615" name="TX32"/>
                <a:gd fmla="*/ 8727 h 11455" name="TY32"/>
                <a:gd fmla="*/ 11781 w 12615" name="TX33"/>
                <a:gd fmla="*/ 8684 h 11455" name="TY33"/>
                <a:gd fmla="*/ 11858 w 12615" name="TX34"/>
                <a:gd fmla="*/ 8563 h 11455" name="TY34"/>
                <a:gd fmla="*/ 11924 w 12615" name="TX35"/>
                <a:gd fmla="*/ 8431 h 11455" name="TY35"/>
                <a:gd fmla="*/ 11978 w 12615" name="TX36"/>
                <a:gd fmla="*/ 8300 h 11455" name="TY36"/>
                <a:gd fmla="*/ 12012 w 12615" name="TX37"/>
                <a:gd fmla="*/ 8169 h 11455" name="TY37"/>
                <a:gd fmla="*/ 12022 w 12615" name="TX38"/>
                <a:gd fmla="*/ 8027 h 11455" name="TY38"/>
                <a:gd fmla="*/ 12012 w 12615" name="TX39"/>
                <a:gd fmla="*/ 7961 h 11455" name="TY39"/>
                <a:gd fmla="*/ 12000 w 12615" name="TX40"/>
                <a:gd fmla="*/ 7884 h 11455" name="TY40"/>
                <a:gd fmla="*/ 11946 w 12615" name="TX41"/>
                <a:gd fmla="*/ 7764 h 11455" name="TY41"/>
                <a:gd fmla="*/ 11946 w 12615" name="TX42"/>
                <a:gd fmla="*/ 7764 h 11455" name="TY42"/>
                <a:gd fmla="*/ 12012 w 12615" name="TX43"/>
                <a:gd fmla="*/ 7884 h 11455" name="TY43"/>
                <a:gd fmla="*/ 12022 w 12615" name="TX44"/>
                <a:gd fmla="*/ 7961 h 11455" name="TY44"/>
                <a:gd fmla="*/ 12034 w 12615" name="TX45"/>
                <a:gd fmla="*/ 8027 h 11455" name="TY45"/>
                <a:gd fmla="*/ 12022 w 12615" name="TX46"/>
                <a:gd fmla="*/ 8169 h 11455" name="TY46"/>
                <a:gd fmla="*/ 11990 w 12615" name="TX47"/>
                <a:gd fmla="*/ 8300 h 11455" name="TY47"/>
                <a:gd fmla="*/ 11935 w 12615" name="TX48"/>
                <a:gd fmla="*/ 8431 h 11455" name="TY48"/>
                <a:gd fmla="*/ 11869 w 12615" name="TX49"/>
                <a:gd fmla="*/ 8563 h 11455" name="TY49"/>
                <a:gd fmla="*/ 11793 w 12615" name="TX50"/>
                <a:gd fmla="*/ 8684 h 11455" name="TY50"/>
                <a:gd fmla="*/ 11749 w 12615" name="TX51"/>
                <a:gd fmla="*/ 8738 h 11455" name="TY51"/>
                <a:gd fmla="*/ 11683 w 12615" name="TX52"/>
                <a:gd fmla="*/ 8760 h 11455" name="TY52"/>
                <a:gd fmla="*/ 11606 w 12615" name="TX53"/>
                <a:gd fmla="*/ 8738 h 11455" name="TY53"/>
                <a:gd fmla="*/ 11552 w 12615" name="TX54"/>
                <a:gd fmla="*/ 8694 h 11455" name="TY54"/>
                <a:gd fmla="*/ 11530 w 12615" name="TX55"/>
                <a:gd fmla="*/ 8672 h 11455" name="TY55"/>
                <a:gd fmla="*/ 11508 w 12615" name="TX56"/>
                <a:gd fmla="*/ 8640 h 11455" name="TY56"/>
                <a:gd fmla="*/ 11475 w 12615" name="TX57"/>
                <a:gd fmla="*/ 8585 h 11455" name="TY57"/>
                <a:gd fmla="*/ 11442 w 12615" name="TX58"/>
                <a:gd fmla="*/ 8519 h 11455" name="TY58"/>
                <a:gd fmla="*/ 11421 w 12615" name="TX59"/>
                <a:gd fmla="*/ 8443 h 11455" name="TY59"/>
                <a:gd fmla="*/ 11387 w 12615" name="TX60"/>
                <a:gd fmla="*/ 8311 h 11455" name="TY60"/>
                <a:gd fmla="*/ 11377 w 12615" name="TX61"/>
                <a:gd fmla="*/ 8027 h 11455" name="TY61"/>
                <a:gd fmla="*/ 11399 w 12615" name="TX62"/>
                <a:gd fmla="*/ 7742 h 11455" name="TY62"/>
                <a:gd fmla="*/ 11497 w 12615" name="TX63"/>
                <a:gd fmla="*/ 7183 h 11455" name="TY63"/>
                <a:gd fmla="*/ 11596 w 12615" name="TX64"/>
                <a:gd fmla="*/ 6920 h 11455" name="TY64"/>
                <a:gd fmla="*/ 11749 w 12615" name="TX65"/>
                <a:gd fmla="*/ 6680 h 11455" name="TY65"/>
                <a:gd fmla="*/ 11803 w 12615" name="TX66"/>
                <a:gd fmla="*/ 6636 h 11455" name="TY66"/>
                <a:gd fmla="*/ 11858 w 12615" name="TX67"/>
                <a:gd fmla="*/ 6603 h 11455" name="TY67"/>
                <a:gd fmla="*/ 11902 w 12615" name="TX68"/>
                <a:gd fmla="*/ 6603 h 11455" name="TY68"/>
                <a:gd fmla="*/ 11935 w 12615" name="TX69"/>
                <a:gd fmla="*/ 6592 h 11455" name="TY69"/>
                <a:gd fmla="*/ 745 w 12615" name="TX71"/>
                <a:gd fmla="*/ 7863 h 11455" name="TY71"/>
                <a:gd fmla="*/ 745 w 12615" name="TX72"/>
                <a:gd fmla="*/ 7863 h 11455" name="TY72"/>
                <a:gd fmla="*/ 526 w 12615" name="TX73"/>
                <a:gd fmla="*/ 8475 h 11455" name="TY73"/>
                <a:gd fmla="*/ 482 w 12615" name="TX74"/>
                <a:gd fmla="*/ 8804 h 11455" name="TY74"/>
                <a:gd fmla="*/ 516 w 12615" name="TX75"/>
                <a:gd fmla="*/ 8475 h 11455" name="TY75"/>
                <a:gd fmla="*/ 745 w 12615" name="TX76"/>
                <a:gd fmla="*/ 7863 h 11455" name="TY76"/>
                <a:gd fmla="*/ 285 w 12615" name="TX78"/>
                <a:gd fmla="*/ 7151 h 11455" name="TY78"/>
                <a:gd fmla="*/ 428 w 12615" name="TX79"/>
                <a:gd fmla="*/ 7238 h 11455" name="TY79"/>
                <a:gd fmla="*/ 526 w 12615" name="TX80"/>
                <a:gd fmla="*/ 7370 h 11455" name="TY80"/>
                <a:gd fmla="*/ 614 w 12615" name="TX81"/>
                <a:gd fmla="*/ 7512 h 11455" name="TY81"/>
                <a:gd fmla="*/ 1063 w 12615" name="TX82"/>
                <a:gd fmla="*/ 8749 h 11455" name="TY82"/>
                <a:gd fmla="*/ 1074 w 12615" name="TX83"/>
                <a:gd fmla="*/ 9078 h 11455" name="TY83"/>
                <a:gd fmla="*/ 954 w 12615" name="TX84"/>
                <a:gd fmla="*/ 9384 h 11455" name="TY84"/>
                <a:gd fmla="*/ 811 w 12615" name="TX85"/>
                <a:gd fmla="*/ 9482 h 11455" name="TY85"/>
                <a:gd fmla="*/ 767 w 12615" name="TX86"/>
                <a:gd fmla="*/ 9494 h 11455" name="TY86"/>
                <a:gd fmla="*/ 735 w 12615" name="TX87"/>
                <a:gd fmla="*/ 9482 h 11455" name="TY87"/>
                <a:gd fmla="*/ 669 w 12615" name="TX88"/>
                <a:gd fmla="*/ 9428 h 11455" name="TY88"/>
                <a:gd fmla="*/ 516 w 12615" name="TX89"/>
                <a:gd fmla="*/ 9132 h 11455" name="TY89"/>
                <a:gd fmla="*/ 482 w 12615" name="TX90"/>
                <a:gd fmla="*/ 8804 h 11455" name="TY90"/>
                <a:gd fmla="*/ 482 w 12615" name="TX91"/>
                <a:gd fmla="*/ 8804 h 11455" name="TY91"/>
                <a:gd fmla="*/ 526 w 12615" name="TX92"/>
                <a:gd fmla="*/ 9132 h 11455" name="TY92"/>
                <a:gd fmla="*/ 669 w 12615" name="TX93"/>
                <a:gd fmla="*/ 9417 h 11455" name="TY93"/>
                <a:gd fmla="*/ 735 w 12615" name="TX94"/>
                <a:gd fmla="*/ 9472 h 11455" name="TY94"/>
                <a:gd fmla="*/ 811 w 12615" name="TX95"/>
                <a:gd fmla="*/ 9472 h 11455" name="TY95"/>
                <a:gd fmla="*/ 942 w 12615" name="TX96"/>
                <a:gd fmla="*/ 9373 h 11455" name="TY96"/>
                <a:gd fmla="*/ 1063 w 12615" name="TX97"/>
                <a:gd fmla="*/ 9078 h 11455" name="TY97"/>
                <a:gd fmla="*/ 1041 w 12615" name="TX98"/>
                <a:gd fmla="*/ 8749 h 11455" name="TY98"/>
                <a:gd fmla="*/ 603 w 12615" name="TX99"/>
                <a:gd fmla="*/ 7512 h 11455" name="TY99"/>
                <a:gd fmla="*/ 516 w 12615" name="TX100"/>
                <a:gd fmla="*/ 7370 h 11455" name="TY100"/>
                <a:gd fmla="*/ 417 w 12615" name="TX101"/>
                <a:gd fmla="*/ 7238 h 11455" name="TY101"/>
                <a:gd fmla="*/ 285 w 12615" name="TX102"/>
                <a:gd fmla="*/ 7161 h 11455" name="TY102"/>
                <a:gd fmla="*/ 231 w 12615" name="TX103"/>
                <a:gd fmla="*/ 7151 h 11455" name="TY103"/>
                <a:gd fmla="*/ 319 w 12615" name="TX105"/>
                <a:gd fmla="*/ 7129 h 11455" name="TY105"/>
                <a:gd fmla="*/ 231 w 12615" name="TX106"/>
                <a:gd fmla="*/ 7139 h 11455" name="TY106"/>
                <a:gd fmla="*/ 220 w 12615" name="TX107"/>
                <a:gd fmla="*/ 7151 h 11455" name="TY107"/>
                <a:gd fmla="*/ 198 w 12615" name="TX108"/>
                <a:gd fmla="*/ 7151 h 11455" name="TY108"/>
                <a:gd fmla="*/ 23 w 12615" name="TX109"/>
                <a:gd fmla="*/ 7720 h 11455" name="TY109"/>
                <a:gd fmla="*/ 516 w 12615" name="TX110"/>
                <a:gd fmla="*/ 9341 h 11455" name="TY110"/>
                <a:gd fmla="*/ 822 w 12615" name="TX111"/>
                <a:gd fmla="*/ 9603 h 11455" name="TY111"/>
                <a:gd fmla="*/ 833 w 12615" name="TX112"/>
                <a:gd fmla="*/ 9603 h 11455" name="TY112"/>
                <a:gd fmla="*/ 1117 w 12615" name="TX113"/>
                <a:gd fmla="*/ 9297 h 11455" name="TY113"/>
                <a:gd fmla="*/ 1315 w 12615" name="TX114"/>
                <a:gd fmla="*/ 8782 h 11455" name="TY114"/>
                <a:gd fmla="*/ 1216 w 12615" name="TX115"/>
                <a:gd fmla="*/ 7983 h 11455" name="TY115"/>
                <a:gd fmla="*/ 1216 w 12615" name="TX116"/>
                <a:gd fmla="*/ 8049 h 11455" name="TY116"/>
                <a:gd fmla="*/ 658 w 12615" name="TX117"/>
                <a:gd fmla="*/ 7271 h 11455" name="TY117"/>
                <a:gd fmla="*/ 319 w 12615" name="TX118"/>
                <a:gd fmla="*/ 7129 h 11455" name="TY118"/>
                <a:gd fmla="*/ 6559 w 12615" name="TX120"/>
                <a:gd fmla="*/ 1 h 11455" name="TY120"/>
                <a:gd fmla="*/ 4468 w 12615" name="TX121"/>
                <a:gd fmla="*/ 351 h 11455" name="TY121"/>
                <a:gd fmla="*/ 1107 w 12615" name="TX122"/>
                <a:gd fmla="*/ 4304 h 11455" name="TY122"/>
                <a:gd fmla="*/ 1107 w 12615" name="TX123"/>
                <a:gd fmla="*/ 4315 h 11455" name="TY123"/>
                <a:gd fmla="*/ 1205 w 12615" name="TX124"/>
                <a:gd fmla="*/ 7435 h 11455" name="TY124"/>
                <a:gd fmla="*/ 1567 w 12615" name="TX125"/>
                <a:gd fmla="*/ 8169 h 11455" name="TY125"/>
                <a:gd fmla="*/ 1786 w 12615" name="TX126"/>
                <a:gd fmla="*/ 7621 h 11455" name="TY126"/>
                <a:gd fmla="*/ 2037 w 12615" name="TX127"/>
                <a:gd fmla="*/ 6307 h 11455" name="TY127"/>
                <a:gd fmla="*/ 1774 w 12615" name="TX128"/>
                <a:gd fmla="*/ 4983 h 11455" name="TY128"/>
                <a:gd fmla="*/ 1830 w 12615" name="TX129"/>
                <a:gd fmla="*/ 4983 h 11455" name="TY129"/>
                <a:gd fmla="*/ 3877 w 12615" name="TX130"/>
                <a:gd fmla="*/ 2607 h 11455" name="TY130"/>
                <a:gd fmla="*/ 3877 w 12615" name="TX131"/>
                <a:gd fmla="*/ 2607 h 11455" name="TY131"/>
                <a:gd fmla="*/ 5037 w 12615" name="TX132"/>
                <a:gd fmla="*/ 2968 h 11455" name="TY132"/>
                <a:gd fmla="*/ 5869 w 12615" name="TX133"/>
                <a:gd fmla="*/ 2793 h 11455" name="TY133"/>
                <a:gd fmla="*/ 6800 w 12615" name="TX134"/>
                <a:gd fmla="*/ 3209 h 11455" name="TY134"/>
                <a:gd fmla="*/ 6975 w 12615" name="TX135"/>
                <a:gd fmla="*/ 3198 h 11455" name="TY135"/>
                <a:gd fmla="*/ 8136 w 12615" name="TX136"/>
                <a:gd fmla="*/ 2771 h 11455" name="TY136"/>
                <a:gd fmla="*/ 8136 w 12615" name="TX137"/>
                <a:gd fmla="*/ 2771 h 11455" name="TY137"/>
                <a:gd fmla="*/ 8541 w 12615" name="TX138"/>
                <a:gd fmla="*/ 3592 h 11455" name="TY138"/>
                <a:gd fmla="*/ 9176 w 12615" name="TX139"/>
                <a:gd fmla="*/ 3713 h 11455" name="TY139"/>
                <a:gd fmla="*/ 9537 w 12615" name="TX140"/>
                <a:gd fmla="*/ 3702 h 11455" name="TY140"/>
                <a:gd fmla="*/ 10314 w 12615" name="TX141"/>
                <a:gd fmla="*/ 5234 h 11455" name="TY141"/>
                <a:gd fmla="*/ 10161 w 12615" name="TX142"/>
                <a:gd fmla="*/ 10074 h 11455" name="TY142"/>
                <a:gd fmla="*/ 9920 w 12615" name="TX143"/>
                <a:gd fmla="*/ 10479 h 11455" name="TY143"/>
                <a:gd fmla="*/ 9910 w 12615" name="TX144"/>
                <a:gd fmla="*/ 10479 h 11455" name="TY144"/>
                <a:gd fmla="*/ 9647 w 12615" name="TX145"/>
                <a:gd fmla="*/ 10238 h 11455" name="TY145"/>
                <a:gd fmla="*/ 9034 w 12615" name="TX146"/>
                <a:gd fmla="*/ 9088 h 11455" name="TY146"/>
                <a:gd fmla="*/ 8552 w 12615" name="TX147"/>
                <a:gd fmla="*/ 8431 h 11455" name="TY147"/>
                <a:gd fmla="*/ 7961 w 12615" name="TX148"/>
                <a:gd fmla="*/ 8234 h 11455" name="TY148"/>
                <a:gd fmla="*/ 7501 w 12615" name="TX149"/>
                <a:gd fmla="*/ 8344 h 11455" name="TY149"/>
                <a:gd fmla="*/ 7917 w 12615" name="TX150"/>
                <a:gd fmla="*/ 8465 h 11455" name="TY150"/>
                <a:gd fmla="*/ 8727 w 12615" name="TX151"/>
                <a:gd fmla="*/ 9723 h 11455" name="TY151"/>
                <a:gd fmla="*/ 8880 w 12615" name="TX152"/>
                <a:gd fmla="*/ 9658 h 11455" name="TY152"/>
                <a:gd fmla="*/ 9099 w 12615" name="TX153"/>
                <a:gd fmla="*/ 9745 h 11455" name="TY153"/>
                <a:gd fmla="*/ 9275 w 12615" name="TX154"/>
                <a:gd fmla="*/ 10117 h 11455" name="TY154"/>
                <a:gd fmla="*/ 9460 w 12615" name="TX155"/>
                <a:gd fmla="*/ 11453 h 11455" name="TY155"/>
                <a:gd fmla="*/ 9625 w 12615" name="TX156"/>
                <a:gd fmla="*/ 11015 h 11455" name="TY156"/>
                <a:gd fmla="*/ 9800 w 12615" name="TX157"/>
                <a:gd fmla="*/ 10950 h 11455" name="TY157"/>
                <a:gd fmla="*/ 10151 w 12615" name="TX158"/>
                <a:gd fmla="*/ 11070 h 11455" name="TY158"/>
                <a:gd fmla="*/ 10555 w 12615" name="TX159"/>
                <a:gd fmla="*/ 9297 h 11455" name="TY159"/>
                <a:gd fmla="*/ 10610 w 12615" name="TX160"/>
                <a:gd fmla="*/ 8431 h 11455" name="TY160"/>
                <a:gd fmla="*/ 11081 w 12615" name="TX161"/>
                <a:gd fmla="*/ 6833 h 11455" name="TY161"/>
                <a:gd fmla="*/ 11114 w 12615" name="TX162"/>
                <a:gd fmla="*/ 9329 h 11455" name="TY162"/>
                <a:gd fmla="*/ 11606 w 12615" name="TX163"/>
                <a:gd fmla="*/ 9450 h 11455" name="TY163"/>
                <a:gd fmla="*/ 11891 w 12615" name="TX164"/>
                <a:gd fmla="*/ 9406 h 11455" name="TY164"/>
                <a:gd fmla="*/ 12482 w 12615" name="TX165"/>
                <a:gd fmla="*/ 8431 h 11455" name="TY165"/>
                <a:gd fmla="*/ 12614 w 12615" name="TX166"/>
                <a:gd fmla="*/ 7446 h 11455" name="TY166"/>
                <a:gd fmla="*/ 12581 w 12615" name="TX167"/>
                <a:gd fmla="*/ 6964 h 11455" name="TY167"/>
                <a:gd fmla="*/ 12559 w 12615" name="TX168"/>
                <a:gd fmla="*/ 6844 h 11455" name="TY168"/>
                <a:gd fmla="*/ 12340 w 12615" name="TX169"/>
                <a:gd fmla="*/ 6231 h 11455" name="TY169"/>
                <a:gd fmla="*/ 12044 w 12615" name="TX170"/>
                <a:gd fmla="*/ 5946 h 11455" name="TY170"/>
                <a:gd fmla="*/ 11968 w 12615" name="TX171"/>
                <a:gd fmla="*/ 5935 h 11455" name="TY171"/>
                <a:gd fmla="*/ 11562 w 12615" name="TX172"/>
                <a:gd fmla="*/ 6154 h 11455" name="TY172"/>
                <a:gd fmla="*/ 11136 w 12615" name="TX173"/>
                <a:gd fmla="*/ 7063 h 11455" name="TY173"/>
                <a:gd fmla="*/ 11158 w 12615" name="TX174"/>
                <a:gd fmla="*/ 5377 h 11455" name="TY174"/>
                <a:gd fmla="*/ 10523 w 12615" name="TX175"/>
                <a:gd fmla="*/ 1950 h 11455" name="TY175"/>
                <a:gd fmla="*/ 9198 w 12615" name="TX176"/>
                <a:gd fmla="*/ 614 h 11455" name="TY176"/>
                <a:gd fmla="*/ 6559 w 12615" name="TX177"/>
                <a:gd fmla="*/ 1 h 11455" name="TY17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1" y="TY131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7" y="TY137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1" y="TY141"/>
                </a:cxn>
                <a:cxn ang="0">
                  <a:pos x="TX142" y="TY142"/>
                </a:cxn>
                <a:cxn ang="0">
                  <a:pos x="TX143" y="TY143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  <a:cxn ang="0">
                  <a:pos x="TX147" y="TY147"/>
                </a:cxn>
                <a:cxn ang="0">
                  <a:pos x="TX148" y="TY148"/>
                </a:cxn>
                <a:cxn ang="0">
                  <a:pos x="TX149" y="TY149"/>
                </a:cxn>
                <a:cxn ang="0">
                  <a:pos x="TX150" y="TY150"/>
                </a:cxn>
                <a:cxn ang="0">
                  <a:pos x="TX151" y="TY151"/>
                </a:cxn>
                <a:cxn ang="0">
                  <a:pos x="TX152" y="TY152"/>
                </a:cxn>
                <a:cxn ang="0">
                  <a:pos x="TX153" y="TY153"/>
                </a:cxn>
                <a:cxn ang="0">
                  <a:pos x="TX154" y="TY154"/>
                </a:cxn>
                <a:cxn ang="0">
                  <a:pos x="TX155" y="TY155"/>
                </a:cxn>
                <a:cxn ang="0">
                  <a:pos x="TX156" y="TY156"/>
                </a:cxn>
                <a:cxn ang="0">
                  <a:pos x="TX157" y="TY157"/>
                </a:cxn>
                <a:cxn ang="0">
                  <a:pos x="TX158" y="TY158"/>
                </a:cxn>
                <a:cxn ang="0">
                  <a:pos x="TX159" y="TY159"/>
                </a:cxn>
                <a:cxn ang="0">
                  <a:pos x="TX160" y="TY160"/>
                </a:cxn>
                <a:cxn ang="0">
                  <a:pos x="TX161" y="TY161"/>
                </a:cxn>
                <a:cxn ang="0">
                  <a:pos x="TX162" y="TY162"/>
                </a:cxn>
                <a:cxn ang="0">
                  <a:pos x="TX163" y="TY163"/>
                </a:cxn>
                <a:cxn ang="0">
                  <a:pos x="TX164" y="TY164"/>
                </a:cxn>
                <a:cxn ang="0">
                  <a:pos x="TX165" y="TY165"/>
                </a:cxn>
                <a:cxn ang="0">
                  <a:pos x="TX166" y="TY166"/>
                </a:cxn>
                <a:cxn ang="0">
                  <a:pos x="TX167" y="TY167"/>
                </a:cxn>
                <a:cxn ang="0">
                  <a:pos x="TX168" y="TY168"/>
                </a:cxn>
                <a:cxn ang="0">
                  <a:pos x="TX169" y="TY169"/>
                </a:cxn>
                <a:cxn ang="0">
                  <a:pos x="TX170" y="TY170"/>
                </a:cxn>
                <a:cxn ang="0">
                  <a:pos x="TX171" y="TY171"/>
                </a:cxn>
                <a:cxn ang="0">
                  <a:pos x="TX172" y="TY172"/>
                </a:cxn>
                <a:cxn ang="0">
                  <a:pos x="TX173" y="TY173"/>
                </a:cxn>
                <a:cxn ang="0">
                  <a:pos x="TX174" y="TY174"/>
                </a:cxn>
                <a:cxn ang="0">
                  <a:pos x="TX175" y="TY175"/>
                </a:cxn>
                <a:cxn ang="0">
                  <a:pos x="TX176" y="TY176"/>
                </a:cxn>
                <a:cxn ang="0">
                  <a:pos x="TX177" y="TY177"/>
                </a:cxn>
              </a:cxnLst>
              <a:rect l="l" t="t" r="r" b="b"/>
              <a:pathLst>
                <a:path w="12615" h="11455">
                  <a:moveTo>
                    <a:pt x="11596" y="7555"/>
                  </a:moveTo>
                  <a:cubicBezTo>
                    <a:pt x="11574" y="7555"/>
                    <a:pt x="11552" y="7555"/>
                    <a:pt x="11530" y="7567"/>
                  </a:cubicBezTo>
                  <a:cubicBezTo>
                    <a:pt x="11497" y="7567"/>
                    <a:pt x="11475" y="7577"/>
                    <a:pt x="11465" y="7589"/>
                  </a:cubicBezTo>
                  <a:lnTo>
                    <a:pt x="11465" y="7589"/>
                  </a:lnTo>
                  <a:cubicBezTo>
                    <a:pt x="11475" y="7577"/>
                    <a:pt x="11497" y="7567"/>
                    <a:pt x="11530" y="7555"/>
                  </a:cubicBezTo>
                  <a:close/>
                  <a:moveTo>
                    <a:pt x="11596" y="7555"/>
                  </a:moveTo>
                  <a:cubicBezTo>
                    <a:pt x="11640" y="7556"/>
                    <a:pt x="11694" y="7567"/>
                    <a:pt x="11727" y="7577"/>
                  </a:cubicBezTo>
                  <a:cubicBezTo>
                    <a:pt x="11815" y="7621"/>
                    <a:pt x="11891" y="7676"/>
                    <a:pt x="11946" y="7764"/>
                  </a:cubicBezTo>
                  <a:cubicBezTo>
                    <a:pt x="11891" y="7687"/>
                    <a:pt x="11815" y="7621"/>
                    <a:pt x="11727" y="7589"/>
                  </a:cubicBezTo>
                  <a:cubicBezTo>
                    <a:pt x="11683" y="7567"/>
                    <a:pt x="11640" y="7556"/>
                    <a:pt x="11596" y="7555"/>
                  </a:cubicBezTo>
                  <a:close/>
                  <a:moveTo>
                    <a:pt x="11935" y="6592"/>
                  </a:moveTo>
                  <a:cubicBezTo>
                    <a:pt x="11957" y="6592"/>
                    <a:pt x="11978" y="6603"/>
                    <a:pt x="12000" y="6614"/>
                  </a:cubicBezTo>
                  <a:cubicBezTo>
                    <a:pt x="11978" y="6603"/>
                    <a:pt x="11957" y="6603"/>
                    <a:pt x="11935" y="6603"/>
                  </a:cubicBezTo>
                  <a:lnTo>
                    <a:pt x="11902" y="6603"/>
                  </a:lnTo>
                  <a:cubicBezTo>
                    <a:pt x="11891" y="6603"/>
                    <a:pt x="11880" y="6614"/>
                    <a:pt x="11869" y="6614"/>
                  </a:cubicBezTo>
                  <a:lnTo>
                    <a:pt x="11803" y="6647"/>
                  </a:lnTo>
                  <a:cubicBezTo>
                    <a:pt x="11781" y="6658"/>
                    <a:pt x="11760" y="6669"/>
                    <a:pt x="11749" y="6691"/>
                  </a:cubicBezTo>
                  <a:cubicBezTo>
                    <a:pt x="11683" y="6757"/>
                    <a:pt x="11640" y="6844"/>
                    <a:pt x="11606" y="6932"/>
                  </a:cubicBezTo>
                  <a:cubicBezTo>
                    <a:pt x="11562" y="7008"/>
                    <a:pt x="11530" y="7096"/>
                    <a:pt x="11508" y="7195"/>
                  </a:cubicBezTo>
                  <a:cubicBezTo>
                    <a:pt x="11464" y="7370"/>
                    <a:pt x="11431" y="7555"/>
                    <a:pt x="11421" y="7742"/>
                  </a:cubicBezTo>
                  <a:cubicBezTo>
                    <a:pt x="11409" y="7840"/>
                    <a:pt x="11399" y="7928"/>
                    <a:pt x="11399" y="8027"/>
                  </a:cubicBezTo>
                  <a:cubicBezTo>
                    <a:pt x="11387" y="8125"/>
                    <a:pt x="11387" y="8212"/>
                    <a:pt x="11409" y="8311"/>
                  </a:cubicBezTo>
                  <a:cubicBezTo>
                    <a:pt x="11409" y="8355"/>
                    <a:pt x="11421" y="8399"/>
                    <a:pt x="11431" y="8443"/>
                  </a:cubicBezTo>
                  <a:cubicBezTo>
                    <a:pt x="11442" y="8465"/>
                    <a:pt x="11442" y="8487"/>
                    <a:pt x="11453" y="8508"/>
                  </a:cubicBezTo>
                  <a:lnTo>
                    <a:pt x="11486" y="8574"/>
                  </a:lnTo>
                  <a:cubicBezTo>
                    <a:pt x="11497" y="8596"/>
                    <a:pt x="11508" y="8618"/>
                    <a:pt x="11519" y="8628"/>
                  </a:cubicBezTo>
                  <a:cubicBezTo>
                    <a:pt x="11530" y="8640"/>
                    <a:pt x="11530" y="8650"/>
                    <a:pt x="11541" y="8662"/>
                  </a:cubicBezTo>
                  <a:cubicBezTo>
                    <a:pt x="11552" y="8672"/>
                    <a:pt x="11552" y="8684"/>
                    <a:pt x="11562" y="8684"/>
                  </a:cubicBezTo>
                  <a:cubicBezTo>
                    <a:pt x="11574" y="8706"/>
                    <a:pt x="11596" y="8716"/>
                    <a:pt x="11618" y="8727"/>
                  </a:cubicBezTo>
                  <a:cubicBezTo>
                    <a:pt x="11640" y="8738"/>
                    <a:pt x="11661" y="8749"/>
                    <a:pt x="11683" y="8749"/>
                  </a:cubicBezTo>
                  <a:cubicBezTo>
                    <a:pt x="11705" y="8749"/>
                    <a:pt x="11727" y="8738"/>
                    <a:pt x="11738" y="8727"/>
                  </a:cubicBezTo>
                  <a:cubicBezTo>
                    <a:pt x="11760" y="8716"/>
                    <a:pt x="11771" y="8694"/>
                    <a:pt x="11781" y="8684"/>
                  </a:cubicBezTo>
                  <a:cubicBezTo>
                    <a:pt x="11815" y="8640"/>
                    <a:pt x="11837" y="8596"/>
                    <a:pt x="11858" y="8563"/>
                  </a:cubicBezTo>
                  <a:lnTo>
                    <a:pt x="11924" y="8431"/>
                  </a:lnTo>
                  <a:cubicBezTo>
                    <a:pt x="11946" y="8388"/>
                    <a:pt x="11957" y="8344"/>
                    <a:pt x="11978" y="8300"/>
                  </a:cubicBezTo>
                  <a:lnTo>
                    <a:pt x="12012" y="8169"/>
                  </a:lnTo>
                  <a:cubicBezTo>
                    <a:pt x="12022" y="8125"/>
                    <a:pt x="12022" y="8071"/>
                    <a:pt x="12022" y="8027"/>
                  </a:cubicBezTo>
                  <a:cubicBezTo>
                    <a:pt x="12022" y="8005"/>
                    <a:pt x="12022" y="7983"/>
                    <a:pt x="12012" y="7961"/>
                  </a:cubicBezTo>
                  <a:cubicBezTo>
                    <a:pt x="12012" y="7939"/>
                    <a:pt x="12012" y="7917"/>
                    <a:pt x="12000" y="7884"/>
                  </a:cubicBezTo>
                  <a:cubicBezTo>
                    <a:pt x="11990" y="7840"/>
                    <a:pt x="11968" y="7808"/>
                    <a:pt x="11946" y="7764"/>
                  </a:cubicBezTo>
                  <a:lnTo>
                    <a:pt x="11946" y="7764"/>
                  </a:lnTo>
                  <a:cubicBezTo>
                    <a:pt x="11978" y="7796"/>
                    <a:pt x="11990" y="7840"/>
                    <a:pt x="12012" y="7884"/>
                  </a:cubicBezTo>
                  <a:cubicBezTo>
                    <a:pt x="12012" y="7906"/>
                    <a:pt x="12022" y="7928"/>
                    <a:pt x="12022" y="7961"/>
                  </a:cubicBezTo>
                  <a:cubicBezTo>
                    <a:pt x="12022" y="7983"/>
                    <a:pt x="12022" y="8005"/>
                    <a:pt x="12034" y="8027"/>
                  </a:cubicBezTo>
                  <a:cubicBezTo>
                    <a:pt x="12034" y="8071"/>
                    <a:pt x="12022" y="8125"/>
                    <a:pt x="12022" y="8169"/>
                  </a:cubicBezTo>
                  <a:lnTo>
                    <a:pt x="11990" y="8300"/>
                  </a:lnTo>
                  <a:cubicBezTo>
                    <a:pt x="11968" y="8355"/>
                    <a:pt x="11957" y="8399"/>
                    <a:pt x="11935" y="8431"/>
                  </a:cubicBezTo>
                  <a:lnTo>
                    <a:pt x="11869" y="8563"/>
                  </a:lnTo>
                  <a:cubicBezTo>
                    <a:pt x="11847" y="8607"/>
                    <a:pt x="11825" y="8640"/>
                    <a:pt x="11793" y="8684"/>
                  </a:cubicBezTo>
                  <a:cubicBezTo>
                    <a:pt x="11781" y="8706"/>
                    <a:pt x="11771" y="8727"/>
                    <a:pt x="11749" y="8738"/>
                  </a:cubicBezTo>
                  <a:cubicBezTo>
                    <a:pt x="11727" y="8749"/>
                    <a:pt x="11705" y="8760"/>
                    <a:pt x="11683" y="8760"/>
                  </a:cubicBezTo>
                  <a:cubicBezTo>
                    <a:pt x="11650" y="8760"/>
                    <a:pt x="11628" y="8749"/>
                    <a:pt x="11606" y="8738"/>
                  </a:cubicBezTo>
                  <a:cubicBezTo>
                    <a:pt x="11584" y="8727"/>
                    <a:pt x="11574" y="8716"/>
                    <a:pt x="11552" y="8694"/>
                  </a:cubicBezTo>
                  <a:lnTo>
                    <a:pt x="11530" y="8672"/>
                  </a:lnTo>
                  <a:cubicBezTo>
                    <a:pt x="11519" y="8662"/>
                    <a:pt x="11519" y="8650"/>
                    <a:pt x="11508" y="8640"/>
                  </a:cubicBezTo>
                  <a:cubicBezTo>
                    <a:pt x="11497" y="8618"/>
                    <a:pt x="11486" y="8596"/>
                    <a:pt x="11475" y="8585"/>
                  </a:cubicBezTo>
                  <a:lnTo>
                    <a:pt x="11442" y="8519"/>
                  </a:lnTo>
                  <a:cubicBezTo>
                    <a:pt x="11431" y="8497"/>
                    <a:pt x="11421" y="8475"/>
                    <a:pt x="11421" y="8443"/>
                  </a:cubicBezTo>
                  <a:lnTo>
                    <a:pt x="11387" y="8311"/>
                  </a:lnTo>
                  <a:cubicBezTo>
                    <a:pt x="11377" y="8212"/>
                    <a:pt x="11377" y="8125"/>
                    <a:pt x="11377" y="8027"/>
                  </a:cubicBezTo>
                  <a:cubicBezTo>
                    <a:pt x="11387" y="7928"/>
                    <a:pt x="11399" y="7840"/>
                    <a:pt x="11399" y="7742"/>
                  </a:cubicBezTo>
                  <a:cubicBezTo>
                    <a:pt x="11421" y="7555"/>
                    <a:pt x="11453" y="7370"/>
                    <a:pt x="11497" y="7183"/>
                  </a:cubicBezTo>
                  <a:cubicBezTo>
                    <a:pt x="11519" y="7096"/>
                    <a:pt x="11552" y="7008"/>
                    <a:pt x="11596" y="6920"/>
                  </a:cubicBezTo>
                  <a:cubicBezTo>
                    <a:pt x="11628" y="6833"/>
                    <a:pt x="11672" y="6757"/>
                    <a:pt x="11749" y="6680"/>
                  </a:cubicBezTo>
                  <a:cubicBezTo>
                    <a:pt x="11760" y="6669"/>
                    <a:pt x="11781" y="6658"/>
                    <a:pt x="11803" y="6636"/>
                  </a:cubicBezTo>
                  <a:cubicBezTo>
                    <a:pt x="11815" y="6625"/>
                    <a:pt x="11837" y="6614"/>
                    <a:pt x="11858" y="6603"/>
                  </a:cubicBezTo>
                  <a:lnTo>
                    <a:pt x="11902" y="6603"/>
                  </a:lnTo>
                  <a:cubicBezTo>
                    <a:pt x="11913" y="6592"/>
                    <a:pt x="11924" y="6592"/>
                    <a:pt x="11935" y="6592"/>
                  </a:cubicBezTo>
                  <a:close/>
                  <a:moveTo>
                    <a:pt x="745" y="7863"/>
                  </a:moveTo>
                  <a:lnTo>
                    <a:pt x="745" y="7863"/>
                  </a:lnTo>
                  <a:cubicBezTo>
                    <a:pt x="657" y="8059"/>
                    <a:pt x="570" y="8268"/>
                    <a:pt x="526" y="8475"/>
                  </a:cubicBezTo>
                  <a:cubicBezTo>
                    <a:pt x="504" y="8585"/>
                    <a:pt x="482" y="8694"/>
                    <a:pt x="482" y="8804"/>
                  </a:cubicBezTo>
                  <a:cubicBezTo>
                    <a:pt x="482" y="8694"/>
                    <a:pt x="494" y="8585"/>
                    <a:pt x="516" y="8475"/>
                  </a:cubicBezTo>
                  <a:cubicBezTo>
                    <a:pt x="570" y="8256"/>
                    <a:pt x="657" y="8059"/>
                    <a:pt x="745" y="7863"/>
                  </a:cubicBezTo>
                  <a:close/>
                  <a:moveTo>
                    <a:pt x="285" y="7151"/>
                  </a:moveTo>
                  <a:cubicBezTo>
                    <a:pt x="341" y="7161"/>
                    <a:pt x="384" y="7195"/>
                    <a:pt x="428" y="7238"/>
                  </a:cubicBezTo>
                  <a:cubicBezTo>
                    <a:pt x="461" y="7271"/>
                    <a:pt x="504" y="7315"/>
                    <a:pt x="526" y="7370"/>
                  </a:cubicBezTo>
                  <a:cubicBezTo>
                    <a:pt x="560" y="7414"/>
                    <a:pt x="581" y="7457"/>
                    <a:pt x="614" y="7512"/>
                  </a:cubicBezTo>
                  <a:cubicBezTo>
                    <a:pt x="811" y="7895"/>
                    <a:pt x="964" y="8322"/>
                    <a:pt x="1063" y="8749"/>
                  </a:cubicBezTo>
                  <a:cubicBezTo>
                    <a:pt x="1074" y="8859"/>
                    <a:pt x="1096" y="8968"/>
                    <a:pt x="1074" y="9078"/>
                  </a:cubicBezTo>
                  <a:cubicBezTo>
                    <a:pt x="1063" y="9187"/>
                    <a:pt x="1019" y="9297"/>
                    <a:pt x="954" y="9384"/>
                  </a:cubicBezTo>
                  <a:cubicBezTo>
                    <a:pt x="910" y="9428"/>
                    <a:pt x="866" y="9461"/>
                    <a:pt x="811" y="9482"/>
                  </a:cubicBezTo>
                  <a:cubicBezTo>
                    <a:pt x="800" y="9482"/>
                    <a:pt x="778" y="9494"/>
                    <a:pt x="767" y="9494"/>
                  </a:cubicBezTo>
                  <a:cubicBezTo>
                    <a:pt x="757" y="9494"/>
                    <a:pt x="745" y="9482"/>
                    <a:pt x="735" y="9482"/>
                  </a:cubicBezTo>
                  <a:cubicBezTo>
                    <a:pt x="701" y="9472"/>
                    <a:pt x="680" y="9450"/>
                    <a:pt x="669" y="9428"/>
                  </a:cubicBezTo>
                  <a:cubicBezTo>
                    <a:pt x="592" y="9341"/>
                    <a:pt x="548" y="9242"/>
                    <a:pt x="516" y="9132"/>
                  </a:cubicBezTo>
                  <a:cubicBezTo>
                    <a:pt x="494" y="9023"/>
                    <a:pt x="472" y="8913"/>
                    <a:pt x="482" y="8804"/>
                  </a:cubicBezTo>
                  <a:lnTo>
                    <a:pt x="482" y="8804"/>
                  </a:lnTo>
                  <a:cubicBezTo>
                    <a:pt x="482" y="8913"/>
                    <a:pt x="504" y="9023"/>
                    <a:pt x="526" y="9132"/>
                  </a:cubicBezTo>
                  <a:cubicBezTo>
                    <a:pt x="560" y="9231"/>
                    <a:pt x="603" y="9329"/>
                    <a:pt x="669" y="9417"/>
                  </a:cubicBezTo>
                  <a:cubicBezTo>
                    <a:pt x="691" y="9439"/>
                    <a:pt x="713" y="9461"/>
                    <a:pt x="735" y="9472"/>
                  </a:cubicBezTo>
                  <a:lnTo>
                    <a:pt x="811" y="9472"/>
                  </a:lnTo>
                  <a:cubicBezTo>
                    <a:pt x="855" y="9450"/>
                    <a:pt x="898" y="9417"/>
                    <a:pt x="942" y="9373"/>
                  </a:cubicBezTo>
                  <a:cubicBezTo>
                    <a:pt x="1008" y="9297"/>
                    <a:pt x="1052" y="9187"/>
                    <a:pt x="1063" y="9078"/>
                  </a:cubicBezTo>
                  <a:cubicBezTo>
                    <a:pt x="1074" y="8968"/>
                    <a:pt x="1063" y="8859"/>
                    <a:pt x="1041" y="8749"/>
                  </a:cubicBezTo>
                  <a:cubicBezTo>
                    <a:pt x="954" y="8322"/>
                    <a:pt x="800" y="7906"/>
                    <a:pt x="603" y="7512"/>
                  </a:cubicBezTo>
                  <a:cubicBezTo>
                    <a:pt x="570" y="7468"/>
                    <a:pt x="548" y="7414"/>
                    <a:pt x="516" y="7370"/>
                  </a:cubicBezTo>
                  <a:cubicBezTo>
                    <a:pt x="494" y="7326"/>
                    <a:pt x="461" y="7282"/>
                    <a:pt x="417" y="7238"/>
                  </a:cubicBezTo>
                  <a:cubicBezTo>
                    <a:pt x="384" y="7205"/>
                    <a:pt x="341" y="7173"/>
                    <a:pt x="285" y="7161"/>
                  </a:cubicBezTo>
                  <a:cubicBezTo>
                    <a:pt x="263" y="7151"/>
                    <a:pt x="242" y="7151"/>
                    <a:pt x="231" y="7151"/>
                  </a:cubicBezTo>
                  <a:close/>
                  <a:moveTo>
                    <a:pt x="319" y="7129"/>
                  </a:moveTo>
                  <a:cubicBezTo>
                    <a:pt x="297" y="7129"/>
                    <a:pt x="263" y="7129"/>
                    <a:pt x="231" y="7139"/>
                  </a:cubicBezTo>
                  <a:lnTo>
                    <a:pt x="220" y="7151"/>
                  </a:lnTo>
                  <a:lnTo>
                    <a:pt x="198" y="7151"/>
                  </a:lnTo>
                  <a:cubicBezTo>
                    <a:pt x="23" y="7238"/>
                    <a:pt x="1" y="7512"/>
                    <a:pt x="23" y="7720"/>
                  </a:cubicBezTo>
                  <a:cubicBezTo>
                    <a:pt x="78" y="8278"/>
                    <a:pt x="253" y="8837"/>
                    <a:pt x="516" y="9341"/>
                  </a:cubicBezTo>
                  <a:cubicBezTo>
                    <a:pt x="581" y="9461"/>
                    <a:pt x="680" y="9603"/>
                    <a:pt x="822" y="9603"/>
                  </a:cubicBezTo>
                  <a:lnTo>
                    <a:pt x="833" y="9603"/>
                  </a:lnTo>
                  <a:cubicBezTo>
                    <a:pt x="976" y="9592"/>
                    <a:pt x="1063" y="9428"/>
                    <a:pt x="1117" y="9297"/>
                  </a:cubicBezTo>
                  <a:cubicBezTo>
                    <a:pt x="1183" y="9132"/>
                    <a:pt x="1249" y="8957"/>
                    <a:pt x="1315" y="8782"/>
                  </a:cubicBezTo>
                  <a:cubicBezTo>
                    <a:pt x="1293" y="8519"/>
                    <a:pt x="1260" y="8246"/>
                    <a:pt x="1216" y="7983"/>
                  </a:cubicBezTo>
                  <a:lnTo>
                    <a:pt x="1216" y="8049"/>
                  </a:lnTo>
                  <a:cubicBezTo>
                    <a:pt x="1107" y="7742"/>
                    <a:pt x="910" y="7479"/>
                    <a:pt x="658" y="7271"/>
                  </a:cubicBezTo>
                  <a:cubicBezTo>
                    <a:pt x="560" y="7195"/>
                    <a:pt x="439" y="7129"/>
                    <a:pt x="319" y="7129"/>
                  </a:cubicBezTo>
                  <a:close/>
                  <a:moveTo>
                    <a:pt x="6559" y="1"/>
                  </a:moveTo>
                  <a:cubicBezTo>
                    <a:pt x="5815" y="1"/>
                    <a:pt x="5081" y="132"/>
                    <a:pt x="4468" y="351"/>
                  </a:cubicBezTo>
                  <a:cubicBezTo>
                    <a:pt x="2694" y="1008"/>
                    <a:pt x="1402" y="2431"/>
                    <a:pt x="1107" y="4304"/>
                  </a:cubicBezTo>
                  <a:lnTo>
                    <a:pt x="1107" y="4315"/>
                  </a:lnTo>
                  <a:cubicBezTo>
                    <a:pt x="942" y="5388"/>
                    <a:pt x="1151" y="6395"/>
                    <a:pt x="1205" y="7435"/>
                  </a:cubicBezTo>
                  <a:cubicBezTo>
                    <a:pt x="1348" y="7665"/>
                    <a:pt x="1468" y="7917"/>
                    <a:pt x="1567" y="8169"/>
                  </a:cubicBezTo>
                  <a:cubicBezTo>
                    <a:pt x="1632" y="7983"/>
                    <a:pt x="1709" y="7796"/>
                    <a:pt x="1786" y="7621"/>
                  </a:cubicBezTo>
                  <a:cubicBezTo>
                    <a:pt x="1950" y="7195"/>
                    <a:pt x="2114" y="6757"/>
                    <a:pt x="2037" y="6307"/>
                  </a:cubicBezTo>
                  <a:cubicBezTo>
                    <a:pt x="1961" y="5859"/>
                    <a:pt x="1621" y="5410"/>
                    <a:pt x="1774" y="4983"/>
                  </a:cubicBezTo>
                  <a:lnTo>
                    <a:pt x="1830" y="4983"/>
                  </a:lnTo>
                  <a:cubicBezTo>
                    <a:pt x="3012" y="4983"/>
                    <a:pt x="4063" y="3779"/>
                    <a:pt x="3877" y="2607"/>
                  </a:cubicBezTo>
                  <a:lnTo>
                    <a:pt x="3877" y="2607"/>
                  </a:lnTo>
                  <a:cubicBezTo>
                    <a:pt x="4216" y="2848"/>
                    <a:pt x="4621" y="2968"/>
                    <a:pt x="5037" y="2968"/>
                  </a:cubicBezTo>
                  <a:cubicBezTo>
                    <a:pt x="5322" y="2968"/>
                    <a:pt x="5606" y="2913"/>
                    <a:pt x="5869" y="2793"/>
                  </a:cubicBezTo>
                  <a:cubicBezTo>
                    <a:pt x="6078" y="3078"/>
                    <a:pt x="6450" y="3209"/>
                    <a:pt x="6800" y="3209"/>
                  </a:cubicBezTo>
                  <a:cubicBezTo>
                    <a:pt x="6866" y="3209"/>
                    <a:pt x="6920" y="3209"/>
                    <a:pt x="6975" y="3198"/>
                  </a:cubicBezTo>
                  <a:cubicBezTo>
                    <a:pt x="7391" y="3154"/>
                    <a:pt x="7764" y="2957"/>
                    <a:pt x="8136" y="2771"/>
                  </a:cubicBezTo>
                  <a:lnTo>
                    <a:pt x="8136" y="2771"/>
                  </a:lnTo>
                  <a:cubicBezTo>
                    <a:pt x="8015" y="3088"/>
                    <a:pt x="8234" y="3450"/>
                    <a:pt x="8541" y="3592"/>
                  </a:cubicBezTo>
                  <a:cubicBezTo>
                    <a:pt x="8738" y="3691"/>
                    <a:pt x="8957" y="3713"/>
                    <a:pt x="9176" y="3713"/>
                  </a:cubicBezTo>
                  <a:cubicBezTo>
                    <a:pt x="9297" y="3713"/>
                    <a:pt x="9417" y="3702"/>
                    <a:pt x="9537" y="3702"/>
                  </a:cubicBezTo>
                  <a:cubicBezTo>
                    <a:pt x="9165" y="4282"/>
                    <a:pt x="9625" y="5180"/>
                    <a:pt x="10314" y="5234"/>
                  </a:cubicBezTo>
                  <a:cubicBezTo>
                    <a:pt x="10282" y="6844"/>
                    <a:pt x="10227" y="8465"/>
                    <a:pt x="10161" y="10074"/>
                  </a:cubicBezTo>
                  <a:cubicBezTo>
                    <a:pt x="10151" y="10249"/>
                    <a:pt x="10095" y="10479"/>
                    <a:pt x="9920" y="10479"/>
                  </a:cubicBezTo>
                  <a:lnTo>
                    <a:pt x="9910" y="10479"/>
                  </a:lnTo>
                  <a:cubicBezTo>
                    <a:pt x="9789" y="10479"/>
                    <a:pt x="9701" y="10358"/>
                    <a:pt x="9647" y="10238"/>
                  </a:cubicBezTo>
                  <a:cubicBezTo>
                    <a:pt x="9438" y="9855"/>
                    <a:pt x="9231" y="9472"/>
                    <a:pt x="9034" y="9088"/>
                  </a:cubicBezTo>
                  <a:cubicBezTo>
                    <a:pt x="8902" y="8847"/>
                    <a:pt x="8760" y="8607"/>
                    <a:pt x="8552" y="8431"/>
                  </a:cubicBezTo>
                  <a:cubicBezTo>
                    <a:pt x="8387" y="8300"/>
                    <a:pt x="8180" y="8234"/>
                    <a:pt x="7961" y="8234"/>
                  </a:cubicBezTo>
                  <a:cubicBezTo>
                    <a:pt x="7807" y="8234"/>
                    <a:pt x="7643" y="8278"/>
                    <a:pt x="7501" y="8344"/>
                  </a:cubicBezTo>
                  <a:cubicBezTo>
                    <a:pt x="7643" y="8355"/>
                    <a:pt x="7774" y="8399"/>
                    <a:pt x="7917" y="8465"/>
                  </a:cubicBezTo>
                  <a:cubicBezTo>
                    <a:pt x="8399" y="8694"/>
                    <a:pt x="8793" y="9198"/>
                    <a:pt x="8727" y="9723"/>
                  </a:cubicBezTo>
                  <a:cubicBezTo>
                    <a:pt x="8771" y="9680"/>
                    <a:pt x="8825" y="9658"/>
                    <a:pt x="8880" y="9658"/>
                  </a:cubicBezTo>
                  <a:cubicBezTo>
                    <a:pt x="8957" y="9658"/>
                    <a:pt x="9044" y="9691"/>
                    <a:pt x="9099" y="9745"/>
                  </a:cubicBezTo>
                  <a:cubicBezTo>
                    <a:pt x="9198" y="9844"/>
                    <a:pt x="9241" y="9986"/>
                    <a:pt x="9275" y="10117"/>
                  </a:cubicBezTo>
                  <a:cubicBezTo>
                    <a:pt x="9373" y="10555"/>
                    <a:pt x="9438" y="11005"/>
                    <a:pt x="9460" y="11453"/>
                  </a:cubicBezTo>
                  <a:cubicBezTo>
                    <a:pt x="9482" y="11300"/>
                    <a:pt x="9504" y="11125"/>
                    <a:pt x="9625" y="11015"/>
                  </a:cubicBezTo>
                  <a:cubicBezTo>
                    <a:pt x="9679" y="10971"/>
                    <a:pt x="9734" y="10950"/>
                    <a:pt x="9800" y="10950"/>
                  </a:cubicBezTo>
                  <a:cubicBezTo>
                    <a:pt x="9920" y="10950"/>
                    <a:pt x="10041" y="11027"/>
                    <a:pt x="10151" y="11070"/>
                  </a:cubicBezTo>
                  <a:cubicBezTo>
                    <a:pt x="10523" y="10555"/>
                    <a:pt x="10523" y="9910"/>
                    <a:pt x="10555" y="9297"/>
                  </a:cubicBezTo>
                  <a:cubicBezTo>
                    <a:pt x="10577" y="9012"/>
                    <a:pt x="10577" y="8727"/>
                    <a:pt x="10610" y="8431"/>
                  </a:cubicBezTo>
                  <a:cubicBezTo>
                    <a:pt x="10665" y="7884"/>
                    <a:pt x="10829" y="7337"/>
                    <a:pt x="11081" y="6833"/>
                  </a:cubicBezTo>
                  <a:cubicBezTo>
                    <a:pt x="11092" y="7665"/>
                    <a:pt x="11114" y="8497"/>
                    <a:pt x="11114" y="9329"/>
                  </a:cubicBezTo>
                  <a:cubicBezTo>
                    <a:pt x="11223" y="9417"/>
                    <a:pt x="11431" y="9450"/>
                    <a:pt x="11606" y="9450"/>
                  </a:cubicBezTo>
                  <a:cubicBezTo>
                    <a:pt x="11727" y="9450"/>
                    <a:pt x="11837" y="9428"/>
                    <a:pt x="11891" y="9406"/>
                  </a:cubicBezTo>
                  <a:cubicBezTo>
                    <a:pt x="12209" y="9231"/>
                    <a:pt x="12395" y="8749"/>
                    <a:pt x="12482" y="8431"/>
                  </a:cubicBezTo>
                  <a:cubicBezTo>
                    <a:pt x="12570" y="8114"/>
                    <a:pt x="12614" y="7774"/>
                    <a:pt x="12614" y="7446"/>
                  </a:cubicBezTo>
                  <a:cubicBezTo>
                    <a:pt x="12614" y="7282"/>
                    <a:pt x="12603" y="7118"/>
                    <a:pt x="12581" y="6964"/>
                  </a:cubicBezTo>
                  <a:cubicBezTo>
                    <a:pt x="12570" y="6920"/>
                    <a:pt x="12559" y="6877"/>
                    <a:pt x="12559" y="6844"/>
                  </a:cubicBezTo>
                  <a:cubicBezTo>
                    <a:pt x="12515" y="6636"/>
                    <a:pt x="12438" y="6428"/>
                    <a:pt x="12340" y="6231"/>
                  </a:cubicBezTo>
                  <a:cubicBezTo>
                    <a:pt x="12275" y="6110"/>
                    <a:pt x="12176" y="5979"/>
                    <a:pt x="12044" y="5946"/>
                  </a:cubicBezTo>
                  <a:cubicBezTo>
                    <a:pt x="12012" y="5935"/>
                    <a:pt x="11990" y="5935"/>
                    <a:pt x="11968" y="5935"/>
                  </a:cubicBezTo>
                  <a:cubicBezTo>
                    <a:pt x="11815" y="5935"/>
                    <a:pt x="11661" y="6045"/>
                    <a:pt x="11562" y="6154"/>
                  </a:cubicBezTo>
                  <a:cubicBezTo>
                    <a:pt x="11333" y="6406"/>
                    <a:pt x="11180" y="6723"/>
                    <a:pt x="11136" y="7063"/>
                  </a:cubicBezTo>
                  <a:cubicBezTo>
                    <a:pt x="11136" y="6516"/>
                    <a:pt x="11158" y="5946"/>
                    <a:pt x="11158" y="5377"/>
                  </a:cubicBezTo>
                  <a:cubicBezTo>
                    <a:pt x="11158" y="4195"/>
                    <a:pt x="11059" y="3001"/>
                    <a:pt x="10523" y="1950"/>
                  </a:cubicBezTo>
                  <a:cubicBezTo>
                    <a:pt x="10227" y="1370"/>
                    <a:pt x="9767" y="932"/>
                    <a:pt x="9198" y="614"/>
                  </a:cubicBezTo>
                  <a:cubicBezTo>
                    <a:pt x="8431" y="187"/>
                    <a:pt x="7490" y="1"/>
                    <a:pt x="6559" y="1"/>
                  </a:cubicBezTo>
                  <a:close/>
                </a:path>
              </a:pathLst>
            </a:custGeom>
            <a:solidFill>
              <a:srgbClr val="FFA5A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16" name="Rect 0"/>
            <p:cNvSpPr>
              <a:spLocks/>
            </p:cNvSpPr>
            <p:nvPr/>
          </p:nvSpPr>
          <p:spPr>
            <a:xfrm rot="0">
              <a:off x="6293485" y="2023745"/>
              <a:ext cx="92710" cy="61595"/>
            </a:xfrm>
            <a:custGeom>
              <a:gdLst>
                <a:gd fmla="*/ 1348 w 3199" name="TX0"/>
                <a:gd fmla="*/ 0 h 2115" name="TY0"/>
                <a:gd fmla="*/ 154 w 3199" name="TX1"/>
                <a:gd fmla="*/ 942 h 2115" name="TY1"/>
                <a:gd fmla="*/ 12 w 3199" name="TX2"/>
                <a:gd fmla="*/ 1062 h 2115" name="TY2"/>
                <a:gd fmla="*/ 1 w 3199" name="TX3"/>
                <a:gd fmla="*/ 1128 h 2115" name="TY3"/>
                <a:gd fmla="*/ 122 w 3199" name="TX4"/>
                <a:gd fmla="*/ 1358 h 2115" name="TY4"/>
                <a:gd fmla="*/ 1260 w 3199" name="TX5"/>
                <a:gd fmla="*/ 1982 h 2115" name="TY5"/>
                <a:gd fmla="*/ 2585 w 3199" name="TX6"/>
                <a:gd fmla="*/ 2113 h 2115" name="TY6"/>
                <a:gd fmla="*/ 2662 w 3199" name="TX7"/>
                <a:gd fmla="*/ 2113 h 2115" name="TY7"/>
                <a:gd fmla="*/ 3198 w 3199" name="TX8"/>
                <a:gd fmla="*/ 2069 h 2115" name="TY8"/>
                <a:gd fmla="*/ 2684 w 3199" name="TX9"/>
                <a:gd fmla="*/ 1271 h 2115" name="TY9"/>
                <a:gd fmla="*/ 2169 w 3199" name="TX10"/>
                <a:gd fmla="*/ 602 h 2115" name="TY10"/>
                <a:gd fmla="*/ 1348 w 3199" name="TX11"/>
                <a:gd fmla="*/ 0 h 2115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3199" h="2115">
                  <a:moveTo>
                    <a:pt x="1348" y="0"/>
                  </a:moveTo>
                  <a:cubicBezTo>
                    <a:pt x="1161" y="570"/>
                    <a:pt x="658" y="668"/>
                    <a:pt x="154" y="942"/>
                  </a:cubicBezTo>
                  <a:cubicBezTo>
                    <a:pt x="100" y="974"/>
                    <a:pt x="34" y="1008"/>
                    <a:pt x="12" y="1062"/>
                  </a:cubicBezTo>
                  <a:cubicBezTo>
                    <a:pt x="1" y="1084"/>
                    <a:pt x="1" y="1106"/>
                    <a:pt x="1" y="1128"/>
                  </a:cubicBezTo>
                  <a:cubicBezTo>
                    <a:pt x="1" y="1215"/>
                    <a:pt x="56" y="1292"/>
                    <a:pt x="122" y="1358"/>
                  </a:cubicBezTo>
                  <a:cubicBezTo>
                    <a:pt x="417" y="1675"/>
                    <a:pt x="833" y="1872"/>
                    <a:pt x="1260" y="1982"/>
                  </a:cubicBezTo>
                  <a:cubicBezTo>
                    <a:pt x="1698" y="2081"/>
                    <a:pt x="2136" y="2103"/>
                    <a:pt x="2585" y="2113"/>
                  </a:cubicBezTo>
                  <a:lnTo>
                    <a:pt x="2662" y="2113"/>
                  </a:lnTo>
                  <a:cubicBezTo>
                    <a:pt x="2826" y="2113"/>
                    <a:pt x="3012" y="2103"/>
                    <a:pt x="3198" y="2069"/>
                  </a:cubicBezTo>
                  <a:cubicBezTo>
                    <a:pt x="3023" y="1807"/>
                    <a:pt x="2859" y="1533"/>
                    <a:pt x="2684" y="1271"/>
                  </a:cubicBezTo>
                  <a:cubicBezTo>
                    <a:pt x="2530" y="1030"/>
                    <a:pt x="2377" y="789"/>
                    <a:pt x="2169" y="602"/>
                  </a:cubicBezTo>
                  <a:cubicBezTo>
                    <a:pt x="1917" y="373"/>
                    <a:pt x="1633" y="186"/>
                    <a:pt x="1348" y="0"/>
                  </a:cubicBezTo>
                  <a:close/>
                </a:path>
              </a:pathLst>
            </a:custGeom>
            <a:solidFill>
              <a:srgbClr val="FFA5A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17" name="Rect 0"/>
            <p:cNvSpPr>
              <a:spLocks/>
            </p:cNvSpPr>
            <p:nvPr/>
          </p:nvSpPr>
          <p:spPr>
            <a:xfrm rot="0">
              <a:off x="6203315" y="1741805"/>
              <a:ext cx="291465" cy="230505"/>
            </a:xfrm>
            <a:custGeom>
              <a:gdLst>
                <a:gd fmla="*/ 9986 w 10086" name="TX0"/>
                <a:gd fmla="*/ 1 h 7985" name="TY0"/>
                <a:gd fmla="*/ 9515 w 10086" name="TX1"/>
                <a:gd fmla="*/ 1599 h 7985" name="TY1"/>
                <a:gd fmla="*/ 9460 w 10086" name="TX2"/>
                <a:gd fmla="*/ 2465 h 7985" name="TY2"/>
                <a:gd fmla="*/ 9056 w 10086" name="TX3"/>
                <a:gd fmla="*/ 4238 h 7985" name="TY3"/>
                <a:gd fmla="*/ 8704 w 10086" name="TX4"/>
                <a:gd fmla="*/ 4112 h 7985" name="TY4"/>
                <a:gd fmla="*/ 8530 w 10086" name="TX5"/>
                <a:gd fmla="*/ 4183 h 7985" name="TY5"/>
                <a:gd fmla="*/ 8365 w 10086" name="TX6"/>
                <a:gd fmla="*/ 4621 h 7985" name="TY6"/>
                <a:gd fmla="*/ 8180 w 10086" name="TX7"/>
                <a:gd fmla="*/ 3285 h 7985" name="TY7"/>
                <a:gd fmla="*/ 8004 w 10086" name="TX8"/>
                <a:gd fmla="*/ 2913 h 7985" name="TY8"/>
                <a:gd fmla="*/ 7789 w 10086" name="TX9"/>
                <a:gd fmla="*/ 2831 h 7985" name="TY9"/>
                <a:gd fmla="*/ 7632 w 10086" name="TX10"/>
                <a:gd fmla="*/ 2891 h 7985" name="TY10"/>
                <a:gd fmla="*/ 6822 w 10086" name="TX11"/>
                <a:gd fmla="*/ 1633 h 7985" name="TY11"/>
                <a:gd fmla="*/ 6271 w 10086" name="TX12"/>
                <a:gd fmla="*/ 1506 h 7985" name="TY12"/>
                <a:gd fmla="*/ 6066 w 10086" name="TX13"/>
                <a:gd fmla="*/ 1523 h 7985" name="TY13"/>
                <a:gd fmla="*/ 5387 w 10086" name="TX14"/>
                <a:gd fmla="*/ 1874 h 7985" name="TY14"/>
                <a:gd fmla="*/ 4537 w 10086" name="TX15"/>
                <a:gd fmla="*/ 1583 h 7985" name="TY15"/>
                <a:gd fmla="*/ 3713 w 10086" name="TX16"/>
                <a:gd fmla="*/ 1852 h 7985" name="TY16"/>
                <a:gd fmla="*/ 3209 w 10086" name="TX17"/>
                <a:gd fmla="*/ 2869 h 7985" name="TY17"/>
                <a:gd fmla="*/ 3074 w 10086" name="TX18"/>
                <a:gd fmla="*/ 2839 h 7985" name="TY18"/>
                <a:gd fmla="*/ 2618 w 10086" name="TX19"/>
                <a:gd fmla="*/ 3264 h 7985" name="TY19"/>
                <a:gd fmla="*/ 2584 w 10086" name="TX20"/>
                <a:gd fmla="*/ 4107 h 7985" name="TY20"/>
                <a:gd fmla="*/ 2148 w 10086" name="TX21"/>
                <a:gd fmla="*/ 3830 h 7985" name="TY21"/>
                <a:gd fmla="*/ 2037 w 10086" name="TX22"/>
                <a:gd fmla="*/ 3844 h 7985" name="TY22"/>
                <a:gd fmla="*/ 1687 w 10086" name="TX23"/>
                <a:gd fmla="*/ 4337 h 7985" name="TY23"/>
                <a:gd fmla="*/ 1019 w 10086" name="TX24"/>
                <a:gd fmla="*/ 3735 h 7985" name="TY24"/>
                <a:gd fmla="*/ 975 w 10086" name="TX25"/>
                <a:gd fmla="*/ 3636 h 7985" name="TY25"/>
                <a:gd fmla="*/ 800 w 10086" name="TX26"/>
                <a:gd fmla="*/ 2607 h 7985" name="TY26"/>
                <a:gd fmla="*/ 1 w 10086" name="TX27"/>
                <a:gd fmla="*/ 417 h 7985" name="TY27"/>
                <a:gd fmla="*/ 1 w 10086" name="TX28"/>
                <a:gd fmla="*/ 417 h 7985" name="TY28"/>
                <a:gd fmla="*/ 450 w 10086" name="TX29"/>
                <a:gd fmla="*/ 4983 h 7985" name="TY29"/>
                <a:gd fmla="*/ 778 w 10086" name="TX30"/>
                <a:gd fmla="*/ 5869 h 7985" name="TY30"/>
                <a:gd fmla="*/ 1008 w 10086" name="TX31"/>
                <a:gd fmla="*/ 6056 h 7985" name="TY31"/>
                <a:gd fmla="*/ 1194 w 10086" name="TX32"/>
                <a:gd fmla="*/ 6482 h 7985" name="TY32"/>
                <a:gd fmla="*/ 2060 w 10086" name="TX33"/>
                <a:gd fmla="*/ 7039 h 7985" name="TY33"/>
                <a:gd fmla="*/ 2453 w 10086" name="TX34"/>
                <a:gd fmla="*/ 6942 h 7985" name="TY34"/>
                <a:gd fmla="*/ 3263 w 10086" name="TX35"/>
                <a:gd fmla="*/ 7610 h 7985" name="TY35"/>
                <a:gd fmla="*/ 3504 w 10086" name="TX36"/>
                <a:gd fmla="*/ 7567 h 7985" name="TY36"/>
                <a:gd fmla="*/ 3690 w 10086" name="TX37"/>
                <a:gd fmla="*/ 7517 h 7985" name="TY37"/>
                <a:gd fmla="*/ 3734 w 10086" name="TX38"/>
                <a:gd fmla="*/ 7523 h 7985" name="TY38"/>
                <a:gd fmla="*/ 3920 w 10086" name="TX39"/>
                <a:gd fmla="*/ 7676 h 7985" name="TY39"/>
                <a:gd fmla="*/ 4650 w 10086" name="TX40"/>
                <a:gd fmla="*/ 7984 h 7985" name="TY40"/>
                <a:gd fmla="*/ 5146 w 10086" name="TX41"/>
                <a:gd fmla="*/ 7852 h 7985" name="TY41"/>
                <a:gd fmla="*/ 5543 w 10086" name="TX42"/>
                <a:gd fmla="*/ 7649 h 7985" name="TY42"/>
                <a:gd fmla="*/ 5596 w 10086" name="TX43"/>
                <a:gd fmla="*/ 7654 h 7985" name="TY43"/>
                <a:gd fmla="*/ 5847 w 10086" name="TX44"/>
                <a:gd fmla="*/ 7818 h 7985" name="TY44"/>
                <a:gd fmla="*/ 6260 w 10086" name="TX45"/>
                <a:gd fmla="*/ 7962 h 7985" name="TY45"/>
                <a:gd fmla="*/ 6844 w 10086" name="TX46"/>
                <a:gd fmla="*/ 7774 h 7985" name="TY46"/>
                <a:gd fmla="*/ 7270 w 10086" name="TX47"/>
                <a:gd fmla="*/ 7599 h 7985" name="TY47"/>
                <a:gd fmla="*/ 7545 w 10086" name="TX48"/>
                <a:gd fmla="*/ 7665 h 7985" name="TY48"/>
                <a:gd fmla="*/ 7804 w 10086" name="TX49"/>
                <a:gd fmla="*/ 7721 h 7985" name="TY49"/>
                <a:gd fmla="*/ 7905 w 10086" name="TX50"/>
                <a:gd fmla="*/ 7709 h 7985" name="TY50"/>
                <a:gd fmla="*/ 8508 w 10086" name="TX51"/>
                <a:gd fmla="*/ 7227 h 7985" name="TY51"/>
                <a:gd fmla="*/ 8847 w 10086" name="TX52"/>
                <a:gd fmla="*/ 6757 h 7985" name="TY52"/>
                <a:gd fmla="*/ 8871 w 10086" name="TX53"/>
                <a:gd fmla="*/ 6755 h 7985" name="TY53"/>
                <a:gd fmla="*/ 9099 w 10086" name="TX54"/>
                <a:gd fmla="*/ 6822 h 7985" name="TY54"/>
                <a:gd fmla="*/ 9178 w 10086" name="TX55"/>
                <a:gd fmla="*/ 6831 h 7985" name="TY55"/>
                <a:gd fmla="*/ 9581 w 10086" name="TX56"/>
                <a:gd fmla="*/ 6570 h 7985" name="TY56"/>
                <a:gd fmla="*/ 9613 w 10086" name="TX57"/>
                <a:gd fmla="*/ 5990 h 7985" name="TY57"/>
                <a:gd fmla="*/ 9669 w 10086" name="TX58"/>
                <a:gd fmla="*/ 5672 h 7985" name="TY58"/>
                <a:gd fmla="*/ 9756 w 10086" name="TX59"/>
                <a:gd fmla="*/ 5662 h 7985" name="TY59"/>
                <a:gd fmla="*/ 9811 w 10086" name="TX60"/>
                <a:gd fmla="*/ 5662 h 7985" name="TY60"/>
                <a:gd fmla="*/ 10073 w 10086" name="TX61"/>
                <a:gd fmla="*/ 5158 h 7985" name="TY61"/>
                <a:gd fmla="*/ 10019 w 10086" name="TX62"/>
                <a:gd fmla="*/ 2650 h 7985" name="TY62"/>
                <a:gd fmla="*/ 9986 w 10086" name="TX63"/>
                <a:gd fmla="*/ 1 h 7985" name="TY6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</a:cxnLst>
              <a:rect l="l" t="t" r="r" b="b"/>
              <a:pathLst>
                <a:path w="10086" h="7985">
                  <a:moveTo>
                    <a:pt x="9986" y="1"/>
                  </a:moveTo>
                  <a:cubicBezTo>
                    <a:pt x="9734" y="505"/>
                    <a:pt x="9570" y="1052"/>
                    <a:pt x="9515" y="1599"/>
                  </a:cubicBezTo>
                  <a:cubicBezTo>
                    <a:pt x="9482" y="1895"/>
                    <a:pt x="9482" y="2180"/>
                    <a:pt x="9460" y="2465"/>
                  </a:cubicBezTo>
                  <a:cubicBezTo>
                    <a:pt x="9428" y="3078"/>
                    <a:pt x="9428" y="3723"/>
                    <a:pt x="9056" y="4238"/>
                  </a:cubicBezTo>
                  <a:cubicBezTo>
                    <a:pt x="8946" y="4187"/>
                    <a:pt x="8823" y="4112"/>
                    <a:pt x="8704" y="4112"/>
                  </a:cubicBezTo>
                  <a:cubicBezTo>
                    <a:pt x="8644" y="4112"/>
                    <a:pt x="8585" y="4132"/>
                    <a:pt x="8530" y="4183"/>
                  </a:cubicBezTo>
                  <a:cubicBezTo>
                    <a:pt x="8409" y="4293"/>
                    <a:pt x="8387" y="4468"/>
                    <a:pt x="8365" y="4621"/>
                  </a:cubicBezTo>
                  <a:cubicBezTo>
                    <a:pt x="8343" y="4173"/>
                    <a:pt x="8278" y="3723"/>
                    <a:pt x="8180" y="3285"/>
                  </a:cubicBezTo>
                  <a:cubicBezTo>
                    <a:pt x="8146" y="3154"/>
                    <a:pt x="8103" y="3012"/>
                    <a:pt x="8004" y="2913"/>
                  </a:cubicBezTo>
                  <a:cubicBezTo>
                    <a:pt x="7948" y="2863"/>
                    <a:pt x="7867" y="2831"/>
                    <a:pt x="7789" y="2831"/>
                  </a:cubicBezTo>
                  <a:cubicBezTo>
                    <a:pt x="7731" y="2831"/>
                    <a:pt x="7674" y="2849"/>
                    <a:pt x="7632" y="2891"/>
                  </a:cubicBezTo>
                  <a:cubicBezTo>
                    <a:pt x="7698" y="2366"/>
                    <a:pt x="7304" y="1862"/>
                    <a:pt x="6822" y="1633"/>
                  </a:cubicBezTo>
                  <a:cubicBezTo>
                    <a:pt x="6635" y="1551"/>
                    <a:pt x="6460" y="1506"/>
                    <a:pt x="6271" y="1506"/>
                  </a:cubicBezTo>
                  <a:cubicBezTo>
                    <a:pt x="6205" y="1506"/>
                    <a:pt x="6137" y="1512"/>
                    <a:pt x="6066" y="1523"/>
                  </a:cubicBezTo>
                  <a:cubicBezTo>
                    <a:pt x="6000" y="1534"/>
                    <a:pt x="5343" y="1840"/>
                    <a:pt x="5387" y="1874"/>
                  </a:cubicBezTo>
                  <a:cubicBezTo>
                    <a:pt x="5121" y="1679"/>
                    <a:pt x="4829" y="1583"/>
                    <a:pt x="4537" y="1583"/>
                  </a:cubicBezTo>
                  <a:cubicBezTo>
                    <a:pt x="4254" y="1583"/>
                    <a:pt x="3971" y="1673"/>
                    <a:pt x="3713" y="1852"/>
                  </a:cubicBezTo>
                  <a:cubicBezTo>
                    <a:pt x="3472" y="2027"/>
                    <a:pt x="2793" y="2563"/>
                    <a:pt x="3209" y="2869"/>
                  </a:cubicBezTo>
                  <a:cubicBezTo>
                    <a:pt x="3164" y="2849"/>
                    <a:pt x="3118" y="2839"/>
                    <a:pt x="3074" y="2839"/>
                  </a:cubicBezTo>
                  <a:cubicBezTo>
                    <a:pt x="2858" y="2839"/>
                    <a:pt x="2663" y="3055"/>
                    <a:pt x="2618" y="3264"/>
                  </a:cubicBezTo>
                  <a:cubicBezTo>
                    <a:pt x="2563" y="3538"/>
                    <a:pt x="2628" y="3822"/>
                    <a:pt x="2584" y="4107"/>
                  </a:cubicBezTo>
                  <a:cubicBezTo>
                    <a:pt x="2503" y="3935"/>
                    <a:pt x="2325" y="3830"/>
                    <a:pt x="2148" y="3830"/>
                  </a:cubicBezTo>
                  <a:cubicBezTo>
                    <a:pt x="2110" y="3830"/>
                    <a:pt x="2073" y="3835"/>
                    <a:pt x="2037" y="3844"/>
                  </a:cubicBezTo>
                  <a:cubicBezTo>
                    <a:pt x="1818" y="3899"/>
                    <a:pt x="1665" y="4118"/>
                    <a:pt x="1687" y="4337"/>
                  </a:cubicBezTo>
                  <a:cubicBezTo>
                    <a:pt x="1380" y="4282"/>
                    <a:pt x="1151" y="4030"/>
                    <a:pt x="1019" y="3735"/>
                  </a:cubicBezTo>
                  <a:cubicBezTo>
                    <a:pt x="997" y="3702"/>
                    <a:pt x="986" y="3669"/>
                    <a:pt x="975" y="3636"/>
                  </a:cubicBezTo>
                  <a:cubicBezTo>
                    <a:pt x="855" y="3307"/>
                    <a:pt x="844" y="2947"/>
                    <a:pt x="800" y="2607"/>
                  </a:cubicBezTo>
                  <a:cubicBezTo>
                    <a:pt x="701" y="1830"/>
                    <a:pt x="428" y="1074"/>
                    <a:pt x="1" y="417"/>
                  </a:cubicBezTo>
                  <a:lnTo>
                    <a:pt x="1" y="417"/>
                  </a:lnTo>
                  <a:cubicBezTo>
                    <a:pt x="307" y="1906"/>
                    <a:pt x="297" y="3472"/>
                    <a:pt x="450" y="4983"/>
                  </a:cubicBezTo>
                  <a:cubicBezTo>
                    <a:pt x="482" y="5311"/>
                    <a:pt x="537" y="5662"/>
                    <a:pt x="778" y="5869"/>
                  </a:cubicBezTo>
                  <a:cubicBezTo>
                    <a:pt x="855" y="5935"/>
                    <a:pt x="942" y="5979"/>
                    <a:pt x="1008" y="6056"/>
                  </a:cubicBezTo>
                  <a:cubicBezTo>
                    <a:pt x="1117" y="6176"/>
                    <a:pt x="1139" y="6341"/>
                    <a:pt x="1194" y="6482"/>
                  </a:cubicBezTo>
                  <a:cubicBezTo>
                    <a:pt x="1322" y="6824"/>
                    <a:pt x="1696" y="7039"/>
                    <a:pt x="2060" y="7039"/>
                  </a:cubicBezTo>
                  <a:cubicBezTo>
                    <a:pt x="2197" y="7039"/>
                    <a:pt x="2333" y="7008"/>
                    <a:pt x="2453" y="6942"/>
                  </a:cubicBezTo>
                  <a:cubicBezTo>
                    <a:pt x="2507" y="7320"/>
                    <a:pt x="2887" y="7610"/>
                    <a:pt x="3263" y="7610"/>
                  </a:cubicBezTo>
                  <a:cubicBezTo>
                    <a:pt x="3345" y="7610"/>
                    <a:pt x="3426" y="7596"/>
                    <a:pt x="3504" y="7567"/>
                  </a:cubicBezTo>
                  <a:cubicBezTo>
                    <a:pt x="3566" y="7549"/>
                    <a:pt x="3628" y="7517"/>
                    <a:pt x="3690" y="7517"/>
                  </a:cubicBezTo>
                  <a:cubicBezTo>
                    <a:pt x="3705" y="7517"/>
                    <a:pt x="3720" y="7519"/>
                    <a:pt x="3734" y="7523"/>
                  </a:cubicBezTo>
                  <a:cubicBezTo>
                    <a:pt x="3811" y="7545"/>
                    <a:pt x="3866" y="7611"/>
                    <a:pt x="3920" y="7676"/>
                  </a:cubicBezTo>
                  <a:cubicBezTo>
                    <a:pt x="4101" y="7877"/>
                    <a:pt x="4376" y="7984"/>
                    <a:pt x="4650" y="7984"/>
                  </a:cubicBezTo>
                  <a:cubicBezTo>
                    <a:pt x="4824" y="7984"/>
                    <a:pt x="4998" y="7941"/>
                    <a:pt x="5146" y="7852"/>
                  </a:cubicBezTo>
                  <a:cubicBezTo>
                    <a:pt x="5274" y="7763"/>
                    <a:pt x="5400" y="7649"/>
                    <a:pt x="5543" y="7649"/>
                  </a:cubicBezTo>
                  <a:cubicBezTo>
                    <a:pt x="5560" y="7649"/>
                    <a:pt x="5578" y="7651"/>
                    <a:pt x="5596" y="7654"/>
                  </a:cubicBezTo>
                  <a:cubicBezTo>
                    <a:pt x="5694" y="7676"/>
                    <a:pt x="5771" y="7753"/>
                    <a:pt x="5847" y="7818"/>
                  </a:cubicBezTo>
                  <a:cubicBezTo>
                    <a:pt x="5986" y="7922"/>
                    <a:pt x="6124" y="7962"/>
                    <a:pt x="6260" y="7962"/>
                  </a:cubicBezTo>
                  <a:cubicBezTo>
                    <a:pt x="6456" y="7962"/>
                    <a:pt x="6650" y="7878"/>
                    <a:pt x="6844" y="7774"/>
                  </a:cubicBezTo>
                  <a:cubicBezTo>
                    <a:pt x="7019" y="7676"/>
                    <a:pt x="7051" y="7599"/>
                    <a:pt x="7270" y="7599"/>
                  </a:cubicBezTo>
                  <a:cubicBezTo>
                    <a:pt x="7369" y="7599"/>
                    <a:pt x="7457" y="7633"/>
                    <a:pt x="7545" y="7665"/>
                  </a:cubicBezTo>
                  <a:cubicBezTo>
                    <a:pt x="7626" y="7690"/>
                    <a:pt x="7708" y="7721"/>
                    <a:pt x="7804" y="7721"/>
                  </a:cubicBezTo>
                  <a:cubicBezTo>
                    <a:pt x="7836" y="7721"/>
                    <a:pt x="7870" y="7717"/>
                    <a:pt x="7905" y="7709"/>
                  </a:cubicBezTo>
                  <a:cubicBezTo>
                    <a:pt x="8168" y="7665"/>
                    <a:pt x="8399" y="7468"/>
                    <a:pt x="8508" y="7227"/>
                  </a:cubicBezTo>
                  <a:cubicBezTo>
                    <a:pt x="8584" y="7030"/>
                    <a:pt x="8639" y="6757"/>
                    <a:pt x="8847" y="6757"/>
                  </a:cubicBezTo>
                  <a:cubicBezTo>
                    <a:pt x="8855" y="6756"/>
                    <a:pt x="8863" y="6755"/>
                    <a:pt x="8871" y="6755"/>
                  </a:cubicBezTo>
                  <a:cubicBezTo>
                    <a:pt x="8949" y="6755"/>
                    <a:pt x="9020" y="6802"/>
                    <a:pt x="9099" y="6822"/>
                  </a:cubicBezTo>
                  <a:cubicBezTo>
                    <a:pt x="9125" y="6828"/>
                    <a:pt x="9152" y="6831"/>
                    <a:pt x="9178" y="6831"/>
                  </a:cubicBezTo>
                  <a:cubicBezTo>
                    <a:pt x="9341" y="6831"/>
                    <a:pt x="9506" y="6721"/>
                    <a:pt x="9581" y="6570"/>
                  </a:cubicBezTo>
                  <a:cubicBezTo>
                    <a:pt x="9669" y="6395"/>
                    <a:pt x="9669" y="6176"/>
                    <a:pt x="9613" y="5990"/>
                  </a:cubicBezTo>
                  <a:cubicBezTo>
                    <a:pt x="9581" y="5869"/>
                    <a:pt x="9559" y="5716"/>
                    <a:pt x="9669" y="5672"/>
                  </a:cubicBezTo>
                  <a:cubicBezTo>
                    <a:pt x="9701" y="5662"/>
                    <a:pt x="9734" y="5662"/>
                    <a:pt x="9756" y="5662"/>
                  </a:cubicBezTo>
                  <a:lnTo>
                    <a:pt x="9811" y="5662"/>
                  </a:lnTo>
                  <a:cubicBezTo>
                    <a:pt x="10029" y="5650"/>
                    <a:pt x="10085" y="5366"/>
                    <a:pt x="10073" y="5158"/>
                  </a:cubicBezTo>
                  <a:cubicBezTo>
                    <a:pt x="10041" y="4326"/>
                    <a:pt x="9964" y="3483"/>
                    <a:pt x="10019" y="2650"/>
                  </a:cubicBezTo>
                  <a:cubicBezTo>
                    <a:pt x="10019" y="1764"/>
                    <a:pt x="9997" y="888"/>
                    <a:pt x="99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18" name="Rect 0"/>
            <p:cNvSpPr>
              <a:spLocks/>
            </p:cNvSpPr>
            <p:nvPr/>
          </p:nvSpPr>
          <p:spPr>
            <a:xfrm rot="0">
              <a:off x="6169025" y="1751330"/>
              <a:ext cx="9525" cy="18415"/>
            </a:xfrm>
            <a:custGeom>
              <a:gdLst>
                <a:gd fmla="*/ 296 w 319" name="TX0"/>
                <a:gd fmla="*/ 1 h 615" name="TY0"/>
                <a:gd fmla="*/ 295 w 319" name="TX1"/>
                <a:gd fmla="*/ 1 h 615" name="TY1"/>
                <a:gd fmla="*/ 295 w 319" name="TX2"/>
                <a:gd fmla="*/ 1 h 615" name="TY2"/>
                <a:gd fmla="*/ 318 w 319" name="TX3"/>
                <a:gd fmla="*/ 1 h 615" name="TY3"/>
                <a:gd fmla="*/ 295 w 319" name="TX5"/>
                <a:gd fmla="*/ 1 h 615" name="TY5"/>
                <a:gd fmla="*/ 220 w 319" name="TX6"/>
                <a:gd fmla="*/ 23 h 615" name="TY6"/>
                <a:gd fmla="*/ 295 w 319" name="TX7"/>
                <a:gd fmla="*/ 1 h 615" name="TY7"/>
                <a:gd fmla="*/ 220 w 319" name="TX9"/>
                <a:gd fmla="*/ 23 h 615" name="TY9"/>
                <a:gd fmla="*/ 220 w 319" name="TX10"/>
                <a:gd fmla="*/ 23 h 615" name="TY10"/>
                <a:gd fmla="*/ 99 w 319" name="TX11"/>
                <a:gd fmla="*/ 132 h 615" name="TY11"/>
                <a:gd fmla="*/ 220 w 319" name="TX12"/>
                <a:gd fmla="*/ 23 h 615" name="TY12"/>
                <a:gd fmla="*/ 99 w 319" name="TX14"/>
                <a:gd fmla="*/ 132 h 615" name="TY14"/>
                <a:gd fmla="*/ 55 w 319" name="TX15"/>
                <a:gd fmla="*/ 198 h 615" name="TY15"/>
                <a:gd fmla="*/ 33 w 319" name="TX16"/>
                <a:gd fmla="*/ 285 h 615" name="TY16"/>
                <a:gd fmla="*/ 55 w 319" name="TX17"/>
                <a:gd fmla="*/ 208 h 615" name="TY17"/>
                <a:gd fmla="*/ 99 w 319" name="TX18"/>
                <a:gd fmla="*/ 132 h 615" name="TY18"/>
                <a:gd fmla="*/ 33 w 319" name="TX20"/>
                <a:gd fmla="*/ 285 h 615" name="TY20"/>
                <a:gd fmla="*/ 22 w 319" name="TX21"/>
                <a:gd fmla="*/ 614 h 615" name="TY21"/>
                <a:gd fmla="*/ 33 w 319" name="TX22"/>
                <a:gd fmla="*/ 285 h 615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319" h="615">
                  <a:moveTo>
                    <a:pt x="296" y="1"/>
                  </a:moveTo>
                  <a:cubicBezTo>
                    <a:pt x="296" y="1"/>
                    <a:pt x="295" y="1"/>
                    <a:pt x="295" y="1"/>
                  </a:cubicBezTo>
                  <a:lnTo>
                    <a:pt x="295" y="1"/>
                  </a:lnTo>
                  <a:cubicBezTo>
                    <a:pt x="303" y="1"/>
                    <a:pt x="310" y="1"/>
                    <a:pt x="318" y="1"/>
                  </a:cubicBezTo>
                  <a:close/>
                  <a:moveTo>
                    <a:pt x="295" y="1"/>
                  </a:moveTo>
                  <a:cubicBezTo>
                    <a:pt x="270" y="2"/>
                    <a:pt x="245" y="6"/>
                    <a:pt x="220" y="23"/>
                  </a:cubicBezTo>
                  <a:cubicBezTo>
                    <a:pt x="241" y="11"/>
                    <a:pt x="273" y="11"/>
                    <a:pt x="295" y="1"/>
                  </a:cubicBezTo>
                  <a:close/>
                  <a:moveTo>
                    <a:pt x="220" y="23"/>
                  </a:moveTo>
                  <a:lnTo>
                    <a:pt x="220" y="23"/>
                  </a:lnTo>
                  <a:cubicBezTo>
                    <a:pt x="164" y="45"/>
                    <a:pt x="132" y="88"/>
                    <a:pt x="99" y="132"/>
                  </a:cubicBezTo>
                  <a:cubicBezTo>
                    <a:pt x="132" y="88"/>
                    <a:pt x="176" y="55"/>
                    <a:pt x="220" y="23"/>
                  </a:cubicBezTo>
                  <a:close/>
                  <a:moveTo>
                    <a:pt x="99" y="132"/>
                  </a:moveTo>
                  <a:cubicBezTo>
                    <a:pt x="77" y="154"/>
                    <a:pt x="66" y="176"/>
                    <a:pt x="55" y="198"/>
                  </a:cubicBezTo>
                  <a:cubicBezTo>
                    <a:pt x="44" y="230"/>
                    <a:pt x="33" y="252"/>
                    <a:pt x="33" y="285"/>
                  </a:cubicBezTo>
                  <a:cubicBezTo>
                    <a:pt x="44" y="252"/>
                    <a:pt x="44" y="230"/>
                    <a:pt x="55" y="208"/>
                  </a:cubicBezTo>
                  <a:cubicBezTo>
                    <a:pt x="66" y="176"/>
                    <a:pt x="88" y="154"/>
                    <a:pt x="99" y="132"/>
                  </a:cubicBezTo>
                  <a:close/>
                  <a:moveTo>
                    <a:pt x="33" y="285"/>
                  </a:moveTo>
                  <a:cubicBezTo>
                    <a:pt x="1" y="384"/>
                    <a:pt x="11" y="504"/>
                    <a:pt x="22" y="614"/>
                  </a:cubicBezTo>
                  <a:cubicBezTo>
                    <a:pt x="11" y="504"/>
                    <a:pt x="11" y="384"/>
                    <a:pt x="33" y="285"/>
                  </a:cubicBezTo>
                  <a:close/>
                </a:path>
              </a:pathLst>
            </a:custGeom>
            <a:solidFill>
              <a:srgbClr val="E77777"/>
            </a:solidFill>
            <a:ln w="9525" cap="flat" cmpd="sng">
              <a:solidFill>
                <a:srgbClr val="EFA5AB">
                  <a:alpha val="100000"/>
                </a:srgb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19" name="Rect 0"/>
            <p:cNvSpPr>
              <a:spLocks/>
            </p:cNvSpPr>
            <p:nvPr/>
          </p:nvSpPr>
          <p:spPr>
            <a:xfrm rot="0">
              <a:off x="6178550" y="1751330"/>
              <a:ext cx="25400" cy="67945"/>
            </a:xfrm>
            <a:custGeom>
              <a:gdLst>
                <a:gd fmla="*/ 514 w 866" name="TX0"/>
                <a:gd fmla="*/ 713 h 2345" name="TY0"/>
                <a:gd fmla="*/ 285 w 866" name="TX1"/>
                <a:gd fmla="*/ 1325 h 2345" name="TY1"/>
                <a:gd fmla="*/ 251 w 866" name="TX2"/>
                <a:gd fmla="*/ 1654 h 2345" name="TY2"/>
                <a:gd fmla="*/ 295 w 866" name="TX3"/>
                <a:gd fmla="*/ 1325 h 2345" name="TY3"/>
                <a:gd fmla="*/ 514 w 866" name="TX4"/>
                <a:gd fmla="*/ 713 h 2345" name="TY4"/>
                <a:gd fmla="*/ 0 w 866" name="TX6"/>
                <a:gd fmla="*/ 1 h 2345" name="TY6"/>
                <a:gd fmla="*/ 54 w 866" name="TX7"/>
                <a:gd fmla="*/ 11 h 2345" name="TY7"/>
                <a:gd fmla="*/ 186 w 866" name="TX8"/>
                <a:gd fmla="*/ 88 h 2345" name="TY8"/>
                <a:gd fmla="*/ 285 w 866" name="TX9"/>
                <a:gd fmla="*/ 220 h 2345" name="TY9"/>
                <a:gd fmla="*/ 372 w 866" name="TX10"/>
                <a:gd fmla="*/ 362 h 2345" name="TY10"/>
                <a:gd fmla="*/ 810 w 866" name="TX11"/>
                <a:gd fmla="*/ 1599 h 2345" name="TY11"/>
                <a:gd fmla="*/ 832 w 866" name="TX12"/>
                <a:gd fmla="*/ 1928 h 2345" name="TY12"/>
                <a:gd fmla="*/ 711 w 866" name="TX13"/>
                <a:gd fmla="*/ 2223 h 2345" name="TY13"/>
                <a:gd fmla="*/ 580 w 866" name="TX14"/>
                <a:gd fmla="*/ 2322 h 2345" name="TY14"/>
                <a:gd fmla="*/ 504 w 866" name="TX15"/>
                <a:gd fmla="*/ 2322 h 2345" name="TY15"/>
                <a:gd fmla="*/ 438 w 866" name="TX16"/>
                <a:gd fmla="*/ 2267 h 2345" name="TY16"/>
                <a:gd fmla="*/ 295 w 866" name="TX17"/>
                <a:gd fmla="*/ 1982 h 2345" name="TY17"/>
                <a:gd fmla="*/ 251 w 866" name="TX18"/>
                <a:gd fmla="*/ 1654 h 2345" name="TY18"/>
                <a:gd fmla="*/ 251 w 866" name="TX19"/>
                <a:gd fmla="*/ 1654 h 2345" name="TY19"/>
                <a:gd fmla="*/ 285 w 866" name="TX20"/>
                <a:gd fmla="*/ 1982 h 2345" name="TY20"/>
                <a:gd fmla="*/ 438 w 866" name="TX21"/>
                <a:gd fmla="*/ 2278 h 2345" name="TY21"/>
                <a:gd fmla="*/ 504 w 866" name="TX22"/>
                <a:gd fmla="*/ 2332 h 2345" name="TY22"/>
                <a:gd fmla="*/ 536 w 866" name="TX23"/>
                <a:gd fmla="*/ 2344 h 2345" name="TY23"/>
                <a:gd fmla="*/ 580 w 866" name="TX24"/>
                <a:gd fmla="*/ 2332 h 2345" name="TY24"/>
                <a:gd fmla="*/ 723 w 866" name="TX25"/>
                <a:gd fmla="*/ 2234 h 2345" name="TY25"/>
                <a:gd fmla="*/ 843 w 866" name="TX26"/>
                <a:gd fmla="*/ 1928 h 2345" name="TY26"/>
                <a:gd fmla="*/ 832 w 866" name="TX27"/>
                <a:gd fmla="*/ 1599 h 2345" name="TY27"/>
                <a:gd fmla="*/ 383 w 866" name="TX28"/>
                <a:gd fmla="*/ 362 h 2345" name="TY28"/>
                <a:gd fmla="*/ 295 w 866" name="TX29"/>
                <a:gd fmla="*/ 220 h 2345" name="TY29"/>
                <a:gd fmla="*/ 197 w 866" name="TX30"/>
                <a:gd fmla="*/ 88 h 2345" name="TY30"/>
                <a:gd fmla="*/ 54 w 866" name="TX31"/>
                <a:gd fmla="*/ 1 h 2345" name="TY3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</a:cxnLst>
              <a:rect l="l" t="t" r="r" b="b"/>
              <a:pathLst>
                <a:path w="866" h="2345">
                  <a:moveTo>
                    <a:pt x="514" y="713"/>
                  </a:moveTo>
                  <a:cubicBezTo>
                    <a:pt x="426" y="909"/>
                    <a:pt x="339" y="1106"/>
                    <a:pt x="285" y="1325"/>
                  </a:cubicBezTo>
                  <a:cubicBezTo>
                    <a:pt x="263" y="1435"/>
                    <a:pt x="251" y="1544"/>
                    <a:pt x="251" y="1654"/>
                  </a:cubicBezTo>
                  <a:cubicBezTo>
                    <a:pt x="251" y="1544"/>
                    <a:pt x="273" y="1435"/>
                    <a:pt x="295" y="1325"/>
                  </a:cubicBezTo>
                  <a:cubicBezTo>
                    <a:pt x="339" y="1118"/>
                    <a:pt x="426" y="909"/>
                    <a:pt x="514" y="713"/>
                  </a:cubicBezTo>
                  <a:close/>
                  <a:moveTo>
                    <a:pt x="0" y="1"/>
                  </a:moveTo>
                  <a:cubicBezTo>
                    <a:pt x="11" y="1"/>
                    <a:pt x="32" y="1"/>
                    <a:pt x="54" y="11"/>
                  </a:cubicBezTo>
                  <a:cubicBezTo>
                    <a:pt x="110" y="23"/>
                    <a:pt x="153" y="55"/>
                    <a:pt x="186" y="88"/>
                  </a:cubicBezTo>
                  <a:cubicBezTo>
                    <a:pt x="230" y="132"/>
                    <a:pt x="263" y="176"/>
                    <a:pt x="285" y="220"/>
                  </a:cubicBezTo>
                  <a:cubicBezTo>
                    <a:pt x="317" y="264"/>
                    <a:pt x="339" y="318"/>
                    <a:pt x="372" y="362"/>
                  </a:cubicBezTo>
                  <a:cubicBezTo>
                    <a:pt x="569" y="756"/>
                    <a:pt x="723" y="1172"/>
                    <a:pt x="810" y="1599"/>
                  </a:cubicBezTo>
                  <a:cubicBezTo>
                    <a:pt x="832" y="1709"/>
                    <a:pt x="843" y="1818"/>
                    <a:pt x="832" y="1928"/>
                  </a:cubicBezTo>
                  <a:cubicBezTo>
                    <a:pt x="821" y="2037"/>
                    <a:pt x="777" y="2147"/>
                    <a:pt x="711" y="2223"/>
                  </a:cubicBezTo>
                  <a:cubicBezTo>
                    <a:pt x="667" y="2267"/>
                    <a:pt x="624" y="2300"/>
                    <a:pt x="580" y="2322"/>
                  </a:cubicBezTo>
                  <a:lnTo>
                    <a:pt x="504" y="2322"/>
                  </a:lnTo>
                  <a:cubicBezTo>
                    <a:pt x="482" y="2311"/>
                    <a:pt x="460" y="2289"/>
                    <a:pt x="438" y="2267"/>
                  </a:cubicBezTo>
                  <a:cubicBezTo>
                    <a:pt x="372" y="2179"/>
                    <a:pt x="329" y="2081"/>
                    <a:pt x="295" y="1982"/>
                  </a:cubicBezTo>
                  <a:cubicBezTo>
                    <a:pt x="273" y="1873"/>
                    <a:pt x="251" y="1763"/>
                    <a:pt x="251" y="1654"/>
                  </a:cubicBezTo>
                  <a:lnTo>
                    <a:pt x="251" y="1654"/>
                  </a:lnTo>
                  <a:cubicBezTo>
                    <a:pt x="241" y="1763"/>
                    <a:pt x="263" y="1873"/>
                    <a:pt x="285" y="1982"/>
                  </a:cubicBezTo>
                  <a:cubicBezTo>
                    <a:pt x="317" y="2092"/>
                    <a:pt x="361" y="2191"/>
                    <a:pt x="438" y="2278"/>
                  </a:cubicBezTo>
                  <a:cubicBezTo>
                    <a:pt x="449" y="2300"/>
                    <a:pt x="470" y="2322"/>
                    <a:pt x="504" y="2332"/>
                  </a:cubicBezTo>
                  <a:cubicBezTo>
                    <a:pt x="514" y="2332"/>
                    <a:pt x="526" y="2344"/>
                    <a:pt x="536" y="2344"/>
                  </a:cubicBezTo>
                  <a:cubicBezTo>
                    <a:pt x="547" y="2344"/>
                    <a:pt x="569" y="2332"/>
                    <a:pt x="580" y="2332"/>
                  </a:cubicBezTo>
                  <a:cubicBezTo>
                    <a:pt x="635" y="2311"/>
                    <a:pt x="679" y="2278"/>
                    <a:pt x="723" y="2234"/>
                  </a:cubicBezTo>
                  <a:cubicBezTo>
                    <a:pt x="788" y="2147"/>
                    <a:pt x="832" y="2037"/>
                    <a:pt x="843" y="1928"/>
                  </a:cubicBezTo>
                  <a:cubicBezTo>
                    <a:pt x="865" y="1818"/>
                    <a:pt x="843" y="1709"/>
                    <a:pt x="832" y="1599"/>
                  </a:cubicBezTo>
                  <a:cubicBezTo>
                    <a:pt x="733" y="1172"/>
                    <a:pt x="580" y="745"/>
                    <a:pt x="383" y="362"/>
                  </a:cubicBezTo>
                  <a:cubicBezTo>
                    <a:pt x="350" y="307"/>
                    <a:pt x="329" y="264"/>
                    <a:pt x="295" y="220"/>
                  </a:cubicBezTo>
                  <a:cubicBezTo>
                    <a:pt x="273" y="165"/>
                    <a:pt x="230" y="121"/>
                    <a:pt x="197" y="88"/>
                  </a:cubicBezTo>
                  <a:cubicBezTo>
                    <a:pt x="153" y="45"/>
                    <a:pt x="110" y="11"/>
                    <a:pt x="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FA5AB">
                  <a:alpha val="100000"/>
                </a:srgb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20" name="Rect 0"/>
            <p:cNvSpPr>
              <a:spLocks/>
            </p:cNvSpPr>
            <p:nvPr/>
          </p:nvSpPr>
          <p:spPr>
            <a:xfrm rot="0">
              <a:off x="6499860" y="1735455"/>
              <a:ext cx="19685" cy="62865"/>
            </a:xfrm>
            <a:custGeom>
              <a:gdLst>
                <a:gd fmla="*/ 559 w 659" name="TX0"/>
                <a:gd fmla="*/ 0 h 2169" name="TY0"/>
                <a:gd fmla="*/ 526 w 659" name="TX1"/>
                <a:gd fmla="*/ 11 h 2169" name="TY1"/>
                <a:gd fmla="*/ 559 w 659" name="TX2"/>
                <a:gd fmla="*/ 11 h 2169" name="TY2"/>
                <a:gd fmla="*/ 624 w 659" name="TX3"/>
                <a:gd fmla="*/ 22 h 2169" name="TY3"/>
                <a:gd fmla="*/ 559 w 659" name="TX4"/>
                <a:gd fmla="*/ 0 h 2169" name="TY4"/>
                <a:gd fmla="*/ 154 w 659" name="TX6"/>
                <a:gd fmla="*/ 963 h 2169" name="TY6"/>
                <a:gd fmla="*/ 89 w 659" name="TX7"/>
                <a:gd fmla="*/ 997 h 2169" name="TY7"/>
                <a:gd fmla="*/ 89 w 659" name="TX8"/>
                <a:gd fmla="*/ 997 h 2169" name="TY8"/>
                <a:gd fmla="*/ 154 w 659" name="TX9"/>
                <a:gd fmla="*/ 975 h 2169" name="TY9"/>
                <a:gd fmla="*/ 220 w 659" name="TX10"/>
                <a:gd fmla="*/ 963 h 2169" name="TY10"/>
                <a:gd fmla="*/ 220 w 659" name="TX12"/>
                <a:gd fmla="*/ 963 h 2169" name="TY12"/>
                <a:gd fmla="*/ 220 w 659" name="TX13"/>
                <a:gd fmla="*/ 963 h 2169" name="TY13"/>
                <a:gd fmla="*/ 351 w 659" name="TX14"/>
                <a:gd fmla="*/ 997 h 2169" name="TY14"/>
                <a:gd fmla="*/ 570 w 659" name="TX15"/>
                <a:gd fmla="*/ 1172 h 2169" name="TY15"/>
                <a:gd fmla="*/ 351 w 659" name="TX16"/>
                <a:gd fmla="*/ 985 h 2169" name="TY16"/>
                <a:gd fmla="*/ 220 w 659" name="TX17"/>
                <a:gd fmla="*/ 963 h 2169" name="TY17"/>
                <a:gd fmla="*/ 482 w 659" name="TX19"/>
                <a:gd fmla="*/ 11 h 2169" name="TY19"/>
                <a:gd fmla="*/ 427 w 659" name="TX20"/>
                <a:gd fmla="*/ 44 h 2169" name="TY20"/>
                <a:gd fmla="*/ 373 w 659" name="TX21"/>
                <a:gd fmla="*/ 88 h 2169" name="TY21"/>
                <a:gd fmla="*/ 220 w 659" name="TX22"/>
                <a:gd fmla="*/ 328 h 2169" name="TY22"/>
                <a:gd fmla="*/ 121 w 659" name="TX23"/>
                <a:gd fmla="*/ 591 h 2169" name="TY23"/>
                <a:gd fmla="*/ 23 w 659" name="TX24"/>
                <a:gd fmla="*/ 1150 h 2169" name="TY24"/>
                <a:gd fmla="*/ 1 w 659" name="TX25"/>
                <a:gd fmla="*/ 1435 h 2169" name="TY25"/>
                <a:gd fmla="*/ 11 w 659" name="TX26"/>
                <a:gd fmla="*/ 1719 h 2169" name="TY26"/>
                <a:gd fmla="*/ 45 w 659" name="TX27"/>
                <a:gd fmla="*/ 1851 h 2169" name="TY27"/>
                <a:gd fmla="*/ 66 w 659" name="TX28"/>
                <a:gd fmla="*/ 1927 h 2169" name="TY28"/>
                <a:gd fmla="*/ 99 w 659" name="TX29"/>
                <a:gd fmla="*/ 1993 h 2169" name="TY29"/>
                <a:gd fmla="*/ 132 w 659" name="TX30"/>
                <a:gd fmla="*/ 2048 h 2169" name="TY30"/>
                <a:gd fmla="*/ 154 w 659" name="TX31"/>
                <a:gd fmla="*/ 2080 h 2169" name="TY31"/>
                <a:gd fmla="*/ 176 w 659" name="TX32"/>
                <a:gd fmla="*/ 2102 h 2169" name="TY32"/>
                <a:gd fmla="*/ 230 w 659" name="TX33"/>
                <a:gd fmla="*/ 2146 h 2169" name="TY33"/>
                <a:gd fmla="*/ 307 w 659" name="TX34"/>
                <a:gd fmla="*/ 2168 h 2169" name="TY34"/>
                <a:gd fmla="*/ 373 w 659" name="TX35"/>
                <a:gd fmla="*/ 2146 h 2169" name="TY35"/>
                <a:gd fmla="*/ 417 w 659" name="TX36"/>
                <a:gd fmla="*/ 2092 h 2169" name="TY36"/>
                <a:gd fmla="*/ 493 w 659" name="TX37"/>
                <a:gd fmla="*/ 1971 h 2169" name="TY37"/>
                <a:gd fmla="*/ 559 w 659" name="TX38"/>
                <a:gd fmla="*/ 1839 h 2169" name="TY38"/>
                <a:gd fmla="*/ 614 w 659" name="TX39"/>
                <a:gd fmla="*/ 1708 h 2169" name="TY39"/>
                <a:gd fmla="*/ 646 w 659" name="TX40"/>
                <a:gd fmla="*/ 1577 h 2169" name="TY40"/>
                <a:gd fmla="*/ 658 w 659" name="TX41"/>
                <a:gd fmla="*/ 1435 h 2169" name="TY41"/>
                <a:gd fmla="*/ 646 w 659" name="TX42"/>
                <a:gd fmla="*/ 1369 h 2169" name="TY42"/>
                <a:gd fmla="*/ 636 w 659" name="TX43"/>
                <a:gd fmla="*/ 1292 h 2169" name="TY43"/>
                <a:gd fmla="*/ 570 w 659" name="TX44"/>
                <a:gd fmla="*/ 1172 h 2169" name="TY44"/>
                <a:gd fmla="*/ 570 w 659" name="TX45"/>
                <a:gd fmla="*/ 1172 h 2169" name="TY45"/>
                <a:gd fmla="*/ 624 w 659" name="TX46"/>
                <a:gd fmla="*/ 1292 h 2169" name="TY46"/>
                <a:gd fmla="*/ 636 w 659" name="TX47"/>
                <a:gd fmla="*/ 1369 h 2169" name="TY47"/>
                <a:gd fmla="*/ 646 w 659" name="TX48"/>
                <a:gd fmla="*/ 1435 h 2169" name="TY48"/>
                <a:gd fmla="*/ 636 w 659" name="TX49"/>
                <a:gd fmla="*/ 1577 h 2169" name="TY49"/>
                <a:gd fmla="*/ 602 w 659" name="TX50"/>
                <a:gd fmla="*/ 1708 h 2169" name="TY50"/>
                <a:gd fmla="*/ 548 w 659" name="TX51"/>
                <a:gd fmla="*/ 1839 h 2169" name="TY51"/>
                <a:gd fmla="*/ 482 w 659" name="TX52"/>
                <a:gd fmla="*/ 1971 h 2169" name="TY52"/>
                <a:gd fmla="*/ 405 w 659" name="TX53"/>
                <a:gd fmla="*/ 2092 h 2169" name="TY53"/>
                <a:gd fmla="*/ 362 w 659" name="TX54"/>
                <a:gd fmla="*/ 2135 h 2169" name="TY54"/>
                <a:gd fmla="*/ 307 w 659" name="TX55"/>
                <a:gd fmla="*/ 2157 h 2169" name="TY55"/>
                <a:gd fmla="*/ 242 w 659" name="TX56"/>
                <a:gd fmla="*/ 2135 h 2169" name="TY56"/>
                <a:gd fmla="*/ 186 w 659" name="TX57"/>
                <a:gd fmla="*/ 2092 h 2169" name="TY57"/>
                <a:gd fmla="*/ 165 w 659" name="TX58"/>
                <a:gd fmla="*/ 2070 h 2169" name="TY58"/>
                <a:gd fmla="*/ 143 w 659" name="TX59"/>
                <a:gd fmla="*/ 2036 h 2169" name="TY59"/>
                <a:gd fmla="*/ 110 w 659" name="TX60"/>
                <a:gd fmla="*/ 1982 h 2169" name="TY60"/>
                <a:gd fmla="*/ 77 w 659" name="TX61"/>
                <a:gd fmla="*/ 1916 h 2169" name="TY61"/>
                <a:gd fmla="*/ 55 w 659" name="TX62"/>
                <a:gd fmla="*/ 1851 h 2169" name="TY62"/>
                <a:gd fmla="*/ 33 w 659" name="TX63"/>
                <a:gd fmla="*/ 1719 h 2169" name="TY63"/>
                <a:gd fmla="*/ 23 w 659" name="TX64"/>
                <a:gd fmla="*/ 1435 h 2169" name="TY64"/>
                <a:gd fmla="*/ 45 w 659" name="TX65"/>
                <a:gd fmla="*/ 1150 h 2169" name="TY65"/>
                <a:gd fmla="*/ 132 w 659" name="TX66"/>
                <a:gd fmla="*/ 603 h 2169" name="TY66"/>
                <a:gd fmla="*/ 230 w 659" name="TX67"/>
                <a:gd fmla="*/ 340 h 2169" name="TY67"/>
                <a:gd fmla="*/ 373 w 659" name="TX68"/>
                <a:gd fmla="*/ 99 h 2169" name="TY68"/>
                <a:gd fmla="*/ 427 w 659" name="TX69"/>
                <a:gd fmla="*/ 55 h 2169" name="TY69"/>
                <a:gd fmla="*/ 493 w 659" name="TX70"/>
                <a:gd fmla="*/ 22 h 2169" name="TY70"/>
                <a:gd fmla="*/ 526 w 659" name="TX71"/>
                <a:gd fmla="*/ 11 h 2169" name="TY7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</a:cxnLst>
              <a:rect l="l" t="t" r="r" b="b"/>
              <a:pathLst>
                <a:path w="659" h="2169">
                  <a:moveTo>
                    <a:pt x="559" y="0"/>
                  </a:moveTo>
                  <a:cubicBezTo>
                    <a:pt x="548" y="0"/>
                    <a:pt x="537" y="0"/>
                    <a:pt x="526" y="11"/>
                  </a:cubicBezTo>
                  <a:lnTo>
                    <a:pt x="559" y="11"/>
                  </a:lnTo>
                  <a:cubicBezTo>
                    <a:pt x="581" y="11"/>
                    <a:pt x="602" y="11"/>
                    <a:pt x="624" y="22"/>
                  </a:cubicBezTo>
                  <a:cubicBezTo>
                    <a:pt x="602" y="11"/>
                    <a:pt x="581" y="0"/>
                    <a:pt x="559" y="0"/>
                  </a:cubicBezTo>
                  <a:close/>
                  <a:moveTo>
                    <a:pt x="154" y="963"/>
                  </a:moveTo>
                  <a:cubicBezTo>
                    <a:pt x="121" y="975"/>
                    <a:pt x="99" y="985"/>
                    <a:pt x="89" y="997"/>
                  </a:cubicBezTo>
                  <a:lnTo>
                    <a:pt x="89" y="997"/>
                  </a:lnTo>
                  <a:cubicBezTo>
                    <a:pt x="99" y="985"/>
                    <a:pt x="121" y="975"/>
                    <a:pt x="154" y="975"/>
                  </a:cubicBezTo>
                  <a:cubicBezTo>
                    <a:pt x="176" y="963"/>
                    <a:pt x="198" y="963"/>
                    <a:pt x="220" y="963"/>
                  </a:cubicBezTo>
                  <a:close/>
                  <a:moveTo>
                    <a:pt x="220" y="963"/>
                  </a:moveTo>
                  <a:lnTo>
                    <a:pt x="220" y="963"/>
                  </a:lnTo>
                  <a:cubicBezTo>
                    <a:pt x="264" y="964"/>
                    <a:pt x="307" y="975"/>
                    <a:pt x="351" y="997"/>
                  </a:cubicBezTo>
                  <a:cubicBezTo>
                    <a:pt x="439" y="1029"/>
                    <a:pt x="515" y="1095"/>
                    <a:pt x="570" y="1172"/>
                  </a:cubicBezTo>
                  <a:cubicBezTo>
                    <a:pt x="515" y="1084"/>
                    <a:pt x="439" y="1029"/>
                    <a:pt x="351" y="985"/>
                  </a:cubicBezTo>
                  <a:cubicBezTo>
                    <a:pt x="318" y="975"/>
                    <a:pt x="264" y="964"/>
                    <a:pt x="220" y="963"/>
                  </a:cubicBezTo>
                  <a:close/>
                  <a:moveTo>
                    <a:pt x="482" y="11"/>
                  </a:moveTo>
                  <a:cubicBezTo>
                    <a:pt x="461" y="22"/>
                    <a:pt x="439" y="33"/>
                    <a:pt x="427" y="44"/>
                  </a:cubicBezTo>
                  <a:cubicBezTo>
                    <a:pt x="405" y="66"/>
                    <a:pt x="384" y="77"/>
                    <a:pt x="373" y="88"/>
                  </a:cubicBezTo>
                  <a:cubicBezTo>
                    <a:pt x="296" y="165"/>
                    <a:pt x="252" y="241"/>
                    <a:pt x="220" y="328"/>
                  </a:cubicBezTo>
                  <a:cubicBezTo>
                    <a:pt x="176" y="416"/>
                    <a:pt x="143" y="504"/>
                    <a:pt x="121" y="591"/>
                  </a:cubicBezTo>
                  <a:cubicBezTo>
                    <a:pt x="77" y="778"/>
                    <a:pt x="45" y="963"/>
                    <a:pt x="23" y="1150"/>
                  </a:cubicBezTo>
                  <a:cubicBezTo>
                    <a:pt x="23" y="1248"/>
                    <a:pt x="11" y="1336"/>
                    <a:pt x="1" y="1435"/>
                  </a:cubicBezTo>
                  <a:cubicBezTo>
                    <a:pt x="1" y="1533"/>
                    <a:pt x="1" y="1620"/>
                    <a:pt x="11" y="1719"/>
                  </a:cubicBezTo>
                  <a:lnTo>
                    <a:pt x="45" y="1851"/>
                  </a:lnTo>
                  <a:cubicBezTo>
                    <a:pt x="45" y="1883"/>
                    <a:pt x="55" y="1905"/>
                    <a:pt x="66" y="1927"/>
                  </a:cubicBezTo>
                  <a:lnTo>
                    <a:pt x="99" y="1993"/>
                  </a:lnTo>
                  <a:cubicBezTo>
                    <a:pt x="110" y="2004"/>
                    <a:pt x="121" y="2026"/>
                    <a:pt x="132" y="2048"/>
                  </a:cubicBezTo>
                  <a:cubicBezTo>
                    <a:pt x="143" y="2058"/>
                    <a:pt x="143" y="2070"/>
                    <a:pt x="154" y="2080"/>
                  </a:cubicBezTo>
                  <a:lnTo>
                    <a:pt x="176" y="2102"/>
                  </a:lnTo>
                  <a:cubicBezTo>
                    <a:pt x="198" y="2124"/>
                    <a:pt x="208" y="2135"/>
                    <a:pt x="230" y="2146"/>
                  </a:cubicBezTo>
                  <a:cubicBezTo>
                    <a:pt x="252" y="2157"/>
                    <a:pt x="274" y="2168"/>
                    <a:pt x="307" y="2168"/>
                  </a:cubicBezTo>
                  <a:cubicBezTo>
                    <a:pt x="329" y="2168"/>
                    <a:pt x="351" y="2157"/>
                    <a:pt x="373" y="2146"/>
                  </a:cubicBezTo>
                  <a:cubicBezTo>
                    <a:pt x="395" y="2135"/>
                    <a:pt x="405" y="2114"/>
                    <a:pt x="417" y="2092"/>
                  </a:cubicBezTo>
                  <a:cubicBezTo>
                    <a:pt x="449" y="2048"/>
                    <a:pt x="471" y="2015"/>
                    <a:pt x="493" y="1971"/>
                  </a:cubicBezTo>
                  <a:lnTo>
                    <a:pt x="559" y="1839"/>
                  </a:lnTo>
                  <a:cubicBezTo>
                    <a:pt x="581" y="1807"/>
                    <a:pt x="592" y="1763"/>
                    <a:pt x="614" y="1708"/>
                  </a:cubicBezTo>
                  <a:lnTo>
                    <a:pt x="646" y="1577"/>
                  </a:lnTo>
                  <a:cubicBezTo>
                    <a:pt x="646" y="1533"/>
                    <a:pt x="658" y="1479"/>
                    <a:pt x="658" y="1435"/>
                  </a:cubicBezTo>
                  <a:cubicBezTo>
                    <a:pt x="646" y="1413"/>
                    <a:pt x="646" y="1391"/>
                    <a:pt x="646" y="1369"/>
                  </a:cubicBezTo>
                  <a:cubicBezTo>
                    <a:pt x="646" y="1336"/>
                    <a:pt x="636" y="1314"/>
                    <a:pt x="636" y="1292"/>
                  </a:cubicBezTo>
                  <a:cubicBezTo>
                    <a:pt x="614" y="1248"/>
                    <a:pt x="602" y="1204"/>
                    <a:pt x="570" y="1172"/>
                  </a:cubicBezTo>
                  <a:lnTo>
                    <a:pt x="570" y="1172"/>
                  </a:lnTo>
                  <a:cubicBezTo>
                    <a:pt x="592" y="1216"/>
                    <a:pt x="614" y="1248"/>
                    <a:pt x="624" y="1292"/>
                  </a:cubicBezTo>
                  <a:cubicBezTo>
                    <a:pt x="636" y="1325"/>
                    <a:pt x="636" y="1347"/>
                    <a:pt x="636" y="1369"/>
                  </a:cubicBezTo>
                  <a:cubicBezTo>
                    <a:pt x="646" y="1391"/>
                    <a:pt x="646" y="1413"/>
                    <a:pt x="646" y="1435"/>
                  </a:cubicBezTo>
                  <a:cubicBezTo>
                    <a:pt x="646" y="1479"/>
                    <a:pt x="646" y="1533"/>
                    <a:pt x="636" y="1577"/>
                  </a:cubicBezTo>
                  <a:lnTo>
                    <a:pt x="602" y="1708"/>
                  </a:lnTo>
                  <a:cubicBezTo>
                    <a:pt x="581" y="1752"/>
                    <a:pt x="570" y="1796"/>
                    <a:pt x="548" y="1839"/>
                  </a:cubicBezTo>
                  <a:lnTo>
                    <a:pt x="482" y="1971"/>
                  </a:lnTo>
                  <a:cubicBezTo>
                    <a:pt x="461" y="2004"/>
                    <a:pt x="439" y="2048"/>
                    <a:pt x="405" y="2092"/>
                  </a:cubicBezTo>
                  <a:cubicBezTo>
                    <a:pt x="395" y="2102"/>
                    <a:pt x="384" y="2124"/>
                    <a:pt x="362" y="2135"/>
                  </a:cubicBezTo>
                  <a:cubicBezTo>
                    <a:pt x="351" y="2146"/>
                    <a:pt x="329" y="2157"/>
                    <a:pt x="307" y="2157"/>
                  </a:cubicBezTo>
                  <a:cubicBezTo>
                    <a:pt x="285" y="2157"/>
                    <a:pt x="264" y="2146"/>
                    <a:pt x="242" y="2135"/>
                  </a:cubicBezTo>
                  <a:cubicBezTo>
                    <a:pt x="220" y="2124"/>
                    <a:pt x="198" y="2114"/>
                    <a:pt x="186" y="2092"/>
                  </a:cubicBezTo>
                  <a:cubicBezTo>
                    <a:pt x="176" y="2092"/>
                    <a:pt x="176" y="2080"/>
                    <a:pt x="165" y="2070"/>
                  </a:cubicBezTo>
                  <a:cubicBezTo>
                    <a:pt x="154" y="2058"/>
                    <a:pt x="154" y="2048"/>
                    <a:pt x="143" y="2036"/>
                  </a:cubicBezTo>
                  <a:cubicBezTo>
                    <a:pt x="132" y="2026"/>
                    <a:pt x="121" y="2004"/>
                    <a:pt x="110" y="1982"/>
                  </a:cubicBezTo>
                  <a:lnTo>
                    <a:pt x="77" y="1916"/>
                  </a:lnTo>
                  <a:cubicBezTo>
                    <a:pt x="66" y="1895"/>
                    <a:pt x="66" y="1873"/>
                    <a:pt x="55" y="1851"/>
                  </a:cubicBezTo>
                  <a:cubicBezTo>
                    <a:pt x="45" y="1807"/>
                    <a:pt x="33" y="1763"/>
                    <a:pt x="33" y="1719"/>
                  </a:cubicBezTo>
                  <a:cubicBezTo>
                    <a:pt x="11" y="1620"/>
                    <a:pt x="11" y="1533"/>
                    <a:pt x="23" y="1435"/>
                  </a:cubicBezTo>
                  <a:cubicBezTo>
                    <a:pt x="23" y="1336"/>
                    <a:pt x="33" y="1248"/>
                    <a:pt x="45" y="1150"/>
                  </a:cubicBezTo>
                  <a:cubicBezTo>
                    <a:pt x="55" y="963"/>
                    <a:pt x="88" y="778"/>
                    <a:pt x="132" y="603"/>
                  </a:cubicBezTo>
                  <a:cubicBezTo>
                    <a:pt x="154" y="504"/>
                    <a:pt x="186" y="416"/>
                    <a:pt x="230" y="340"/>
                  </a:cubicBezTo>
                  <a:cubicBezTo>
                    <a:pt x="264" y="252"/>
                    <a:pt x="307" y="165"/>
                    <a:pt x="373" y="99"/>
                  </a:cubicBezTo>
                  <a:cubicBezTo>
                    <a:pt x="384" y="77"/>
                    <a:pt x="405" y="66"/>
                    <a:pt x="427" y="55"/>
                  </a:cubicBezTo>
                  <a:lnTo>
                    <a:pt x="493" y="22"/>
                  </a:lnTo>
                  <a:cubicBezTo>
                    <a:pt x="504" y="22"/>
                    <a:pt x="515" y="11"/>
                    <a:pt x="52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FA5AB">
                  <a:alpha val="100000"/>
                </a:srgb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21" name="Rect 0"/>
            <p:cNvSpPr>
              <a:spLocks/>
            </p:cNvSpPr>
            <p:nvPr/>
          </p:nvSpPr>
          <p:spPr>
            <a:xfrm rot="0">
              <a:off x="6334760" y="1718945"/>
              <a:ext cx="20320" cy="64135"/>
            </a:xfrm>
            <a:custGeom>
              <a:gdLst>
                <a:gd fmla="*/ 285 w 692" name="TX0"/>
                <a:gd fmla="*/ 0 h 2202" name="TY0"/>
                <a:gd fmla="*/ 450 w 692" name="TX1"/>
                <a:gd fmla="*/ 470 h 2202" name="TY1"/>
                <a:gd fmla="*/ 384 w 692" name="TX2"/>
                <a:gd fmla="*/ 230 h 2202" name="TY2"/>
                <a:gd fmla="*/ 285 w 692" name="TX3"/>
                <a:gd fmla="*/ 0 h 2202" name="TY3"/>
                <a:gd fmla="*/ 450 w 692" name="TX5"/>
                <a:gd fmla="*/ 470 h 2202" name="TY5"/>
                <a:gd fmla="*/ 450 w 692" name="TX6"/>
                <a:gd fmla="*/ 470 h 2202" name="TY6"/>
                <a:gd fmla="*/ 526 w 692" name="TX7"/>
                <a:gd fmla="*/ 952 h 2202" name="TY7"/>
                <a:gd fmla="*/ 526 w 692" name="TX8"/>
                <a:gd fmla="*/ 1193 h 2202" name="TY8"/>
                <a:gd fmla="*/ 450 w 692" name="TX9"/>
                <a:gd fmla="*/ 1423 h 2202" name="TY9"/>
                <a:gd fmla="*/ 362 w 692" name="TX10"/>
                <a:gd fmla="*/ 1511 h 2202" name="TY10"/>
                <a:gd fmla="*/ 252 w 692" name="TX11"/>
                <a:gd fmla="*/ 1565 h 2202" name="TY11"/>
                <a:gd fmla="*/ 143 w 692" name="TX12"/>
                <a:gd fmla="*/ 1577 h 2202" name="TY12"/>
                <a:gd fmla="*/ 12 w 692" name="TX13"/>
                <a:gd fmla="*/ 1565 h 2202" name="TY13"/>
                <a:gd fmla="*/ 0 w 692" name="TX14"/>
                <a:gd fmla="*/ 1565 h 2202" name="TY14"/>
                <a:gd fmla="*/ 12 w 692" name="TX15"/>
                <a:gd fmla="*/ 1577 h 2202" name="TY15"/>
                <a:gd fmla="*/ 99 w 692" name="TX16"/>
                <a:gd fmla="*/ 1818 h 2202" name="TY16"/>
                <a:gd fmla="*/ 231 w 692" name="TX17"/>
                <a:gd fmla="*/ 2037 h 2202" name="TY17"/>
                <a:gd fmla="*/ 110 w 692" name="TX18"/>
                <a:gd fmla="*/ 1818 h 2202" name="TY18"/>
                <a:gd fmla="*/ 22 w 692" name="TX19"/>
                <a:gd fmla="*/ 1587 h 2202" name="TY19"/>
                <a:gd fmla="*/ 143 w 692" name="TX20"/>
                <a:gd fmla="*/ 1587 h 2202" name="TY20"/>
                <a:gd fmla="*/ 263 w 692" name="TX21"/>
                <a:gd fmla="*/ 1577 h 2202" name="TY21"/>
                <a:gd fmla="*/ 372 w 692" name="TX22"/>
                <a:gd fmla="*/ 1521 h 2202" name="TY22"/>
                <a:gd fmla="*/ 460 w 692" name="TX23"/>
                <a:gd fmla="*/ 1434 h 2202" name="TY23"/>
                <a:gd fmla="*/ 515 w 692" name="TX24"/>
                <a:gd fmla="*/ 1324 h 2202" name="TY24"/>
                <a:gd fmla="*/ 537 w 692" name="TX25"/>
                <a:gd fmla="*/ 1204 h 2202" name="TY25"/>
                <a:gd fmla="*/ 548 w 692" name="TX26"/>
                <a:gd fmla="*/ 952 h 2202" name="TY26"/>
                <a:gd fmla="*/ 450 w 692" name="TX27"/>
                <a:gd fmla="*/ 470 h 2202" name="TY27"/>
                <a:gd fmla="*/ 231 w 692" name="TX29"/>
                <a:gd fmla="*/ 2037 h 2202" name="TY29"/>
                <a:gd fmla="*/ 231 w 692" name="TX30"/>
                <a:gd fmla="*/ 2037 h 2202" name="TY30"/>
                <a:gd fmla="*/ 318 w 692" name="TX31"/>
                <a:gd fmla="*/ 2135 h 2202" name="TY31"/>
                <a:gd fmla="*/ 438 w 692" name="TX32"/>
                <a:gd fmla="*/ 2190 h 2202" name="TY32"/>
                <a:gd fmla="*/ 548 w 692" name="TX33"/>
                <a:gd fmla="*/ 2200 h 2202" name="TY33"/>
                <a:gd fmla="*/ 550 w 692" name="TX34"/>
                <a:gd fmla="*/ 2200 h 2202" name="TY34"/>
                <a:gd fmla="*/ 550 w 692" name="TX35"/>
                <a:gd fmla="*/ 2200 h 2202" name="TY35"/>
                <a:gd fmla="*/ 559 w 692" name="TX36"/>
                <a:gd fmla="*/ 2200 h 2202" name="TY36"/>
                <a:gd fmla="*/ 690 w 692" name="TX37"/>
                <a:gd fmla="*/ 2178 h 2202" name="TY37"/>
                <a:gd fmla="*/ 690 w 692" name="TX38"/>
                <a:gd fmla="*/ 2178 h 2202" name="TY38"/>
                <a:gd fmla="*/ 550 w 692" name="TX39"/>
                <a:gd fmla="*/ 2200 h 2202" name="TY39"/>
                <a:gd fmla="*/ 550 w 692" name="TX40"/>
                <a:gd fmla="*/ 2200 h 2202" name="TY40"/>
                <a:gd fmla="*/ 438 w 692" name="TX41"/>
                <a:gd fmla="*/ 2178 h 2202" name="TY41"/>
                <a:gd fmla="*/ 231 w 692" name="TX42"/>
                <a:gd fmla="*/ 2037 h 2202" name="TY4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</a:cxnLst>
              <a:rect l="l" t="t" r="r" b="b"/>
              <a:pathLst>
                <a:path w="692" h="2202">
                  <a:moveTo>
                    <a:pt x="285" y="0"/>
                  </a:moveTo>
                  <a:cubicBezTo>
                    <a:pt x="351" y="153"/>
                    <a:pt x="406" y="307"/>
                    <a:pt x="450" y="470"/>
                  </a:cubicBezTo>
                  <a:cubicBezTo>
                    <a:pt x="428" y="383"/>
                    <a:pt x="406" y="307"/>
                    <a:pt x="384" y="230"/>
                  </a:cubicBezTo>
                  <a:lnTo>
                    <a:pt x="285" y="0"/>
                  </a:lnTo>
                  <a:close/>
                  <a:moveTo>
                    <a:pt x="450" y="470"/>
                  </a:moveTo>
                  <a:lnTo>
                    <a:pt x="450" y="470"/>
                  </a:lnTo>
                  <a:cubicBezTo>
                    <a:pt x="482" y="624"/>
                    <a:pt x="515" y="788"/>
                    <a:pt x="526" y="952"/>
                  </a:cubicBezTo>
                  <a:cubicBezTo>
                    <a:pt x="537" y="1040"/>
                    <a:pt x="537" y="1117"/>
                    <a:pt x="526" y="1193"/>
                  </a:cubicBezTo>
                  <a:cubicBezTo>
                    <a:pt x="515" y="1281"/>
                    <a:pt x="493" y="1358"/>
                    <a:pt x="450" y="1423"/>
                  </a:cubicBezTo>
                  <a:cubicBezTo>
                    <a:pt x="428" y="1456"/>
                    <a:pt x="394" y="1489"/>
                    <a:pt x="362" y="1511"/>
                  </a:cubicBezTo>
                  <a:cubicBezTo>
                    <a:pt x="329" y="1533"/>
                    <a:pt x="296" y="1555"/>
                    <a:pt x="252" y="1565"/>
                  </a:cubicBezTo>
                  <a:cubicBezTo>
                    <a:pt x="219" y="1577"/>
                    <a:pt x="175" y="1577"/>
                    <a:pt x="143" y="1577"/>
                  </a:cubicBezTo>
                  <a:cubicBezTo>
                    <a:pt x="99" y="1577"/>
                    <a:pt x="55" y="1577"/>
                    <a:pt x="12" y="1565"/>
                  </a:cubicBezTo>
                  <a:lnTo>
                    <a:pt x="0" y="1565"/>
                  </a:lnTo>
                  <a:lnTo>
                    <a:pt x="12" y="1577"/>
                  </a:lnTo>
                  <a:cubicBezTo>
                    <a:pt x="33" y="1653"/>
                    <a:pt x="66" y="1740"/>
                    <a:pt x="99" y="1818"/>
                  </a:cubicBezTo>
                  <a:cubicBezTo>
                    <a:pt x="132" y="1894"/>
                    <a:pt x="175" y="1971"/>
                    <a:pt x="231" y="2037"/>
                  </a:cubicBezTo>
                  <a:cubicBezTo>
                    <a:pt x="187" y="1971"/>
                    <a:pt x="143" y="1894"/>
                    <a:pt x="110" y="1818"/>
                  </a:cubicBezTo>
                  <a:cubicBezTo>
                    <a:pt x="77" y="1740"/>
                    <a:pt x="55" y="1664"/>
                    <a:pt x="22" y="1587"/>
                  </a:cubicBezTo>
                  <a:lnTo>
                    <a:pt x="143" y="1587"/>
                  </a:lnTo>
                  <a:cubicBezTo>
                    <a:pt x="175" y="1587"/>
                    <a:pt x="219" y="1587"/>
                    <a:pt x="263" y="1577"/>
                  </a:cubicBezTo>
                  <a:cubicBezTo>
                    <a:pt x="296" y="1565"/>
                    <a:pt x="340" y="1555"/>
                    <a:pt x="372" y="1521"/>
                  </a:cubicBezTo>
                  <a:cubicBezTo>
                    <a:pt x="406" y="1500"/>
                    <a:pt x="438" y="1467"/>
                    <a:pt x="460" y="1434"/>
                  </a:cubicBezTo>
                  <a:cubicBezTo>
                    <a:pt x="482" y="1401"/>
                    <a:pt x="504" y="1358"/>
                    <a:pt x="515" y="1324"/>
                  </a:cubicBezTo>
                  <a:cubicBezTo>
                    <a:pt x="526" y="1281"/>
                    <a:pt x="537" y="1237"/>
                    <a:pt x="537" y="1204"/>
                  </a:cubicBezTo>
                  <a:cubicBezTo>
                    <a:pt x="548" y="1117"/>
                    <a:pt x="548" y="1040"/>
                    <a:pt x="548" y="952"/>
                  </a:cubicBezTo>
                  <a:cubicBezTo>
                    <a:pt x="537" y="788"/>
                    <a:pt x="493" y="624"/>
                    <a:pt x="450" y="470"/>
                  </a:cubicBezTo>
                  <a:close/>
                  <a:moveTo>
                    <a:pt x="231" y="2037"/>
                  </a:moveTo>
                  <a:lnTo>
                    <a:pt x="231" y="2037"/>
                  </a:lnTo>
                  <a:cubicBezTo>
                    <a:pt x="252" y="2080"/>
                    <a:pt x="285" y="2102"/>
                    <a:pt x="318" y="2135"/>
                  </a:cubicBezTo>
                  <a:cubicBezTo>
                    <a:pt x="351" y="2157"/>
                    <a:pt x="394" y="2178"/>
                    <a:pt x="438" y="2190"/>
                  </a:cubicBezTo>
                  <a:cubicBezTo>
                    <a:pt x="471" y="2200"/>
                    <a:pt x="504" y="2200"/>
                    <a:pt x="548" y="2200"/>
                  </a:cubicBezTo>
                  <a:cubicBezTo>
                    <a:pt x="548" y="2200"/>
                    <a:pt x="549" y="2200"/>
                    <a:pt x="550" y="2200"/>
                  </a:cubicBezTo>
                  <a:lnTo>
                    <a:pt x="550" y="2200"/>
                  </a:lnTo>
                  <a:cubicBezTo>
                    <a:pt x="553" y="2200"/>
                    <a:pt x="556" y="2200"/>
                    <a:pt x="559" y="2200"/>
                  </a:cubicBezTo>
                  <a:cubicBezTo>
                    <a:pt x="603" y="2200"/>
                    <a:pt x="647" y="2190"/>
                    <a:pt x="690" y="2178"/>
                  </a:cubicBezTo>
                  <a:lnTo>
                    <a:pt x="690" y="2178"/>
                  </a:lnTo>
                  <a:cubicBezTo>
                    <a:pt x="647" y="2190"/>
                    <a:pt x="593" y="2200"/>
                    <a:pt x="550" y="2200"/>
                  </a:cubicBezTo>
                  <a:lnTo>
                    <a:pt x="550" y="2200"/>
                  </a:lnTo>
                  <a:cubicBezTo>
                    <a:pt x="509" y="2200"/>
                    <a:pt x="469" y="2199"/>
                    <a:pt x="438" y="2178"/>
                  </a:cubicBezTo>
                  <a:cubicBezTo>
                    <a:pt x="351" y="2157"/>
                    <a:pt x="285" y="2102"/>
                    <a:pt x="231" y="20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FA5AB">
                  <a:alpha val="100000"/>
                </a:srgb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22" name="Rect 0"/>
            <p:cNvSpPr>
              <a:spLocks/>
            </p:cNvSpPr>
            <p:nvPr/>
          </p:nvSpPr>
          <p:spPr>
            <a:xfrm rot="0">
              <a:off x="6321425" y="1800860"/>
              <a:ext cx="13335" cy="43180"/>
            </a:xfrm>
            <a:custGeom>
              <a:gdLst>
                <a:gd fmla="*/ 0 w 449" name="TX0"/>
                <a:gd fmla="*/ 1 h 1488" name="TY0"/>
                <a:gd fmla="*/ 163 w 449" name="TX1"/>
                <a:gd fmla="*/ 348 h 1488" name="TY1"/>
                <a:gd fmla="*/ 305 w 449" name="TX2"/>
                <a:gd fmla="*/ 720 h 1488" name="TY2"/>
                <a:gd fmla="*/ 404 w 449" name="TX3"/>
                <a:gd fmla="*/ 1104 h 1488" name="TY3"/>
                <a:gd fmla="*/ 426 w 449" name="TX4"/>
                <a:gd fmla="*/ 1486 h 1488" name="TY4"/>
                <a:gd fmla="*/ 448 w 449" name="TX5"/>
                <a:gd fmla="*/ 1486 h 1488" name="TY5"/>
                <a:gd fmla="*/ 414 w 449" name="TX6"/>
                <a:gd fmla="*/ 1104 h 1488" name="TY6"/>
                <a:gd fmla="*/ 316 w 449" name="TX7"/>
                <a:gd fmla="*/ 720 h 1488" name="TY7"/>
                <a:gd fmla="*/ 174 w 449" name="TX8"/>
                <a:gd fmla="*/ 348 h 1488" name="TY8"/>
                <a:gd fmla="*/ 0 w 449" name="TX9"/>
                <a:gd fmla="*/ 1 h 1488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449" h="1488">
                  <a:moveTo>
                    <a:pt x="0" y="1"/>
                  </a:moveTo>
                  <a:cubicBezTo>
                    <a:pt x="55" y="109"/>
                    <a:pt x="120" y="229"/>
                    <a:pt x="163" y="348"/>
                  </a:cubicBezTo>
                  <a:cubicBezTo>
                    <a:pt x="217" y="469"/>
                    <a:pt x="272" y="600"/>
                    <a:pt x="305" y="720"/>
                  </a:cubicBezTo>
                  <a:cubicBezTo>
                    <a:pt x="349" y="851"/>
                    <a:pt x="382" y="972"/>
                    <a:pt x="404" y="1104"/>
                  </a:cubicBezTo>
                  <a:cubicBezTo>
                    <a:pt x="414" y="1235"/>
                    <a:pt x="426" y="1355"/>
                    <a:pt x="426" y="1486"/>
                  </a:cubicBezTo>
                  <a:lnTo>
                    <a:pt x="448" y="1486"/>
                  </a:lnTo>
                  <a:cubicBezTo>
                    <a:pt x="448" y="1355"/>
                    <a:pt x="436" y="1235"/>
                    <a:pt x="414" y="1104"/>
                  </a:cubicBezTo>
                  <a:cubicBezTo>
                    <a:pt x="392" y="972"/>
                    <a:pt x="360" y="841"/>
                    <a:pt x="316" y="720"/>
                  </a:cubicBezTo>
                  <a:cubicBezTo>
                    <a:pt x="272" y="589"/>
                    <a:pt x="229" y="469"/>
                    <a:pt x="174" y="348"/>
                  </a:cubicBezTo>
                  <a:cubicBezTo>
                    <a:pt x="120" y="229"/>
                    <a:pt x="55" y="10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23" name="Rect 0"/>
            <p:cNvSpPr>
              <a:spLocks/>
            </p:cNvSpPr>
            <p:nvPr/>
          </p:nvSpPr>
          <p:spPr>
            <a:xfrm rot="0">
              <a:off x="6388735" y="1793875"/>
              <a:ext cx="19050" cy="81915"/>
            </a:xfrm>
            <a:custGeom>
              <a:gdLst>
                <a:gd fmla="*/ 273 w 648" name="TX0"/>
                <a:gd fmla="*/ 1 h 2824" name="TY0"/>
                <a:gd fmla="*/ 273 w 648" name="TX1"/>
                <a:gd fmla="*/ 1 h 2824" name="TY1"/>
                <a:gd fmla="*/ 143 w 648" name="TX2"/>
                <a:gd fmla="*/ 348 h 2824" name="TY2"/>
                <a:gd fmla="*/ 55 w 648" name="TX3"/>
                <a:gd fmla="*/ 720 h 2824" name="TY3"/>
                <a:gd fmla="*/ 1 w 648" name="TX4"/>
                <a:gd fmla="*/ 1301 h 2824" name="TY4"/>
                <a:gd fmla="*/ 11 w 648" name="TX5"/>
                <a:gd fmla="*/ 1257 h 2824" name="TY5"/>
                <a:gd fmla="*/ 67 w 648" name="TX6"/>
                <a:gd fmla="*/ 720 h 2824" name="TY6"/>
                <a:gd fmla="*/ 154 w 648" name="TX7"/>
                <a:gd fmla="*/ 359 h 2824" name="TY7"/>
                <a:gd fmla="*/ 273 w 648" name="TX8"/>
                <a:gd fmla="*/ 1 h 2824" name="TY8"/>
                <a:gd fmla="*/ 11 w 648" name="TX10"/>
                <a:gd fmla="*/ 1268 h 2824" name="TY10"/>
                <a:gd fmla="*/ 1 w 648" name="TX11"/>
                <a:gd fmla="*/ 1301 h 2824" name="TY11"/>
                <a:gd fmla="*/ 11 w 648" name="TX12"/>
                <a:gd fmla="*/ 1476 h 2824" name="TY12"/>
                <a:gd fmla="*/ 198 w 648" name="TX13"/>
                <a:gd fmla="*/ 2209 h 2824" name="TY13"/>
                <a:gd fmla="*/ 395 w 648" name="TX14"/>
                <a:gd fmla="*/ 2538 h 2824" name="TY14"/>
                <a:gd fmla="*/ 208 w 648" name="TX15"/>
                <a:gd fmla="*/ 2209 h 2824" name="TY15"/>
                <a:gd fmla="*/ 23 w 648" name="TX16"/>
                <a:gd fmla="*/ 1476 h 2824" name="TY16"/>
                <a:gd fmla="*/ 11 w 648" name="TX17"/>
                <a:gd fmla="*/ 1268 h 2824" name="TY17"/>
                <a:gd fmla="*/ 395 w 648" name="TX19"/>
                <a:gd fmla="*/ 2538 h 2824" name="TY19"/>
                <a:gd fmla="*/ 646 w 648" name="TX20"/>
                <a:gd fmla="*/ 2822 h 2824" name="TY20"/>
                <a:gd fmla="*/ 395 w 648" name="TX21"/>
                <a:gd fmla="*/ 2538 h 2824" name="TY2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</a:cxnLst>
              <a:rect l="l" t="t" r="r" b="b"/>
              <a:pathLst>
                <a:path w="648" h="2824">
                  <a:moveTo>
                    <a:pt x="273" y="1"/>
                  </a:moveTo>
                  <a:lnTo>
                    <a:pt x="273" y="1"/>
                  </a:lnTo>
                  <a:cubicBezTo>
                    <a:pt x="230" y="120"/>
                    <a:pt x="186" y="229"/>
                    <a:pt x="143" y="348"/>
                  </a:cubicBezTo>
                  <a:cubicBezTo>
                    <a:pt x="110" y="469"/>
                    <a:pt x="77" y="600"/>
                    <a:pt x="55" y="720"/>
                  </a:cubicBezTo>
                  <a:cubicBezTo>
                    <a:pt x="11" y="907"/>
                    <a:pt x="1" y="1104"/>
                    <a:pt x="1" y="1301"/>
                  </a:cubicBezTo>
                  <a:cubicBezTo>
                    <a:pt x="1" y="1279"/>
                    <a:pt x="11" y="1268"/>
                    <a:pt x="11" y="1257"/>
                  </a:cubicBezTo>
                  <a:cubicBezTo>
                    <a:pt x="11" y="1082"/>
                    <a:pt x="33" y="895"/>
                    <a:pt x="67" y="720"/>
                  </a:cubicBezTo>
                  <a:cubicBezTo>
                    <a:pt x="88" y="600"/>
                    <a:pt x="121" y="479"/>
                    <a:pt x="154" y="359"/>
                  </a:cubicBezTo>
                  <a:cubicBezTo>
                    <a:pt x="186" y="229"/>
                    <a:pt x="230" y="120"/>
                    <a:pt x="273" y="1"/>
                  </a:cubicBezTo>
                  <a:close/>
                  <a:moveTo>
                    <a:pt x="11" y="1268"/>
                  </a:moveTo>
                  <a:cubicBezTo>
                    <a:pt x="11" y="1279"/>
                    <a:pt x="1" y="1289"/>
                    <a:pt x="1" y="1301"/>
                  </a:cubicBezTo>
                  <a:cubicBezTo>
                    <a:pt x="1" y="1355"/>
                    <a:pt x="1" y="1421"/>
                    <a:pt x="11" y="1476"/>
                  </a:cubicBezTo>
                  <a:cubicBezTo>
                    <a:pt x="33" y="1727"/>
                    <a:pt x="88" y="1980"/>
                    <a:pt x="198" y="2209"/>
                  </a:cubicBezTo>
                  <a:cubicBezTo>
                    <a:pt x="252" y="2330"/>
                    <a:pt x="318" y="2439"/>
                    <a:pt x="395" y="2538"/>
                  </a:cubicBezTo>
                  <a:cubicBezTo>
                    <a:pt x="318" y="2428"/>
                    <a:pt x="264" y="2319"/>
                    <a:pt x="208" y="2209"/>
                  </a:cubicBezTo>
                  <a:cubicBezTo>
                    <a:pt x="110" y="1980"/>
                    <a:pt x="45" y="1727"/>
                    <a:pt x="23" y="1476"/>
                  </a:cubicBezTo>
                  <a:cubicBezTo>
                    <a:pt x="11" y="1410"/>
                    <a:pt x="11" y="1333"/>
                    <a:pt x="11" y="1268"/>
                  </a:cubicBezTo>
                  <a:close/>
                  <a:moveTo>
                    <a:pt x="395" y="2538"/>
                  </a:moveTo>
                  <a:cubicBezTo>
                    <a:pt x="461" y="2637"/>
                    <a:pt x="548" y="2735"/>
                    <a:pt x="646" y="2822"/>
                  </a:cubicBezTo>
                  <a:cubicBezTo>
                    <a:pt x="548" y="2735"/>
                    <a:pt x="471" y="2637"/>
                    <a:pt x="395" y="253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24" name="Rect 0"/>
            <p:cNvSpPr>
              <a:spLocks/>
            </p:cNvSpPr>
            <p:nvPr/>
          </p:nvSpPr>
          <p:spPr>
            <a:xfrm rot="0">
              <a:off x="6333490" y="1828800"/>
              <a:ext cx="56515" cy="22860"/>
            </a:xfrm>
            <a:custGeom>
              <a:gdLst>
                <a:gd fmla="*/ 1939 w 1940" name="TX0"/>
                <a:gd fmla="*/ 0 h 766" name="TY0"/>
                <a:gd fmla="*/ 1927 w 1940" name="TX1"/>
                <a:gd fmla="*/ 42 h 766" name="TY1"/>
                <a:gd fmla="*/ 1927 w 1940" name="TX2"/>
                <a:gd fmla="*/ 53 h 766" name="TY2"/>
                <a:gd fmla="*/ 1939 w 1940" name="TX3"/>
                <a:gd fmla="*/ 0 h 766" name="TY3"/>
                <a:gd fmla="*/ 1917 w 1940" name="TX5"/>
                <a:gd fmla="*/ 86 h 766" name="TY5"/>
                <a:gd fmla="*/ 1917 w 1940" name="TX6"/>
                <a:gd fmla="*/ 86 h 766" name="TY6"/>
                <a:gd fmla="*/ 1588 w 1940" name="TX7"/>
                <a:gd fmla="*/ 524 h 766" name="TY7"/>
                <a:gd fmla="*/ 1468 w 1940" name="TX8"/>
                <a:gd fmla="*/ 611 h 766" name="TY8"/>
                <a:gd fmla="*/ 1479 w 1940" name="TX9"/>
                <a:gd fmla="*/ 622 h 766" name="TY9"/>
                <a:gd fmla="*/ 1599 w 1940" name="TX10"/>
                <a:gd fmla="*/ 534 h 766" name="TY10"/>
                <a:gd fmla="*/ 1807 w 1940" name="TX11"/>
                <a:gd fmla="*/ 293 h 766" name="TY11"/>
                <a:gd fmla="*/ 1917 w 1940" name="TX12"/>
                <a:gd fmla="*/ 86 h 766" name="TY12"/>
                <a:gd fmla="*/ 0 w 1940" name="TX14"/>
                <a:gd fmla="*/ 108 h 766" name="TY14"/>
                <a:gd fmla="*/ 154 w 1940" name="TX15"/>
                <a:gd fmla="*/ 381 h 766" name="TY15"/>
                <a:gd fmla="*/ 384 w 1940" name="TX16"/>
                <a:gd fmla="*/ 611 h 766" name="TY16"/>
                <a:gd fmla="*/ 811 w 1940" name="TX17"/>
                <a:gd fmla="*/ 765 h 766" name="TY17"/>
                <a:gd fmla="*/ 811 w 1940" name="TX18"/>
                <a:gd fmla="*/ 753 h 766" name="TY18"/>
                <a:gd fmla="*/ 679 w 1940" name="TX19"/>
                <a:gd fmla="*/ 731 h 766" name="TY19"/>
                <a:gd fmla="*/ 395 w 1940" name="TX20"/>
                <a:gd fmla="*/ 600 h 766" name="TY20"/>
                <a:gd fmla="*/ 165 w 1940" name="TX21"/>
                <a:gd fmla="*/ 381 h 766" name="TY21"/>
                <a:gd fmla="*/ 0 w 1940" name="TX22"/>
                <a:gd fmla="*/ 108 h 766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1940" h="766">
                  <a:moveTo>
                    <a:pt x="1939" y="0"/>
                  </a:moveTo>
                  <a:cubicBezTo>
                    <a:pt x="1938" y="21"/>
                    <a:pt x="1927" y="31"/>
                    <a:pt x="1927" y="42"/>
                  </a:cubicBezTo>
                  <a:lnTo>
                    <a:pt x="1927" y="53"/>
                  </a:lnTo>
                  <a:cubicBezTo>
                    <a:pt x="1927" y="31"/>
                    <a:pt x="1938" y="21"/>
                    <a:pt x="1939" y="0"/>
                  </a:cubicBezTo>
                  <a:close/>
                  <a:moveTo>
                    <a:pt x="1917" y="86"/>
                  </a:moveTo>
                  <a:lnTo>
                    <a:pt x="1917" y="86"/>
                  </a:lnTo>
                  <a:cubicBezTo>
                    <a:pt x="1840" y="250"/>
                    <a:pt x="1730" y="414"/>
                    <a:pt x="1588" y="524"/>
                  </a:cubicBezTo>
                  <a:cubicBezTo>
                    <a:pt x="1555" y="556"/>
                    <a:pt x="1511" y="589"/>
                    <a:pt x="1468" y="611"/>
                  </a:cubicBezTo>
                  <a:lnTo>
                    <a:pt x="1479" y="622"/>
                  </a:lnTo>
                  <a:cubicBezTo>
                    <a:pt x="1523" y="589"/>
                    <a:pt x="1555" y="568"/>
                    <a:pt x="1599" y="534"/>
                  </a:cubicBezTo>
                  <a:cubicBezTo>
                    <a:pt x="1676" y="469"/>
                    <a:pt x="1752" y="381"/>
                    <a:pt x="1807" y="293"/>
                  </a:cubicBezTo>
                  <a:cubicBezTo>
                    <a:pt x="1851" y="228"/>
                    <a:pt x="1884" y="162"/>
                    <a:pt x="1917" y="86"/>
                  </a:cubicBezTo>
                  <a:close/>
                  <a:moveTo>
                    <a:pt x="0" y="108"/>
                  </a:moveTo>
                  <a:cubicBezTo>
                    <a:pt x="34" y="206"/>
                    <a:pt x="88" y="293"/>
                    <a:pt x="154" y="381"/>
                  </a:cubicBezTo>
                  <a:cubicBezTo>
                    <a:pt x="219" y="469"/>
                    <a:pt x="296" y="546"/>
                    <a:pt x="384" y="611"/>
                  </a:cubicBezTo>
                  <a:cubicBezTo>
                    <a:pt x="515" y="688"/>
                    <a:pt x="657" y="743"/>
                    <a:pt x="811" y="765"/>
                  </a:cubicBezTo>
                  <a:lnTo>
                    <a:pt x="811" y="753"/>
                  </a:lnTo>
                  <a:cubicBezTo>
                    <a:pt x="767" y="743"/>
                    <a:pt x="723" y="743"/>
                    <a:pt x="679" y="731"/>
                  </a:cubicBezTo>
                  <a:cubicBezTo>
                    <a:pt x="581" y="699"/>
                    <a:pt x="482" y="655"/>
                    <a:pt x="395" y="600"/>
                  </a:cubicBezTo>
                  <a:cubicBezTo>
                    <a:pt x="307" y="534"/>
                    <a:pt x="231" y="469"/>
                    <a:pt x="165" y="381"/>
                  </a:cubicBezTo>
                  <a:cubicBezTo>
                    <a:pt x="99" y="293"/>
                    <a:pt x="44" y="206"/>
                    <a:pt x="0" y="10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25" name="Rect 0"/>
            <p:cNvSpPr>
              <a:spLocks/>
            </p:cNvSpPr>
            <p:nvPr/>
          </p:nvSpPr>
          <p:spPr>
            <a:xfrm rot="0">
              <a:off x="6388735" y="1830070"/>
              <a:ext cx="1270" cy="1905"/>
            </a:xfrm>
            <a:custGeom>
              <a:gdLst>
                <a:gd fmla="*/ 11 w 13" name="TX0"/>
                <a:gd fmla="*/ 1 h 46" name="TY0"/>
                <a:gd fmla="*/ 1 w 13" name="TX1"/>
                <a:gd fmla="*/ 45 h 46" name="TY1"/>
                <a:gd fmla="*/ 11 w 13" name="TX2"/>
                <a:gd fmla="*/ 12 h 46" name="TY2"/>
                <a:gd fmla="*/ 11 w 13" name="TX3"/>
                <a:gd fmla="*/ 1 h 46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3" h="46">
                  <a:moveTo>
                    <a:pt x="11" y="1"/>
                  </a:moveTo>
                  <a:cubicBezTo>
                    <a:pt x="11" y="12"/>
                    <a:pt x="1" y="23"/>
                    <a:pt x="1" y="45"/>
                  </a:cubicBezTo>
                  <a:cubicBezTo>
                    <a:pt x="1" y="33"/>
                    <a:pt x="11" y="23"/>
                    <a:pt x="11" y="12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rgbClr val="251414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26" name="Rect 0"/>
            <p:cNvSpPr>
              <a:spLocks/>
            </p:cNvSpPr>
            <p:nvPr/>
          </p:nvSpPr>
          <p:spPr>
            <a:xfrm rot="0">
              <a:off x="6232525" y="1665605"/>
              <a:ext cx="65405" cy="46990"/>
            </a:xfrm>
            <a:custGeom>
              <a:gdLst>
                <a:gd fmla="*/ 2251 w 2258" name="TX0"/>
                <a:gd fmla="*/ 526 h 1599" name="TY0"/>
                <a:gd fmla="*/ 2256 w 2258" name="TX1"/>
                <a:gd fmla="*/ 536 h 1599" name="TY1"/>
                <a:gd fmla="*/ 2251 w 2258" name="TX2"/>
                <a:gd fmla="*/ 526 h 1599" name="TY2"/>
                <a:gd fmla="*/ 1422 w 2258" name="TX4"/>
                <a:gd fmla="*/ 1 h 1599" name="TY4"/>
                <a:gd fmla="*/ 1183 w 2258" name="TX5"/>
                <a:gd fmla="*/ 21 h 1599" name="TY5"/>
                <a:gd fmla="*/ 789 w 2258" name="TX6"/>
                <a:gd fmla="*/ 186 h 1599" name="TY6"/>
                <a:gd fmla="*/ 450 w 2258" name="TX7"/>
                <a:gd fmla="*/ 437 h 1599" name="TY7"/>
                <a:gd fmla="*/ 198 w 2258" name="TX8"/>
                <a:gd fmla="*/ 777 h 1599" name="TY8"/>
                <a:gd fmla="*/ 45 w 2258" name="TX9"/>
                <a:gd fmla="*/ 1182 h 1599" name="TY9"/>
                <a:gd fmla="*/ 1 w 2258" name="TX10"/>
                <a:gd fmla="*/ 1598 h 1599" name="TY10"/>
                <a:gd fmla="*/ 67 w 2258" name="TX11"/>
                <a:gd fmla="*/ 1182 h 1599" name="TY11"/>
                <a:gd fmla="*/ 220 w 2258" name="TX12"/>
                <a:gd fmla="*/ 799 h 1599" name="TY12"/>
                <a:gd fmla="*/ 472 w 2258" name="TX13"/>
                <a:gd fmla="*/ 471 h 1599" name="TY13"/>
                <a:gd fmla="*/ 811 w 2258" name="TX14"/>
                <a:gd fmla="*/ 218 h 1599" name="TY14"/>
                <a:gd fmla="*/ 1195 w 2258" name="TX15"/>
                <a:gd fmla="*/ 65 h 1599" name="TY15"/>
                <a:gd fmla="*/ 1422 w 2258" name="TX16"/>
                <a:gd fmla="*/ 39 h 1599" name="TY16"/>
                <a:gd fmla="*/ 1611 w 2258" name="TX17"/>
                <a:gd fmla="*/ 54 h 1599" name="TY17"/>
                <a:gd fmla="*/ 1983 w 2258" name="TX18"/>
                <a:gd fmla="*/ 218 h 1599" name="TY18"/>
                <a:gd fmla="*/ 2136 w 2258" name="TX19"/>
                <a:gd fmla="*/ 361 h 1599" name="TY19"/>
                <a:gd fmla="*/ 2251 w 2258" name="TX20"/>
                <a:gd fmla="*/ 526 h 1599" name="TY20"/>
                <a:gd fmla="*/ 2251 w 2258" name="TX21"/>
                <a:gd fmla="*/ 526 h 1599" name="TY21"/>
                <a:gd fmla="*/ 2005 w 2258" name="TX22"/>
                <a:gd fmla="*/ 196 h 1599" name="TY22"/>
                <a:gd fmla="*/ 1611 w 2258" name="TX23"/>
                <a:gd fmla="*/ 21 h 1599" name="TY23"/>
                <a:gd fmla="*/ 1422 w 2258" name="TX24"/>
                <a:gd fmla="*/ 1 h 1599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2258" h="1599">
                  <a:moveTo>
                    <a:pt x="2251" y="526"/>
                  </a:moveTo>
                  <a:cubicBezTo>
                    <a:pt x="2253" y="529"/>
                    <a:pt x="2255" y="533"/>
                    <a:pt x="2256" y="536"/>
                  </a:cubicBezTo>
                  <a:cubicBezTo>
                    <a:pt x="2255" y="533"/>
                    <a:pt x="2253" y="529"/>
                    <a:pt x="2251" y="526"/>
                  </a:cubicBezTo>
                  <a:close/>
                  <a:moveTo>
                    <a:pt x="1422" y="1"/>
                  </a:moveTo>
                  <a:cubicBezTo>
                    <a:pt x="1343" y="1"/>
                    <a:pt x="1261" y="9"/>
                    <a:pt x="1183" y="21"/>
                  </a:cubicBezTo>
                  <a:cubicBezTo>
                    <a:pt x="1052" y="54"/>
                    <a:pt x="910" y="109"/>
                    <a:pt x="789" y="186"/>
                  </a:cubicBezTo>
                  <a:cubicBezTo>
                    <a:pt x="669" y="252"/>
                    <a:pt x="548" y="339"/>
                    <a:pt x="450" y="437"/>
                  </a:cubicBezTo>
                  <a:cubicBezTo>
                    <a:pt x="351" y="536"/>
                    <a:pt x="264" y="656"/>
                    <a:pt x="198" y="777"/>
                  </a:cubicBezTo>
                  <a:cubicBezTo>
                    <a:pt x="122" y="908"/>
                    <a:pt x="78" y="1040"/>
                    <a:pt x="45" y="1182"/>
                  </a:cubicBezTo>
                  <a:cubicBezTo>
                    <a:pt x="23" y="1313"/>
                    <a:pt x="1" y="1456"/>
                    <a:pt x="1" y="1598"/>
                  </a:cubicBezTo>
                  <a:cubicBezTo>
                    <a:pt x="12" y="1456"/>
                    <a:pt x="34" y="1325"/>
                    <a:pt x="67" y="1182"/>
                  </a:cubicBezTo>
                  <a:cubicBezTo>
                    <a:pt x="100" y="1050"/>
                    <a:pt x="154" y="919"/>
                    <a:pt x="220" y="799"/>
                  </a:cubicBezTo>
                  <a:cubicBezTo>
                    <a:pt x="297" y="678"/>
                    <a:pt x="373" y="569"/>
                    <a:pt x="472" y="471"/>
                  </a:cubicBezTo>
                  <a:cubicBezTo>
                    <a:pt x="582" y="372"/>
                    <a:pt x="691" y="284"/>
                    <a:pt x="811" y="218"/>
                  </a:cubicBezTo>
                  <a:cubicBezTo>
                    <a:pt x="932" y="153"/>
                    <a:pt x="1063" y="98"/>
                    <a:pt x="1195" y="65"/>
                  </a:cubicBezTo>
                  <a:cubicBezTo>
                    <a:pt x="1273" y="47"/>
                    <a:pt x="1347" y="39"/>
                    <a:pt x="1422" y="39"/>
                  </a:cubicBezTo>
                  <a:cubicBezTo>
                    <a:pt x="1484" y="39"/>
                    <a:pt x="1546" y="45"/>
                    <a:pt x="1611" y="54"/>
                  </a:cubicBezTo>
                  <a:cubicBezTo>
                    <a:pt x="1742" y="76"/>
                    <a:pt x="1873" y="131"/>
                    <a:pt x="1983" y="218"/>
                  </a:cubicBezTo>
                  <a:cubicBezTo>
                    <a:pt x="2037" y="262"/>
                    <a:pt x="2092" y="306"/>
                    <a:pt x="2136" y="361"/>
                  </a:cubicBezTo>
                  <a:cubicBezTo>
                    <a:pt x="2178" y="412"/>
                    <a:pt x="2219" y="465"/>
                    <a:pt x="2251" y="526"/>
                  </a:cubicBezTo>
                  <a:lnTo>
                    <a:pt x="2251" y="526"/>
                  </a:lnTo>
                  <a:cubicBezTo>
                    <a:pt x="2186" y="399"/>
                    <a:pt x="2100" y="293"/>
                    <a:pt x="2005" y="196"/>
                  </a:cubicBezTo>
                  <a:cubicBezTo>
                    <a:pt x="1884" y="109"/>
                    <a:pt x="1753" y="43"/>
                    <a:pt x="1611" y="21"/>
                  </a:cubicBezTo>
                  <a:cubicBezTo>
                    <a:pt x="1551" y="7"/>
                    <a:pt x="1487" y="1"/>
                    <a:pt x="142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27" name="Rect 0"/>
            <p:cNvSpPr>
              <a:spLocks/>
            </p:cNvSpPr>
            <p:nvPr/>
          </p:nvSpPr>
          <p:spPr>
            <a:xfrm rot="0">
              <a:off x="6397625" y="1661795"/>
              <a:ext cx="67310" cy="39370"/>
            </a:xfrm>
            <a:custGeom>
              <a:gdLst>
                <a:gd fmla="*/ 1047 w 2323" name="TX0"/>
                <a:gd fmla="*/ 1 h 1354" name="TY0"/>
                <a:gd fmla="*/ 942 w 2323" name="TX1"/>
                <a:gd fmla="*/ 5 h 1354" name="TY1"/>
                <a:gd fmla="*/ 526 w 2323" name="TX2"/>
                <a:gd fmla="*/ 114 h 1354" name="TY2"/>
                <a:gd fmla="*/ 176 w 2323" name="TX3"/>
                <a:gd fmla="*/ 367 h 1354" name="TY3"/>
                <a:gd fmla="*/ 0 w 2323" name="TX4"/>
                <a:gd fmla="*/ 749 h 1354" name="TY4"/>
                <a:gd fmla="*/ 77 w 2323" name="TX5"/>
                <a:gd fmla="*/ 552 h 1354" name="TY5"/>
                <a:gd fmla="*/ 197 w 2323" name="TX6"/>
                <a:gd fmla="*/ 377 h 1354" name="TY6"/>
                <a:gd fmla="*/ 536 w 2323" name="TX7"/>
                <a:gd fmla="*/ 148 h 1354" name="TY7"/>
                <a:gd fmla="*/ 942 w 2323" name="TX8"/>
                <a:gd fmla="*/ 49 h 1354" name="TY8"/>
                <a:gd fmla="*/ 1047 w 2323" name="TX9"/>
                <a:gd fmla="*/ 45 h 1354" name="TY9"/>
                <a:gd fmla="*/ 1358 w 2323" name="TX10"/>
                <a:gd fmla="*/ 82 h 1354" name="TY10"/>
                <a:gd fmla="*/ 1555 w 2323" name="TX11"/>
                <a:gd fmla="*/ 158 h 1354" name="TY11"/>
                <a:gd fmla="*/ 1730 w 2323" name="TX12"/>
                <a:gd fmla="*/ 268 h 1354" name="TY12"/>
                <a:gd fmla="*/ 2015 w 2323" name="TX13"/>
                <a:gd fmla="*/ 574 h 1354" name="TY13"/>
                <a:gd fmla="*/ 2223 w 2323" name="TX14"/>
                <a:gd fmla="*/ 936 h 1354" name="TY14"/>
                <a:gd fmla="*/ 2322 w 2323" name="TX15"/>
                <a:gd fmla="*/ 1352 h 1354" name="TY15"/>
                <a:gd fmla="*/ 2047 w 2323" name="TX16"/>
                <a:gd fmla="*/ 552 h 1354" name="TY16"/>
                <a:gd fmla="*/ 1752 w 2323" name="TX17"/>
                <a:gd fmla="*/ 235 h 1354" name="TY17"/>
                <a:gd fmla="*/ 1369 w 2323" name="TX18"/>
                <a:gd fmla="*/ 38 h 1354" name="TY18"/>
                <a:gd fmla="*/ 1047 w 2323" name="TX19"/>
                <a:gd fmla="*/ 1 h 1354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2323" h="1354">
                  <a:moveTo>
                    <a:pt x="1047" y="1"/>
                  </a:moveTo>
                  <a:cubicBezTo>
                    <a:pt x="1012" y="1"/>
                    <a:pt x="977" y="2"/>
                    <a:pt x="942" y="5"/>
                  </a:cubicBezTo>
                  <a:cubicBezTo>
                    <a:pt x="799" y="16"/>
                    <a:pt x="657" y="49"/>
                    <a:pt x="526" y="114"/>
                  </a:cubicBezTo>
                  <a:cubicBezTo>
                    <a:pt x="395" y="170"/>
                    <a:pt x="274" y="257"/>
                    <a:pt x="176" y="367"/>
                  </a:cubicBezTo>
                  <a:cubicBezTo>
                    <a:pt x="88" y="476"/>
                    <a:pt x="22" y="608"/>
                    <a:pt x="0" y="749"/>
                  </a:cubicBezTo>
                  <a:cubicBezTo>
                    <a:pt x="11" y="684"/>
                    <a:pt x="44" y="618"/>
                    <a:pt x="77" y="552"/>
                  </a:cubicBezTo>
                  <a:cubicBezTo>
                    <a:pt x="110" y="487"/>
                    <a:pt x="142" y="432"/>
                    <a:pt x="197" y="377"/>
                  </a:cubicBezTo>
                  <a:cubicBezTo>
                    <a:pt x="285" y="279"/>
                    <a:pt x="405" y="202"/>
                    <a:pt x="536" y="148"/>
                  </a:cubicBezTo>
                  <a:cubicBezTo>
                    <a:pt x="668" y="92"/>
                    <a:pt x="799" y="60"/>
                    <a:pt x="942" y="49"/>
                  </a:cubicBezTo>
                  <a:cubicBezTo>
                    <a:pt x="977" y="46"/>
                    <a:pt x="1012" y="45"/>
                    <a:pt x="1047" y="45"/>
                  </a:cubicBezTo>
                  <a:cubicBezTo>
                    <a:pt x="1154" y="45"/>
                    <a:pt x="1259" y="57"/>
                    <a:pt x="1358" y="82"/>
                  </a:cubicBezTo>
                  <a:cubicBezTo>
                    <a:pt x="1424" y="104"/>
                    <a:pt x="1489" y="126"/>
                    <a:pt x="1555" y="158"/>
                  </a:cubicBezTo>
                  <a:cubicBezTo>
                    <a:pt x="1609" y="191"/>
                    <a:pt x="1675" y="224"/>
                    <a:pt x="1730" y="268"/>
                  </a:cubicBezTo>
                  <a:cubicBezTo>
                    <a:pt x="1840" y="355"/>
                    <a:pt x="1938" y="454"/>
                    <a:pt x="2015" y="574"/>
                  </a:cubicBezTo>
                  <a:cubicBezTo>
                    <a:pt x="2103" y="684"/>
                    <a:pt x="2168" y="805"/>
                    <a:pt x="2223" y="936"/>
                  </a:cubicBezTo>
                  <a:cubicBezTo>
                    <a:pt x="2266" y="1067"/>
                    <a:pt x="2300" y="1209"/>
                    <a:pt x="2322" y="1352"/>
                  </a:cubicBezTo>
                  <a:cubicBezTo>
                    <a:pt x="2300" y="1067"/>
                    <a:pt x="2212" y="783"/>
                    <a:pt x="2047" y="552"/>
                  </a:cubicBezTo>
                  <a:cubicBezTo>
                    <a:pt x="1971" y="432"/>
                    <a:pt x="1872" y="323"/>
                    <a:pt x="1752" y="235"/>
                  </a:cubicBezTo>
                  <a:cubicBezTo>
                    <a:pt x="1643" y="148"/>
                    <a:pt x="1511" y="82"/>
                    <a:pt x="1369" y="38"/>
                  </a:cubicBezTo>
                  <a:cubicBezTo>
                    <a:pt x="1262" y="13"/>
                    <a:pt x="1154" y="1"/>
                    <a:pt x="104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28" name="Rect 0"/>
            <p:cNvSpPr>
              <a:spLocks/>
            </p:cNvSpPr>
            <p:nvPr/>
          </p:nvSpPr>
          <p:spPr>
            <a:xfrm rot="0">
              <a:off x="6269990" y="1734185"/>
              <a:ext cx="19685" cy="33655"/>
            </a:xfrm>
            <a:custGeom>
              <a:gdLst>
                <a:gd fmla="*/ 328 w 664" name="TX0"/>
                <a:gd fmla="*/ 1 h 1152" name="TY0"/>
                <a:gd fmla="*/ 165 w 664" name="TX1"/>
                <a:gd fmla="*/ 66 h 1152" name="TY1"/>
                <a:gd fmla="*/ 34 w 664" name="TX2"/>
                <a:gd fmla="*/ 745 h 1152" name="TY2"/>
                <a:gd fmla="*/ 242 w 664" name="TX3"/>
                <a:gd fmla="*/ 1139 h 1152" name="TY3"/>
                <a:gd fmla="*/ 305 w 664" name="TX4"/>
                <a:gd fmla="*/ 1150 h 1152" name="TY4"/>
                <a:gd fmla="*/ 504 w 664" name="TX5"/>
                <a:gd fmla="*/ 1051 h 1152" name="TY5"/>
                <a:gd fmla="*/ 625 w 664" name="TX6"/>
                <a:gd fmla="*/ 789 h 1152" name="TY6"/>
                <a:gd fmla="*/ 328 w 664" name="TX7"/>
                <a:gd fmla="*/ 1 h 1152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664" h="1152">
                  <a:moveTo>
                    <a:pt x="328" y="1"/>
                  </a:moveTo>
                  <a:cubicBezTo>
                    <a:pt x="280" y="1"/>
                    <a:pt x="226" y="20"/>
                    <a:pt x="165" y="66"/>
                  </a:cubicBezTo>
                  <a:cubicBezTo>
                    <a:pt x="1" y="187"/>
                    <a:pt x="23" y="570"/>
                    <a:pt x="34" y="745"/>
                  </a:cubicBezTo>
                  <a:cubicBezTo>
                    <a:pt x="56" y="898"/>
                    <a:pt x="88" y="1085"/>
                    <a:pt x="242" y="1139"/>
                  </a:cubicBezTo>
                  <a:cubicBezTo>
                    <a:pt x="262" y="1147"/>
                    <a:pt x="283" y="1150"/>
                    <a:pt x="305" y="1150"/>
                  </a:cubicBezTo>
                  <a:cubicBezTo>
                    <a:pt x="377" y="1150"/>
                    <a:pt x="454" y="1111"/>
                    <a:pt x="504" y="1051"/>
                  </a:cubicBezTo>
                  <a:cubicBezTo>
                    <a:pt x="570" y="986"/>
                    <a:pt x="603" y="887"/>
                    <a:pt x="625" y="789"/>
                  </a:cubicBezTo>
                  <a:cubicBezTo>
                    <a:pt x="662" y="594"/>
                    <a:pt x="590" y="1"/>
                    <a:pt x="3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29" name="Rect 0"/>
            <p:cNvSpPr>
              <a:spLocks/>
            </p:cNvSpPr>
            <p:nvPr/>
          </p:nvSpPr>
          <p:spPr>
            <a:xfrm rot="0">
              <a:off x="6414770" y="1727835"/>
              <a:ext cx="19685" cy="33655"/>
            </a:xfrm>
            <a:custGeom>
              <a:gdLst>
                <a:gd fmla="*/ 335 w 663" name="TX0"/>
                <a:gd fmla="*/ 0 h 1145" name="TY0"/>
                <a:gd fmla="*/ 164 w 663" name="TX1"/>
                <a:gd fmla="*/ 70 h 1145" name="TY1"/>
                <a:gd fmla="*/ 44 w 663" name="TX2"/>
                <a:gd fmla="*/ 738 h 1145" name="TY2"/>
                <a:gd fmla="*/ 241 w 663" name="TX3"/>
                <a:gd fmla="*/ 1132 h 1145" name="TY3"/>
                <a:gd fmla="*/ 312 w 663" name="TX4"/>
                <a:gd fmla="*/ 1143 h 1145" name="TY4"/>
                <a:gd fmla="*/ 515 w 663" name="TX5"/>
                <a:gd fmla="*/ 1056 h 1145" name="TY5"/>
                <a:gd fmla="*/ 624 w 663" name="TX6"/>
                <a:gd fmla="*/ 782 h 1145" name="TY6"/>
                <a:gd fmla="*/ 335 w 663" name="TX7"/>
                <a:gd fmla="*/ 0 h 1145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663" h="1145">
                  <a:moveTo>
                    <a:pt x="335" y="0"/>
                  </a:moveTo>
                  <a:cubicBezTo>
                    <a:pt x="286" y="0"/>
                    <a:pt x="229" y="22"/>
                    <a:pt x="164" y="70"/>
                  </a:cubicBezTo>
                  <a:cubicBezTo>
                    <a:pt x="1" y="190"/>
                    <a:pt x="23" y="574"/>
                    <a:pt x="44" y="738"/>
                  </a:cubicBezTo>
                  <a:cubicBezTo>
                    <a:pt x="55" y="902"/>
                    <a:pt x="99" y="1088"/>
                    <a:pt x="241" y="1132"/>
                  </a:cubicBezTo>
                  <a:cubicBezTo>
                    <a:pt x="265" y="1140"/>
                    <a:pt x="288" y="1143"/>
                    <a:pt x="312" y="1143"/>
                  </a:cubicBezTo>
                  <a:cubicBezTo>
                    <a:pt x="389" y="1143"/>
                    <a:pt x="465" y="1106"/>
                    <a:pt x="515" y="1056"/>
                  </a:cubicBezTo>
                  <a:cubicBezTo>
                    <a:pt x="580" y="979"/>
                    <a:pt x="614" y="881"/>
                    <a:pt x="624" y="782"/>
                  </a:cubicBezTo>
                  <a:cubicBezTo>
                    <a:pt x="661" y="589"/>
                    <a:pt x="598" y="0"/>
                    <a:pt x="3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30" name="Rect 0"/>
            <p:cNvSpPr>
              <a:spLocks/>
            </p:cNvSpPr>
            <p:nvPr/>
          </p:nvSpPr>
          <p:spPr>
            <a:xfrm rot="0">
              <a:off x="6151880" y="1452245"/>
              <a:ext cx="422910" cy="328295"/>
            </a:xfrm>
            <a:custGeom>
              <a:gdLst>
                <a:gd fmla="*/ 8956 w 14651" name="TX0"/>
                <a:gd fmla="*/ 0 h 11366" name="TY0"/>
                <a:gd fmla="*/ 8321 w 14651" name="TX1"/>
                <a:gd fmla="*/ 65 h 11366" name="TY1"/>
                <a:gd fmla="*/ 6438 w 14651" name="TX2"/>
                <a:gd fmla="*/ 1324 h 11366" name="TY2"/>
                <a:gd fmla="*/ 5814 w 14651" name="TX3"/>
                <a:gd fmla="*/ 689 h 11366" name="TY3"/>
                <a:gd fmla="*/ 5728 w 14651" name="TX4"/>
                <a:gd fmla="*/ 684 h 11366" name="TY4"/>
                <a:gd fmla="*/ 4916 w 14651" name="TX5"/>
                <a:gd fmla="*/ 1007 h 11366" name="TY5"/>
                <a:gd fmla="*/ 3361 w 14651" name="TX6"/>
                <a:gd fmla="*/ 3995 h 11366" name="TY6"/>
                <a:gd fmla="*/ 3427 w 14651" name="TX7"/>
                <a:gd fmla="*/ 2759 h 11366" name="TY7"/>
                <a:gd fmla="*/ 3394 w 14651" name="TX8"/>
                <a:gd fmla="*/ 2550 h 11366" name="TY8"/>
                <a:gd fmla="*/ 3209 w 14651" name="TX9"/>
                <a:gd fmla="*/ 2472 h 11366" name="TY9"/>
                <a:gd fmla="*/ 3098 w 14651" name="TX10"/>
                <a:gd fmla="*/ 2484 h 11366" name="TY10"/>
                <a:gd fmla="*/ 2190 w 14651" name="TX11"/>
                <a:gd fmla="*/ 3218 h 11366" name="TY11"/>
                <a:gd fmla="*/ 1884 w 14651" name="TX12"/>
                <a:gd fmla="*/ 4368 h 11366" name="TY12"/>
                <a:gd fmla="*/ 1828 w 14651" name="TX13"/>
                <a:gd fmla="*/ 5890 h 11366" name="TY13"/>
                <a:gd fmla="*/ 1281 w 14651" name="TX14"/>
                <a:gd fmla="*/ 4674 h 11366" name="TY14"/>
                <a:gd fmla="*/ 1071 w 14651" name="TX15"/>
                <a:gd fmla="*/ 4626 h 11366" name="TY15"/>
                <a:gd fmla="*/ 613 w 14651" name="TX16"/>
                <a:gd fmla="*/ 4827 h 11366" name="TY16"/>
                <a:gd fmla="*/ 482 w 14651" name="TX17"/>
                <a:gd fmla="*/ 7247 h 11366" name="TY17"/>
                <a:gd fmla="*/ 974 w 14651" name="TX18"/>
                <a:gd fmla="*/ 8386 h 11366" name="TY18"/>
                <a:gd fmla="*/ 996 w 14651" name="TX19"/>
                <a:gd fmla="*/ 9645 h 11366" name="TY19"/>
                <a:gd fmla="*/ 1938 w 14651" name="TX20"/>
                <a:gd fmla="*/ 11233 h 11366" name="TY20"/>
                <a:gd fmla="*/ 1938 w 14651" name="TX21"/>
                <a:gd fmla="*/ 11364 h 11366" name="TY21"/>
                <a:gd fmla="*/ 2300 w 14651" name="TX22"/>
                <a:gd fmla="*/ 9908 h 11366" name="TY22"/>
                <a:gd fmla="*/ 2015 w 14651" name="TX23"/>
                <a:gd fmla="*/ 9350 h 11366" name="TY23"/>
                <a:gd fmla="*/ 1993 w 14651" name="TX24"/>
                <a:gd fmla="*/ 7959 h 11366" name="TY24"/>
                <a:gd fmla="*/ 2420 w 14651" name="TX25"/>
                <a:gd fmla="*/ 7083 h 11366" name="TY25"/>
                <a:gd fmla="*/ 3142 w 14651" name="TX26"/>
                <a:gd fmla="*/ 6919 h 11366" name="TY26"/>
                <a:gd fmla="*/ 3821 w 14651" name="TX27"/>
                <a:gd fmla="*/ 6065 h 11366" name="TY27"/>
                <a:gd fmla="*/ 3755 w 14651" name="TX28"/>
                <a:gd fmla="*/ 4926 h 11366" name="TY28"/>
                <a:gd fmla="*/ 3755 w 14651" name="TX29"/>
                <a:gd fmla="*/ 4926 h 11366" name="TY29"/>
                <a:gd fmla="*/ 4161 w 14651" name="TX30"/>
                <a:gd fmla="*/ 5375 h 11366" name="TY30"/>
                <a:gd fmla="*/ 4267 w 14651" name="TX31"/>
                <a:gd fmla="*/ 5394 h 11366" name="TY31"/>
                <a:gd fmla="*/ 4577 w 14651" name="TX32"/>
                <a:gd fmla="*/ 5090 h 11366" name="TY32"/>
                <a:gd fmla="*/ 4577 w 14651" name="TX33"/>
                <a:gd fmla="*/ 5090 h 11366" name="TY33"/>
                <a:gd fmla="*/ 5529 w 14651" name="TX34"/>
                <a:gd fmla="*/ 5583 h 11366" name="TY34"/>
                <a:gd fmla="*/ 5704 w 14651" name="TX35"/>
                <a:gd fmla="*/ 5599 h 11366" name="TY35"/>
                <a:gd fmla="*/ 6449 w 14651" name="TX36"/>
                <a:gd fmla="*/ 5178 h 11366" name="TY36"/>
                <a:gd fmla="*/ 7828 w 14651" name="TX37"/>
                <a:gd fmla="*/ 5703 h 11366" name="TY37"/>
                <a:gd fmla="*/ 9197 w 14651" name="TX38"/>
                <a:gd fmla="*/ 5167 h 11366" name="TY38"/>
                <a:gd fmla="*/ 9497 w 14651" name="TX39"/>
                <a:gd fmla="*/ 5119 h 11366" name="TY39"/>
                <a:gd fmla="*/ 9767 w 14651" name="TX40"/>
                <a:gd fmla="*/ 5178 h 11366" name="TY40"/>
                <a:gd fmla="*/ 10007 w 14651" name="TX41"/>
                <a:gd fmla="*/ 5649 h 11366" name="TY41"/>
                <a:gd fmla="*/ 9832 w 14651" name="TX42"/>
                <a:gd fmla="*/ 6032 h 11366" name="TY42"/>
                <a:gd fmla="*/ 11212 w 14651" name="TX43"/>
                <a:gd fmla="*/ 6547 h 11366" name="TY43"/>
                <a:gd fmla="*/ 11037 w 14651" name="TX44"/>
                <a:gd fmla="*/ 7160 h 11366" name="TY44"/>
                <a:gd fmla="*/ 11507 w 14651" name="TX45"/>
                <a:gd fmla="*/ 7576 h 11366" name="TY45"/>
                <a:gd fmla="*/ 11277 w 14651" name="TX46"/>
                <a:gd fmla="*/ 8200 h 11366" name="TY46"/>
                <a:gd fmla="*/ 11310 w 14651" name="TX47"/>
                <a:gd fmla="*/ 8452 h 11366" name="TY47"/>
                <a:gd fmla="*/ 11423 w 14651" name="TX48"/>
                <a:gd fmla="*/ 8508 h 11366" name="TY48"/>
                <a:gd fmla="*/ 11529 w 14651" name="TX49"/>
                <a:gd fmla="*/ 8440 h 11366" name="TY49"/>
                <a:gd fmla="*/ 11616 w 14651" name="TX50"/>
                <a:gd fmla="*/ 10805 h 11366" name="TY50"/>
                <a:gd fmla="*/ 12602 w 14651" name="TX51"/>
                <a:gd fmla="*/ 9163 h 11366" name="TY51"/>
                <a:gd fmla="*/ 12602 w 14651" name="TX52"/>
                <a:gd fmla="*/ 9163 h 11366" name="TY52"/>
                <a:gd fmla="*/ 12588 w 14651" name="TX53"/>
                <a:gd fmla="*/ 9166 h 11366" name="TY53"/>
                <a:gd fmla="*/ 12504 w 14651" name="TX54"/>
                <a:gd fmla="*/ 8375 h 11366" name="TY54"/>
                <a:gd fmla="*/ 13007 w 14651" name="TX55"/>
                <a:gd fmla="*/ 7357 h 11366" name="TY55"/>
                <a:gd fmla="*/ 13424 w 14651" name="TX56"/>
                <a:gd fmla="*/ 7462 h 11366" name="TY56"/>
                <a:gd fmla="*/ 14234 w 14651" name="TX57"/>
                <a:gd fmla="*/ 7094 h 11366" name="TY57"/>
                <a:gd fmla="*/ 14616 w 14651" name="TX58"/>
                <a:gd fmla="*/ 5846 h 11366" name="TY58"/>
                <a:gd fmla="*/ 14288 w 14651" name="TX59"/>
                <a:gd fmla="*/ 4926 h 11366" name="TY59"/>
                <a:gd fmla="*/ 13653 w 14651" name="TX60"/>
                <a:gd fmla="*/ 4642 h 11366" name="TY60"/>
                <a:gd fmla="*/ 13390 w 14651" name="TX61"/>
                <a:gd fmla="*/ 4696 h 11366" name="TY61"/>
                <a:gd fmla="*/ 13543 w 14651" name="TX62"/>
                <a:gd fmla="*/ 3766 h 11366" name="TY62"/>
                <a:gd fmla="*/ 13128 w 14651" name="TX63"/>
                <a:gd fmla="*/ 3590 h 11366" name="TY63"/>
                <a:gd fmla="*/ 12952 w 14651" name="TX64"/>
                <a:gd fmla="*/ 3613 h 11366" name="TY64"/>
                <a:gd fmla="*/ 12394 w 14651" name="TX65"/>
                <a:gd fmla="*/ 3930 h 11366" name="TY65"/>
                <a:gd fmla="*/ 12350 w 14651" name="TX66"/>
                <a:gd fmla="*/ 2200 h 11366" name="TY66"/>
                <a:gd fmla="*/ 10774 w 14651" name="TX67"/>
                <a:gd fmla="*/ 547 h 11366" name="TY67"/>
                <a:gd fmla="*/ 8956 w 14651" name="TX68"/>
                <a:gd fmla="*/ 0 h 11366" name="TY6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</a:cxnLst>
              <a:rect l="l" t="t" r="r" b="b"/>
              <a:pathLst>
                <a:path w="14651" h="11366">
                  <a:moveTo>
                    <a:pt x="8956" y="0"/>
                  </a:moveTo>
                  <a:cubicBezTo>
                    <a:pt x="8744" y="0"/>
                    <a:pt x="8531" y="22"/>
                    <a:pt x="8321" y="65"/>
                  </a:cubicBezTo>
                  <a:cubicBezTo>
                    <a:pt x="7565" y="218"/>
                    <a:pt x="6876" y="678"/>
                    <a:pt x="6438" y="1324"/>
                  </a:cubicBezTo>
                  <a:cubicBezTo>
                    <a:pt x="6460" y="995"/>
                    <a:pt x="6142" y="722"/>
                    <a:pt x="5814" y="689"/>
                  </a:cubicBezTo>
                  <a:cubicBezTo>
                    <a:pt x="5785" y="686"/>
                    <a:pt x="5756" y="684"/>
                    <a:pt x="5728" y="684"/>
                  </a:cubicBezTo>
                  <a:cubicBezTo>
                    <a:pt x="5440" y="684"/>
                    <a:pt x="5155" y="827"/>
                    <a:pt x="4916" y="1007"/>
                  </a:cubicBezTo>
                  <a:cubicBezTo>
                    <a:pt x="3986" y="1686"/>
                    <a:pt x="3558" y="2857"/>
                    <a:pt x="3361" y="3995"/>
                  </a:cubicBezTo>
                  <a:cubicBezTo>
                    <a:pt x="3383" y="3579"/>
                    <a:pt x="3405" y="3163"/>
                    <a:pt x="3427" y="2759"/>
                  </a:cubicBezTo>
                  <a:cubicBezTo>
                    <a:pt x="3438" y="2681"/>
                    <a:pt x="3438" y="2605"/>
                    <a:pt x="3394" y="2550"/>
                  </a:cubicBezTo>
                  <a:cubicBezTo>
                    <a:pt x="3351" y="2492"/>
                    <a:pt x="3282" y="2472"/>
                    <a:pt x="3209" y="2472"/>
                  </a:cubicBezTo>
                  <a:cubicBezTo>
                    <a:pt x="3173" y="2472"/>
                    <a:pt x="3135" y="2477"/>
                    <a:pt x="3098" y="2484"/>
                  </a:cubicBezTo>
                  <a:cubicBezTo>
                    <a:pt x="2704" y="2561"/>
                    <a:pt x="2387" y="2857"/>
                    <a:pt x="2190" y="3218"/>
                  </a:cubicBezTo>
                  <a:cubicBezTo>
                    <a:pt x="2004" y="3569"/>
                    <a:pt x="1927" y="3963"/>
                    <a:pt x="1884" y="4368"/>
                  </a:cubicBezTo>
                  <a:cubicBezTo>
                    <a:pt x="1828" y="4871"/>
                    <a:pt x="1828" y="5386"/>
                    <a:pt x="1828" y="5890"/>
                  </a:cubicBezTo>
                  <a:cubicBezTo>
                    <a:pt x="1555" y="5528"/>
                    <a:pt x="1686" y="4883"/>
                    <a:pt x="1281" y="4674"/>
                  </a:cubicBezTo>
                  <a:cubicBezTo>
                    <a:pt x="1214" y="4641"/>
                    <a:pt x="1143" y="4626"/>
                    <a:pt x="1071" y="4626"/>
                  </a:cubicBezTo>
                  <a:cubicBezTo>
                    <a:pt x="905" y="4626"/>
                    <a:pt x="736" y="4705"/>
                    <a:pt x="613" y="4827"/>
                  </a:cubicBezTo>
                  <a:cubicBezTo>
                    <a:pt x="0" y="5419"/>
                    <a:pt x="197" y="6547"/>
                    <a:pt x="482" y="7247"/>
                  </a:cubicBezTo>
                  <a:cubicBezTo>
                    <a:pt x="646" y="7630"/>
                    <a:pt x="854" y="7992"/>
                    <a:pt x="974" y="8386"/>
                  </a:cubicBezTo>
                  <a:cubicBezTo>
                    <a:pt x="1084" y="8802"/>
                    <a:pt x="1117" y="9240"/>
                    <a:pt x="996" y="9645"/>
                  </a:cubicBezTo>
                  <a:cubicBezTo>
                    <a:pt x="1555" y="9973"/>
                    <a:pt x="1916" y="10598"/>
                    <a:pt x="1938" y="11233"/>
                  </a:cubicBezTo>
                  <a:lnTo>
                    <a:pt x="1938" y="11364"/>
                  </a:lnTo>
                  <a:cubicBezTo>
                    <a:pt x="2288" y="10915"/>
                    <a:pt x="2441" y="10477"/>
                    <a:pt x="2300" y="9908"/>
                  </a:cubicBezTo>
                  <a:cubicBezTo>
                    <a:pt x="2222" y="9711"/>
                    <a:pt x="2103" y="9547"/>
                    <a:pt x="2015" y="9350"/>
                  </a:cubicBezTo>
                  <a:cubicBezTo>
                    <a:pt x="1840" y="8922"/>
                    <a:pt x="1916" y="8430"/>
                    <a:pt x="1993" y="7959"/>
                  </a:cubicBezTo>
                  <a:cubicBezTo>
                    <a:pt x="2047" y="7630"/>
                    <a:pt x="2124" y="7247"/>
                    <a:pt x="2420" y="7083"/>
                  </a:cubicBezTo>
                  <a:cubicBezTo>
                    <a:pt x="2639" y="6963"/>
                    <a:pt x="2913" y="6995"/>
                    <a:pt x="3142" y="6919"/>
                  </a:cubicBezTo>
                  <a:cubicBezTo>
                    <a:pt x="3504" y="6798"/>
                    <a:pt x="3745" y="6437"/>
                    <a:pt x="3821" y="6065"/>
                  </a:cubicBezTo>
                  <a:cubicBezTo>
                    <a:pt x="3898" y="5693"/>
                    <a:pt x="3832" y="5299"/>
                    <a:pt x="3755" y="4926"/>
                  </a:cubicBezTo>
                  <a:lnTo>
                    <a:pt x="3755" y="4926"/>
                  </a:lnTo>
                  <a:cubicBezTo>
                    <a:pt x="3854" y="5112"/>
                    <a:pt x="3964" y="5309"/>
                    <a:pt x="4161" y="5375"/>
                  </a:cubicBezTo>
                  <a:cubicBezTo>
                    <a:pt x="4195" y="5388"/>
                    <a:pt x="4231" y="5394"/>
                    <a:pt x="4267" y="5394"/>
                  </a:cubicBezTo>
                  <a:cubicBezTo>
                    <a:pt x="4442" y="5394"/>
                    <a:pt x="4622" y="5253"/>
                    <a:pt x="4577" y="5090"/>
                  </a:cubicBezTo>
                  <a:lnTo>
                    <a:pt x="4577" y="5090"/>
                  </a:lnTo>
                  <a:cubicBezTo>
                    <a:pt x="4872" y="5309"/>
                    <a:pt x="5179" y="5518"/>
                    <a:pt x="5529" y="5583"/>
                  </a:cubicBezTo>
                  <a:cubicBezTo>
                    <a:pt x="5586" y="5594"/>
                    <a:pt x="5645" y="5599"/>
                    <a:pt x="5704" y="5599"/>
                  </a:cubicBezTo>
                  <a:cubicBezTo>
                    <a:pt x="6016" y="5599"/>
                    <a:pt x="6329" y="5454"/>
                    <a:pt x="6449" y="5178"/>
                  </a:cubicBezTo>
                  <a:cubicBezTo>
                    <a:pt x="6810" y="5528"/>
                    <a:pt x="7325" y="5703"/>
                    <a:pt x="7828" y="5703"/>
                  </a:cubicBezTo>
                  <a:cubicBezTo>
                    <a:pt x="8409" y="5703"/>
                    <a:pt x="8672" y="5321"/>
                    <a:pt x="9197" y="5167"/>
                  </a:cubicBezTo>
                  <a:cubicBezTo>
                    <a:pt x="9294" y="5139"/>
                    <a:pt x="9396" y="5119"/>
                    <a:pt x="9497" y="5119"/>
                  </a:cubicBezTo>
                  <a:cubicBezTo>
                    <a:pt x="9591" y="5119"/>
                    <a:pt x="9682" y="5136"/>
                    <a:pt x="9767" y="5178"/>
                  </a:cubicBezTo>
                  <a:cubicBezTo>
                    <a:pt x="9952" y="5255"/>
                    <a:pt x="10073" y="5462"/>
                    <a:pt x="10007" y="5649"/>
                  </a:cubicBezTo>
                  <a:cubicBezTo>
                    <a:pt x="9964" y="5780"/>
                    <a:pt x="9821" y="5890"/>
                    <a:pt x="9832" y="6032"/>
                  </a:cubicBezTo>
                  <a:cubicBezTo>
                    <a:pt x="9876" y="6513"/>
                    <a:pt x="10883" y="6470"/>
                    <a:pt x="11212" y="6547"/>
                  </a:cubicBezTo>
                  <a:cubicBezTo>
                    <a:pt x="11047" y="6689"/>
                    <a:pt x="10971" y="6941"/>
                    <a:pt x="11037" y="7160"/>
                  </a:cubicBezTo>
                  <a:cubicBezTo>
                    <a:pt x="11091" y="7367"/>
                    <a:pt x="11288" y="7543"/>
                    <a:pt x="11507" y="7576"/>
                  </a:cubicBezTo>
                  <a:cubicBezTo>
                    <a:pt x="11387" y="7762"/>
                    <a:pt x="11310" y="7981"/>
                    <a:pt x="11277" y="8200"/>
                  </a:cubicBezTo>
                  <a:cubicBezTo>
                    <a:pt x="11266" y="8287"/>
                    <a:pt x="11256" y="8386"/>
                    <a:pt x="11310" y="8452"/>
                  </a:cubicBezTo>
                  <a:cubicBezTo>
                    <a:pt x="11336" y="8489"/>
                    <a:pt x="11381" y="8508"/>
                    <a:pt x="11423" y="8508"/>
                  </a:cubicBezTo>
                  <a:cubicBezTo>
                    <a:pt x="11469" y="8508"/>
                    <a:pt x="11512" y="8486"/>
                    <a:pt x="11529" y="8440"/>
                  </a:cubicBezTo>
                  <a:cubicBezTo>
                    <a:pt x="11551" y="9229"/>
                    <a:pt x="11584" y="10017"/>
                    <a:pt x="11616" y="10805"/>
                  </a:cubicBezTo>
                  <a:cubicBezTo>
                    <a:pt x="11759" y="10160"/>
                    <a:pt x="11989" y="9415"/>
                    <a:pt x="12602" y="9163"/>
                  </a:cubicBezTo>
                  <a:lnTo>
                    <a:pt x="12602" y="9163"/>
                  </a:lnTo>
                  <a:cubicBezTo>
                    <a:pt x="12597" y="9165"/>
                    <a:pt x="12592" y="9166"/>
                    <a:pt x="12588" y="9166"/>
                  </a:cubicBezTo>
                  <a:cubicBezTo>
                    <a:pt x="12461" y="9166"/>
                    <a:pt x="12483" y="8438"/>
                    <a:pt x="12504" y="8375"/>
                  </a:cubicBezTo>
                  <a:cubicBezTo>
                    <a:pt x="12613" y="8036"/>
                    <a:pt x="12854" y="7685"/>
                    <a:pt x="13007" y="7357"/>
                  </a:cubicBezTo>
                  <a:cubicBezTo>
                    <a:pt x="13136" y="7429"/>
                    <a:pt x="13279" y="7462"/>
                    <a:pt x="13424" y="7462"/>
                  </a:cubicBezTo>
                  <a:cubicBezTo>
                    <a:pt x="13722" y="7462"/>
                    <a:pt x="14027" y="7322"/>
                    <a:pt x="14234" y="7094"/>
                  </a:cubicBezTo>
                  <a:cubicBezTo>
                    <a:pt x="14540" y="6766"/>
                    <a:pt x="14650" y="6295"/>
                    <a:pt x="14616" y="5846"/>
                  </a:cubicBezTo>
                  <a:cubicBezTo>
                    <a:pt x="14594" y="5518"/>
                    <a:pt x="14507" y="5178"/>
                    <a:pt x="14288" y="4926"/>
                  </a:cubicBezTo>
                  <a:cubicBezTo>
                    <a:pt x="14123" y="4753"/>
                    <a:pt x="13884" y="4642"/>
                    <a:pt x="13653" y="4642"/>
                  </a:cubicBezTo>
                  <a:cubicBezTo>
                    <a:pt x="13563" y="4642"/>
                    <a:pt x="13473" y="4659"/>
                    <a:pt x="13390" y="4696"/>
                  </a:cubicBezTo>
                  <a:cubicBezTo>
                    <a:pt x="13565" y="4411"/>
                    <a:pt x="13752" y="4039"/>
                    <a:pt x="13543" y="3766"/>
                  </a:cubicBezTo>
                  <a:cubicBezTo>
                    <a:pt x="13448" y="3646"/>
                    <a:pt x="13288" y="3590"/>
                    <a:pt x="13128" y="3590"/>
                  </a:cubicBezTo>
                  <a:cubicBezTo>
                    <a:pt x="13068" y="3590"/>
                    <a:pt x="13009" y="3598"/>
                    <a:pt x="12952" y="3613"/>
                  </a:cubicBezTo>
                  <a:cubicBezTo>
                    <a:pt x="12745" y="3667"/>
                    <a:pt x="12569" y="3798"/>
                    <a:pt x="12394" y="3930"/>
                  </a:cubicBezTo>
                  <a:cubicBezTo>
                    <a:pt x="12514" y="3360"/>
                    <a:pt x="12526" y="2759"/>
                    <a:pt x="12350" y="2200"/>
                  </a:cubicBezTo>
                  <a:cubicBezTo>
                    <a:pt x="12098" y="1368"/>
                    <a:pt x="11453" y="973"/>
                    <a:pt x="10774" y="547"/>
                  </a:cubicBezTo>
                  <a:cubicBezTo>
                    <a:pt x="10231" y="193"/>
                    <a:pt x="9596" y="0"/>
                    <a:pt x="8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31" name="Rect 0"/>
            <p:cNvSpPr>
              <a:spLocks/>
            </p:cNvSpPr>
            <p:nvPr/>
          </p:nvSpPr>
          <p:spPr>
            <a:xfrm rot="0">
              <a:off x="5897880" y="2228850"/>
              <a:ext cx="395605" cy="662940"/>
            </a:xfrm>
            <a:custGeom>
              <a:gdLst>
                <a:gd fmla="*/ 7236 w 13710" name="TX0"/>
                <a:gd fmla="*/ 2759 h 22994" name="TY0"/>
                <a:gd fmla="*/ 7237 w 13710" name="TX1"/>
                <a:gd fmla="*/ 2760 h 22994" name="TY1"/>
                <a:gd fmla="*/ 7236 w 13710" name="TX2"/>
                <a:gd fmla="*/ 2759 h 22994" name="TY2"/>
                <a:gd fmla="*/ 4632 w 13710" name="TX4"/>
                <a:gd fmla="*/ 1 h 22994" name="TY4"/>
                <a:gd fmla="*/ 154 w 13710" name="TX5"/>
                <a:gd fmla="*/ 5618 h 22994" name="TY5"/>
                <a:gd fmla="*/ 11 w 13710" name="TX6"/>
                <a:gd fmla="*/ 6187 h 22994" name="TY6"/>
                <a:gd fmla="*/ 1621 w 13710" name="TX7"/>
                <a:gd fmla="*/ 8224 h 22994" name="TY7"/>
                <a:gd fmla="*/ 5519 w 13710" name="TX8"/>
                <a:gd fmla="*/ 11442 h 22994" name="TY8"/>
                <a:gd fmla="*/ 9570 w 13710" name="TX9"/>
                <a:gd fmla="*/ 14978 h 22994" name="TY9"/>
                <a:gd fmla="*/ 9296 w 13710" name="TX10"/>
                <a:gd fmla="*/ 16051 h 22994" name="TY10"/>
                <a:gd fmla="*/ 9383 w 13710" name="TX11"/>
                <a:gd fmla="*/ 17486 h 22994" name="TY11"/>
                <a:gd fmla="*/ 10008 w 13710" name="TX12"/>
                <a:gd fmla="*/ 21515 h 22994" name="TY12"/>
                <a:gd fmla="*/ 10347 w 13710" name="TX13"/>
                <a:gd fmla="*/ 21958 h 22994" name="TY13"/>
                <a:gd fmla="*/ 10391 w 13710" name="TX14"/>
                <a:gd fmla="*/ 21953 h 22994" name="TY14"/>
                <a:gd fmla="*/ 10325 w 13710" name="TX15"/>
                <a:gd fmla="*/ 19128 h 22994" name="TY15"/>
                <a:gd fmla="*/ 10325 w 13710" name="TX16"/>
                <a:gd fmla="*/ 19128 h 22994" name="TY16"/>
                <a:gd fmla="*/ 10982 w 13710" name="TX17"/>
                <a:gd fmla="*/ 21986 h 22994" name="TY17"/>
                <a:gd fmla="*/ 11168 w 13710" name="TX18"/>
                <a:gd fmla="*/ 22467 h 22994" name="TY18"/>
                <a:gd fmla="*/ 11527 w 13710" name="TX19"/>
                <a:gd fmla="*/ 22669 h 22994" name="TY19"/>
                <a:gd fmla="*/ 11628 w 13710" name="TX20"/>
                <a:gd fmla="*/ 22654 h 22994" name="TY20"/>
                <a:gd fmla="*/ 11004 w 13710" name="TX21"/>
                <a:gd fmla="*/ 19019 h 22994" name="TY21"/>
                <a:gd fmla="*/ 11004 w 13710" name="TX22"/>
                <a:gd fmla="*/ 18964 h 22994" name="TY22"/>
                <a:gd fmla="*/ 11069 w 13710" name="TX23"/>
                <a:gd fmla="*/ 18942 h 22994" name="TY23"/>
                <a:gd fmla="*/ 11288 w 13710" name="TX24"/>
                <a:gd fmla="*/ 18953 h 22994" name="TY24"/>
                <a:gd fmla="*/ 11989 w 13710" name="TX25"/>
                <a:gd fmla="*/ 22720 h 22994" name="TY25"/>
                <a:gd fmla="*/ 12198 w 13710" name="TX26"/>
                <a:gd fmla="*/ 22993 h 22994" name="TY26"/>
                <a:gd fmla="*/ 12373 w 13710" name="TX27"/>
                <a:gd fmla="*/ 22686 h 22994" name="TY27"/>
                <a:gd fmla="*/ 11989 w 13710" name="TX28"/>
                <a:gd fmla="*/ 18909 h 22994" name="TY28"/>
                <a:gd fmla="*/ 12077 w 13710" name="TX29"/>
                <a:gd fmla="*/ 18669 h 22994" name="TY29"/>
                <a:gd fmla="*/ 12263 w 13710" name="TX30"/>
                <a:gd fmla="*/ 19205 h 22994" name="TY30"/>
                <a:gd fmla="*/ 12690 w 13710" name="TX31"/>
                <a:gd fmla="*/ 22073 h 22994" name="TY31"/>
                <a:gd fmla="*/ 12755 w 13710" name="TX32"/>
                <a:gd fmla="*/ 22260 h 22994" name="TY32"/>
                <a:gd fmla="*/ 12889 w 13710" name="TX33"/>
                <a:gd fmla="*/ 22331 h 22994" name="TY33"/>
                <a:gd fmla="*/ 12920 w 13710" name="TX34"/>
                <a:gd fmla="*/ 22325 h 22994" name="TY34"/>
                <a:gd fmla="*/ 13062 w 13710" name="TX35"/>
                <a:gd fmla="*/ 22150 h 22994" name="TY35"/>
                <a:gd fmla="*/ 13095 w 13710" name="TX36"/>
                <a:gd fmla="*/ 21559 h 22994" name="TY36"/>
                <a:gd fmla="*/ 13084 w 13710" name="TX37"/>
                <a:gd fmla="*/ 19774 h 22994" name="TY37"/>
                <a:gd fmla="*/ 13084 w 13710" name="TX38"/>
                <a:gd fmla="*/ 19774 h 22994" name="TY38"/>
                <a:gd fmla="*/ 13561 w 13710" name="TX39"/>
                <a:gd fmla="*/ 20071 h 22994" name="TY39"/>
                <a:gd fmla="*/ 13697 w 13710" name="TX40"/>
                <a:gd fmla="*/ 19939 h 22994" name="TY40"/>
                <a:gd fmla="*/ 13687 w 13710" name="TX41"/>
                <a:gd fmla="*/ 19807 h 22994" name="TY41"/>
                <a:gd fmla="*/ 13183 w 13710" name="TX42"/>
                <a:gd fmla="*/ 17245 h 22994" name="TY42"/>
                <a:gd fmla="*/ 11704 w 13710" name="TX43"/>
                <a:gd fmla="*/ 14661 h 22994" name="TY43"/>
                <a:gd fmla="*/ 9515 w 13710" name="TX44"/>
                <a:gd fmla="*/ 11946 h 22994" name="TY44"/>
                <a:gd fmla="*/ 7183 w 13710" name="TX45"/>
                <a:gd fmla="*/ 8825 h 22994" name="TY45"/>
                <a:gd fmla="*/ 4423 w 13710" name="TX46"/>
                <a:gd fmla="*/ 5631 h 22994" name="TY46"/>
                <a:gd fmla="*/ 4402 w 13710" name="TX47"/>
                <a:gd fmla="*/ 5639 h 22994" name="TY47"/>
                <a:gd fmla="*/ 4402 w 13710" name="TX48"/>
                <a:gd fmla="*/ 5639 h 22994" name="TY48"/>
                <a:gd fmla="*/ 7207 w 13710" name="TX49"/>
                <a:gd fmla="*/ 2752 h 22994" name="TY49"/>
                <a:gd fmla="*/ 7236 w 13710" name="TX50"/>
                <a:gd fmla="*/ 2759 h 22994" name="TY50"/>
                <a:gd fmla="*/ 7236 w 13710" name="TX51"/>
                <a:gd fmla="*/ 2759 h 22994" name="TY51"/>
                <a:gd fmla="*/ 4632 w 13710" name="TX52"/>
                <a:gd fmla="*/ 1 h 22994" name="TY5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</a:cxnLst>
              <a:rect l="l" t="t" r="r" b="b"/>
              <a:pathLst>
                <a:path w="13710" h="22994">
                  <a:moveTo>
                    <a:pt x="7236" y="2759"/>
                  </a:moveTo>
                  <a:cubicBezTo>
                    <a:pt x="7236" y="2759"/>
                    <a:pt x="7237" y="2759"/>
                    <a:pt x="7237" y="2760"/>
                  </a:cubicBezTo>
                  <a:cubicBezTo>
                    <a:pt x="7237" y="2759"/>
                    <a:pt x="7236" y="2759"/>
                    <a:pt x="7236" y="2759"/>
                  </a:cubicBezTo>
                  <a:close/>
                  <a:moveTo>
                    <a:pt x="4632" y="1"/>
                  </a:moveTo>
                  <a:cubicBezTo>
                    <a:pt x="2935" y="1545"/>
                    <a:pt x="1096" y="3482"/>
                    <a:pt x="154" y="5618"/>
                  </a:cubicBezTo>
                  <a:cubicBezTo>
                    <a:pt x="77" y="5803"/>
                    <a:pt x="1" y="5990"/>
                    <a:pt x="11" y="6187"/>
                  </a:cubicBezTo>
                  <a:cubicBezTo>
                    <a:pt x="55" y="6920"/>
                    <a:pt x="1128" y="7752"/>
                    <a:pt x="1621" y="8224"/>
                  </a:cubicBezTo>
                  <a:cubicBezTo>
                    <a:pt x="2836" y="9395"/>
                    <a:pt x="4161" y="10457"/>
                    <a:pt x="5519" y="11442"/>
                  </a:cubicBezTo>
                  <a:cubicBezTo>
                    <a:pt x="6953" y="12494"/>
                    <a:pt x="8256" y="13796"/>
                    <a:pt x="9570" y="14978"/>
                  </a:cubicBezTo>
                  <a:cubicBezTo>
                    <a:pt x="9558" y="14978"/>
                    <a:pt x="9296" y="15975"/>
                    <a:pt x="9296" y="16051"/>
                  </a:cubicBezTo>
                  <a:cubicBezTo>
                    <a:pt x="9263" y="16533"/>
                    <a:pt x="9329" y="17015"/>
                    <a:pt x="9383" y="17486"/>
                  </a:cubicBezTo>
                  <a:cubicBezTo>
                    <a:pt x="9548" y="18832"/>
                    <a:pt x="9723" y="20180"/>
                    <a:pt x="10008" y="21515"/>
                  </a:cubicBezTo>
                  <a:cubicBezTo>
                    <a:pt x="10048" y="21708"/>
                    <a:pt x="10165" y="21958"/>
                    <a:pt x="10347" y="21958"/>
                  </a:cubicBezTo>
                  <a:cubicBezTo>
                    <a:pt x="10361" y="21958"/>
                    <a:pt x="10376" y="21956"/>
                    <a:pt x="10391" y="21953"/>
                  </a:cubicBezTo>
                  <a:cubicBezTo>
                    <a:pt x="10380" y="21953"/>
                    <a:pt x="10292" y="19358"/>
                    <a:pt x="10325" y="19128"/>
                  </a:cubicBezTo>
                  <a:lnTo>
                    <a:pt x="10325" y="19128"/>
                  </a:lnTo>
                  <a:lnTo>
                    <a:pt x="10982" y="21986"/>
                  </a:lnTo>
                  <a:cubicBezTo>
                    <a:pt x="11026" y="22150"/>
                    <a:pt x="11069" y="22325"/>
                    <a:pt x="11168" y="22467"/>
                  </a:cubicBezTo>
                  <a:cubicBezTo>
                    <a:pt x="11248" y="22583"/>
                    <a:pt x="11385" y="22669"/>
                    <a:pt x="11527" y="22669"/>
                  </a:cubicBezTo>
                  <a:cubicBezTo>
                    <a:pt x="11561" y="22669"/>
                    <a:pt x="11595" y="22664"/>
                    <a:pt x="11628" y="22654"/>
                  </a:cubicBezTo>
                  <a:cubicBezTo>
                    <a:pt x="11694" y="22632"/>
                    <a:pt x="11059" y="19369"/>
                    <a:pt x="11004" y="19019"/>
                  </a:cubicBezTo>
                  <a:cubicBezTo>
                    <a:pt x="10993" y="18997"/>
                    <a:pt x="10993" y="18975"/>
                    <a:pt x="11004" y="18964"/>
                  </a:cubicBezTo>
                  <a:cubicBezTo>
                    <a:pt x="11015" y="18942"/>
                    <a:pt x="11047" y="18942"/>
                    <a:pt x="11069" y="18942"/>
                  </a:cubicBezTo>
                  <a:cubicBezTo>
                    <a:pt x="11146" y="18942"/>
                    <a:pt x="11223" y="18953"/>
                    <a:pt x="11288" y="18953"/>
                  </a:cubicBezTo>
                  <a:cubicBezTo>
                    <a:pt x="11672" y="20180"/>
                    <a:pt x="11716" y="21471"/>
                    <a:pt x="11989" y="22720"/>
                  </a:cubicBezTo>
                  <a:cubicBezTo>
                    <a:pt x="12011" y="22851"/>
                    <a:pt x="12077" y="22993"/>
                    <a:pt x="12198" y="22993"/>
                  </a:cubicBezTo>
                  <a:cubicBezTo>
                    <a:pt x="12329" y="22982"/>
                    <a:pt x="12361" y="22818"/>
                    <a:pt x="12373" y="22686"/>
                  </a:cubicBezTo>
                  <a:cubicBezTo>
                    <a:pt x="12395" y="21416"/>
                    <a:pt x="12176" y="20158"/>
                    <a:pt x="11989" y="18909"/>
                  </a:cubicBezTo>
                  <a:cubicBezTo>
                    <a:pt x="11967" y="18810"/>
                    <a:pt x="11979" y="18679"/>
                    <a:pt x="12077" y="18669"/>
                  </a:cubicBezTo>
                  <a:cubicBezTo>
                    <a:pt x="12176" y="18832"/>
                    <a:pt x="12219" y="19019"/>
                    <a:pt x="12263" y="19205"/>
                  </a:cubicBezTo>
                  <a:cubicBezTo>
                    <a:pt x="12482" y="20146"/>
                    <a:pt x="12482" y="21132"/>
                    <a:pt x="12690" y="22073"/>
                  </a:cubicBezTo>
                  <a:cubicBezTo>
                    <a:pt x="12701" y="22139"/>
                    <a:pt x="12723" y="22205"/>
                    <a:pt x="12755" y="22260"/>
                  </a:cubicBezTo>
                  <a:cubicBezTo>
                    <a:pt x="12791" y="22296"/>
                    <a:pt x="12842" y="22331"/>
                    <a:pt x="12889" y="22331"/>
                  </a:cubicBezTo>
                  <a:cubicBezTo>
                    <a:pt x="12900" y="22331"/>
                    <a:pt x="12910" y="22329"/>
                    <a:pt x="12920" y="22325"/>
                  </a:cubicBezTo>
                  <a:cubicBezTo>
                    <a:pt x="12996" y="22304"/>
                    <a:pt x="13040" y="22226"/>
                    <a:pt x="13062" y="22150"/>
                  </a:cubicBezTo>
                  <a:cubicBezTo>
                    <a:pt x="13106" y="21964"/>
                    <a:pt x="13106" y="21756"/>
                    <a:pt x="13095" y="21559"/>
                  </a:cubicBezTo>
                  <a:cubicBezTo>
                    <a:pt x="13073" y="20968"/>
                    <a:pt x="13052" y="20365"/>
                    <a:pt x="13084" y="19774"/>
                  </a:cubicBezTo>
                  <a:lnTo>
                    <a:pt x="13084" y="19774"/>
                  </a:lnTo>
                  <a:cubicBezTo>
                    <a:pt x="13138" y="19859"/>
                    <a:pt x="13396" y="20071"/>
                    <a:pt x="13561" y="20071"/>
                  </a:cubicBezTo>
                  <a:cubicBezTo>
                    <a:pt x="13629" y="20071"/>
                    <a:pt x="13681" y="20035"/>
                    <a:pt x="13697" y="19939"/>
                  </a:cubicBezTo>
                  <a:cubicBezTo>
                    <a:pt x="13708" y="19895"/>
                    <a:pt x="13697" y="19851"/>
                    <a:pt x="13687" y="19807"/>
                  </a:cubicBezTo>
                  <a:cubicBezTo>
                    <a:pt x="13434" y="18975"/>
                    <a:pt x="13369" y="18099"/>
                    <a:pt x="13183" y="17245"/>
                  </a:cubicBezTo>
                  <a:cubicBezTo>
                    <a:pt x="12953" y="16139"/>
                    <a:pt x="12526" y="15406"/>
                    <a:pt x="11704" y="14661"/>
                  </a:cubicBezTo>
                  <a:cubicBezTo>
                    <a:pt x="10829" y="13851"/>
                    <a:pt x="10215" y="12920"/>
                    <a:pt x="9515" y="11946"/>
                  </a:cubicBezTo>
                  <a:cubicBezTo>
                    <a:pt x="8760" y="10895"/>
                    <a:pt x="7982" y="9854"/>
                    <a:pt x="7183" y="8825"/>
                  </a:cubicBezTo>
                  <a:cubicBezTo>
                    <a:pt x="6992" y="8571"/>
                    <a:pt x="4712" y="5631"/>
                    <a:pt x="4423" y="5631"/>
                  </a:cubicBezTo>
                  <a:cubicBezTo>
                    <a:pt x="4414" y="5631"/>
                    <a:pt x="4407" y="5634"/>
                    <a:pt x="4402" y="5639"/>
                  </a:cubicBezTo>
                  <a:lnTo>
                    <a:pt x="4402" y="5639"/>
                  </a:lnTo>
                  <a:cubicBezTo>
                    <a:pt x="4637" y="5362"/>
                    <a:pt x="6824" y="2752"/>
                    <a:pt x="7207" y="2752"/>
                  </a:cubicBezTo>
                  <a:cubicBezTo>
                    <a:pt x="7218" y="2752"/>
                    <a:pt x="7228" y="2754"/>
                    <a:pt x="7236" y="2759"/>
                  </a:cubicBezTo>
                  <a:lnTo>
                    <a:pt x="7236" y="2759"/>
                  </a:lnTo>
                  <a:cubicBezTo>
                    <a:pt x="6142" y="2091"/>
                    <a:pt x="5234" y="1128"/>
                    <a:pt x="4632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32" name="Rect 0"/>
            <p:cNvSpPr>
              <a:spLocks/>
            </p:cNvSpPr>
            <p:nvPr/>
          </p:nvSpPr>
          <p:spPr>
            <a:xfrm rot="0">
              <a:off x="6031230" y="2229485"/>
              <a:ext cx="49530" cy="60960"/>
            </a:xfrm>
            <a:custGeom>
              <a:gdLst>
                <a:gd fmla="*/ 1 w 1709" name="TX0"/>
                <a:gd fmla="*/ 0 h 2102" name="TY0"/>
                <a:gd fmla="*/ 1708 w 1709" name="TX1"/>
                <a:gd fmla="*/ 2101 h 2102" name="TY1"/>
                <a:gd fmla="*/ 1 w 1709" name="TX2"/>
                <a:gd fmla="*/ 0 h 2102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1709" h="2102">
                  <a:moveTo>
                    <a:pt x="1" y="0"/>
                  </a:moveTo>
                  <a:cubicBezTo>
                    <a:pt x="438" y="799"/>
                    <a:pt x="1019" y="1521"/>
                    <a:pt x="1708" y="2101"/>
                  </a:cubicBezTo>
                  <a:cubicBezTo>
                    <a:pt x="1019" y="1510"/>
                    <a:pt x="438" y="799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33" name="Rect 0"/>
            <p:cNvSpPr>
              <a:spLocks/>
            </p:cNvSpPr>
            <p:nvPr/>
          </p:nvSpPr>
          <p:spPr>
            <a:xfrm rot="0">
              <a:off x="6168390" y="2733675"/>
              <a:ext cx="6985" cy="63500"/>
            </a:xfrm>
            <a:custGeom>
              <a:gdLst>
                <a:gd fmla="*/ 1 w 221" name="TX0"/>
                <a:gd fmla="*/ 1 h 2181" name="TY0"/>
                <a:gd fmla="*/ 176 w 221" name="TX1"/>
                <a:gd fmla="*/ 2180 h 2181" name="TY1"/>
                <a:gd fmla="*/ 208 w 221" name="TX2"/>
                <a:gd fmla="*/ 1939 h 2181" name="TY2"/>
                <a:gd fmla="*/ 220 w 221" name="TX3"/>
                <a:gd fmla="*/ 1742 h 2181" name="TY3"/>
                <a:gd fmla="*/ 1 w 221" name="TX4"/>
                <a:gd fmla="*/ 1 h 2181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221" h="2181">
                  <a:moveTo>
                    <a:pt x="1" y="1"/>
                  </a:moveTo>
                  <a:cubicBezTo>
                    <a:pt x="66" y="592"/>
                    <a:pt x="88" y="1391"/>
                    <a:pt x="176" y="2180"/>
                  </a:cubicBezTo>
                  <a:cubicBezTo>
                    <a:pt x="186" y="2092"/>
                    <a:pt x="198" y="2015"/>
                    <a:pt x="208" y="1939"/>
                  </a:cubicBezTo>
                  <a:cubicBezTo>
                    <a:pt x="208" y="1873"/>
                    <a:pt x="220" y="1808"/>
                    <a:pt x="220" y="1742"/>
                  </a:cubicBezTo>
                  <a:cubicBezTo>
                    <a:pt x="143" y="1161"/>
                    <a:pt x="66" y="581"/>
                    <a:pt x="1" y="1"/>
                  </a:cubicBezTo>
                  <a:close/>
                </a:path>
              </a:pathLst>
            </a:custGeom>
            <a:solidFill>
              <a:srgbClr val="8099C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34" name="Rect 0"/>
            <p:cNvSpPr>
              <a:spLocks/>
            </p:cNvSpPr>
            <p:nvPr/>
          </p:nvSpPr>
          <p:spPr>
            <a:xfrm rot="0">
              <a:off x="6173470" y="2783840"/>
              <a:ext cx="12065" cy="61595"/>
            </a:xfrm>
            <a:custGeom>
              <a:gdLst>
                <a:gd fmla="*/ 45 w 407" name="TX0"/>
                <a:gd fmla="*/ 1 h 2115" name="TY0"/>
                <a:gd fmla="*/ 33 w 407" name="TX1"/>
                <a:gd fmla="*/ 198 h 2115" name="TY1"/>
                <a:gd fmla="*/ 1 w 407" name="TX2"/>
                <a:gd fmla="*/ 439 h 2115" name="TY2"/>
                <a:gd fmla="*/ 406 w 407" name="TX3"/>
                <a:gd fmla="*/ 2113 h 2115" name="TY3"/>
                <a:gd fmla="*/ 45 w 407" name="TX4"/>
                <a:gd fmla="*/ 1 h 2115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407" h="2115">
                  <a:moveTo>
                    <a:pt x="45" y="1"/>
                  </a:moveTo>
                  <a:cubicBezTo>
                    <a:pt x="45" y="67"/>
                    <a:pt x="33" y="132"/>
                    <a:pt x="33" y="198"/>
                  </a:cubicBezTo>
                  <a:cubicBezTo>
                    <a:pt x="23" y="274"/>
                    <a:pt x="11" y="351"/>
                    <a:pt x="1" y="439"/>
                  </a:cubicBezTo>
                  <a:cubicBezTo>
                    <a:pt x="77" y="1041"/>
                    <a:pt x="198" y="1643"/>
                    <a:pt x="406" y="2113"/>
                  </a:cubicBezTo>
                  <a:cubicBezTo>
                    <a:pt x="264" y="1413"/>
                    <a:pt x="154" y="702"/>
                    <a:pt x="45" y="1"/>
                  </a:cubicBezTo>
                  <a:close/>
                </a:path>
              </a:pathLst>
            </a:custGeom>
            <a:solidFill>
              <a:srgbClr val="6D8AB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35" name="Rect 0"/>
            <p:cNvSpPr>
              <a:spLocks/>
            </p:cNvSpPr>
            <p:nvPr/>
          </p:nvSpPr>
          <p:spPr>
            <a:xfrm rot="0">
              <a:off x="6080760" y="2289810"/>
              <a:ext cx="26670" cy="19685"/>
            </a:xfrm>
            <a:custGeom>
              <a:gdLst>
                <a:gd fmla="*/ 1 w 900" name="TX0"/>
                <a:gd fmla="*/ 1 h 659" name="TY0"/>
                <a:gd fmla="*/ 1 w 900" name="TX1"/>
                <a:gd fmla="*/ 1 h 659" name="TY1"/>
                <a:gd fmla="*/ 898 w 900" name="TX2"/>
                <a:gd fmla="*/ 658 h 659" name="TY2"/>
                <a:gd fmla="*/ 898 w 900" name="TX3"/>
                <a:gd fmla="*/ 658 h 659" name="TY3"/>
                <a:gd fmla="*/ 1 w 900" name="TX4"/>
                <a:gd fmla="*/ 1 h 659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900" h="659">
                  <a:moveTo>
                    <a:pt x="1" y="1"/>
                  </a:moveTo>
                  <a:lnTo>
                    <a:pt x="1" y="1"/>
                  </a:lnTo>
                  <a:cubicBezTo>
                    <a:pt x="285" y="242"/>
                    <a:pt x="581" y="461"/>
                    <a:pt x="898" y="658"/>
                  </a:cubicBezTo>
                  <a:lnTo>
                    <a:pt x="898" y="658"/>
                  </a:lnTo>
                  <a:cubicBezTo>
                    <a:pt x="581" y="461"/>
                    <a:pt x="285" y="242"/>
                    <a:pt x="1" y="1"/>
                  </a:cubicBezTo>
                  <a:close/>
                </a:path>
              </a:pathLst>
            </a:custGeom>
            <a:solidFill>
              <a:srgbClr val="80858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36" name="Rect 0"/>
            <p:cNvSpPr>
              <a:spLocks/>
            </p:cNvSpPr>
            <p:nvPr/>
          </p:nvSpPr>
          <p:spPr>
            <a:xfrm rot="0">
              <a:off x="5897880" y="2228850"/>
              <a:ext cx="300990" cy="629920"/>
            </a:xfrm>
            <a:custGeom>
              <a:gdLst>
                <a:gd fmla="*/ 4621 w 10436" name="TX0"/>
                <a:gd fmla="*/ 1 h 21834" name="TY0"/>
                <a:gd fmla="*/ 4051 w 10436" name="TX1"/>
                <a:gd fmla="*/ 526 h 21834" name="TY1"/>
                <a:gd fmla="*/ 2574 w 10436" name="TX2"/>
                <a:gd fmla="*/ 2037 h 21834" name="TY2"/>
                <a:gd fmla="*/ 1577 w 10436" name="TX3"/>
                <a:gd fmla="*/ 3241 h 21834" name="TY3"/>
                <a:gd fmla="*/ 1566 w 10436" name="TX4"/>
                <a:gd fmla="*/ 3253 h 21834" name="TY4"/>
                <a:gd fmla="*/ 712 w 10436" name="TX5"/>
                <a:gd fmla="*/ 4512 h 21834" name="TY5"/>
                <a:gd fmla="*/ 712 w 10436" name="TX6"/>
                <a:gd fmla="*/ 4523 h 21834" name="TY6"/>
                <a:gd fmla="*/ 143 w 10436" name="TX7"/>
                <a:gd fmla="*/ 5618 h 21834" name="TY7"/>
                <a:gd fmla="*/ 77 w 10436" name="TX8"/>
                <a:gd fmla="*/ 5771 h 21834" name="TY8"/>
                <a:gd fmla="*/ 77 w 10436" name="TX9"/>
                <a:gd fmla="*/ 5793 h 21834" name="TY9"/>
                <a:gd fmla="*/ 0 w 10436" name="TX10"/>
                <a:gd fmla="*/ 6154 h 21834" name="TY10"/>
                <a:gd fmla="*/ 0 w 10436" name="TX11"/>
                <a:gd fmla="*/ 6187 h 21834" name="TY11"/>
                <a:gd fmla="*/ 1610 w 10436" name="TX12"/>
                <a:gd fmla="*/ 8224 h 21834" name="TY12"/>
                <a:gd fmla="*/ 5508 w 10436" name="TX13"/>
                <a:gd fmla="*/ 11442 h 21834" name="TY13"/>
                <a:gd fmla="*/ 9559 w 10436" name="TX14"/>
                <a:gd fmla="*/ 14978 h 21834" name="TY14"/>
                <a:gd fmla="*/ 9285 w 10436" name="TX15"/>
                <a:gd fmla="*/ 16051 h 21834" name="TY15"/>
                <a:gd fmla="*/ 9274 w 10436" name="TX16"/>
                <a:gd fmla="*/ 16304 h 21834" name="TY16"/>
                <a:gd fmla="*/ 9372 w 10436" name="TX17"/>
                <a:gd fmla="*/ 17486 h 21834" name="TY17"/>
                <a:gd fmla="*/ 9384 w 10436" name="TX18"/>
                <a:gd fmla="*/ 17519 h 21834" name="TY18"/>
                <a:gd fmla="*/ 9603 w 10436" name="TX19"/>
                <a:gd fmla="*/ 19260 h 21834" name="TY19"/>
                <a:gd fmla="*/ 9964 w 10436" name="TX20"/>
                <a:gd fmla="*/ 21372 h 21834" name="TY20"/>
                <a:gd fmla="*/ 10248 w 10436" name="TX21"/>
                <a:gd fmla="*/ 21832 h 21834" name="TY21"/>
                <a:gd fmla="*/ 9985 w 10436" name="TX22"/>
                <a:gd fmla="*/ 20628 h 21834" name="TY22"/>
                <a:gd fmla="*/ 9679 w 10436" name="TX23"/>
                <a:gd fmla="*/ 17146 h 21834" name="TY23"/>
                <a:gd fmla="*/ 10095 w 10436" name="TX24"/>
                <a:gd fmla="*/ 15876 h 21834" name="TY24"/>
                <a:gd fmla="*/ 10391 w 10436" name="TX25"/>
                <a:gd fmla="*/ 15613 h 21834" name="TY25"/>
                <a:gd fmla="*/ 10401 w 10436" name="TX26"/>
                <a:gd fmla="*/ 15296 h 21834" name="TY26"/>
                <a:gd fmla="*/ 9165 w 10436" name="TX27"/>
                <a:gd fmla="*/ 13468 h 21834" name="TY27"/>
                <a:gd fmla="*/ 1588 w 10436" name="TX28"/>
                <a:gd fmla="*/ 6100 h 21834" name="TY28"/>
                <a:gd fmla="*/ 1424 w 10436" name="TX29"/>
                <a:gd fmla="*/ 5825 h 21834" name="TY29"/>
                <a:gd fmla="*/ 1555 w 10436" name="TX30"/>
                <a:gd fmla="*/ 5596 h 21834" name="TY30"/>
                <a:gd fmla="*/ 2825 w 10436" name="TX31"/>
                <a:gd fmla="*/ 5092 h 21834" name="TY31"/>
                <a:gd fmla="*/ 4282 w 10436" name="TX32"/>
                <a:gd fmla="*/ 5705 h 21834" name="TY32"/>
                <a:gd fmla="*/ 4358 w 10436" name="TX33"/>
                <a:gd fmla="*/ 5628 h 21834" name="TY33"/>
                <a:gd fmla="*/ 4336 w 10436" name="TX34"/>
                <a:gd fmla="*/ 5618 h 21834" name="TY34"/>
                <a:gd fmla="*/ 3581 w 10436" name="TX35"/>
                <a:gd fmla="*/ 5092 h 21834" name="TY35"/>
                <a:gd fmla="*/ 3153 w 10436" name="TX36"/>
                <a:gd fmla="*/ 4939 h 21834" name="TY36"/>
                <a:gd fmla="*/ 2815 w 10436" name="TX37"/>
                <a:gd fmla="*/ 4906 h 21834" name="TY37"/>
                <a:gd fmla="*/ 2694 w 10436" name="TX38"/>
                <a:gd fmla="*/ 4906 h 21834" name="TY38"/>
                <a:gd fmla="*/ 2245 w 10436" name="TX39"/>
                <a:gd fmla="*/ 5027 h 21834" name="TY39"/>
                <a:gd fmla="*/ 1862 w 10436" name="TX40"/>
                <a:gd fmla="*/ 5267 h 21834" name="TY40"/>
                <a:gd fmla="*/ 2245 w 10436" name="TX41"/>
                <a:gd fmla="*/ 5015 h 21834" name="TY41"/>
                <a:gd fmla="*/ 2694 w 10436" name="TX42"/>
                <a:gd fmla="*/ 4895 h 21834" name="TY42"/>
                <a:gd fmla="*/ 2815 w 10436" name="TX43"/>
                <a:gd fmla="*/ 4895 h 21834" name="TY43"/>
                <a:gd fmla="*/ 3153 w 10436" name="TX44"/>
                <a:gd fmla="*/ 4928 h 21834" name="TY44"/>
                <a:gd fmla="*/ 3591 w 10436" name="TX45"/>
                <a:gd fmla="*/ 5092 h 21834" name="TY45"/>
                <a:gd fmla="*/ 4347 w 10436" name="TX46"/>
                <a:gd fmla="*/ 5606 h 21834" name="TY46"/>
                <a:gd fmla="*/ 4369 w 10436" name="TX47"/>
                <a:gd fmla="*/ 5628 h 21834" name="TY47"/>
                <a:gd fmla="*/ 7150 w 10436" name="TX48"/>
                <a:gd fmla="*/ 2738 h 21834" name="TY48"/>
                <a:gd fmla="*/ 7226 w 10436" name="TX49"/>
                <a:gd fmla="*/ 2760 h 21834" name="TY49"/>
                <a:gd fmla="*/ 6329 w 10436" name="TX50"/>
                <a:gd fmla="*/ 2103 h 21834" name="TY50"/>
                <a:gd fmla="*/ 4621 w 10436" name="TX51"/>
                <a:gd fmla="*/ 1 h 21834" name="TY5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</a:cxnLst>
              <a:rect l="l" t="t" r="r" b="b"/>
              <a:pathLst>
                <a:path w="10436" h="21834">
                  <a:moveTo>
                    <a:pt x="4621" y="1"/>
                  </a:moveTo>
                  <a:cubicBezTo>
                    <a:pt x="4435" y="165"/>
                    <a:pt x="4248" y="340"/>
                    <a:pt x="4051" y="526"/>
                  </a:cubicBezTo>
                  <a:cubicBezTo>
                    <a:pt x="3559" y="997"/>
                    <a:pt x="3055" y="1501"/>
                    <a:pt x="2574" y="2037"/>
                  </a:cubicBezTo>
                  <a:cubicBezTo>
                    <a:pt x="2223" y="2431"/>
                    <a:pt x="1883" y="2825"/>
                    <a:pt x="1577" y="3241"/>
                  </a:cubicBezTo>
                  <a:cubicBezTo>
                    <a:pt x="1577" y="3253"/>
                    <a:pt x="1566" y="3253"/>
                    <a:pt x="1566" y="3253"/>
                  </a:cubicBezTo>
                  <a:cubicBezTo>
                    <a:pt x="1260" y="3669"/>
                    <a:pt x="975" y="4085"/>
                    <a:pt x="712" y="4512"/>
                  </a:cubicBezTo>
                  <a:lnTo>
                    <a:pt x="712" y="4523"/>
                  </a:lnTo>
                  <a:cubicBezTo>
                    <a:pt x="493" y="4884"/>
                    <a:pt x="307" y="5246"/>
                    <a:pt x="143" y="5618"/>
                  </a:cubicBezTo>
                  <a:cubicBezTo>
                    <a:pt x="121" y="5672"/>
                    <a:pt x="99" y="5727"/>
                    <a:pt x="77" y="5771"/>
                  </a:cubicBezTo>
                  <a:lnTo>
                    <a:pt x="77" y="5793"/>
                  </a:lnTo>
                  <a:cubicBezTo>
                    <a:pt x="34" y="5902"/>
                    <a:pt x="0" y="6022"/>
                    <a:pt x="0" y="6154"/>
                  </a:cubicBezTo>
                  <a:lnTo>
                    <a:pt x="0" y="6187"/>
                  </a:lnTo>
                  <a:cubicBezTo>
                    <a:pt x="44" y="6920"/>
                    <a:pt x="1117" y="7752"/>
                    <a:pt x="1610" y="8224"/>
                  </a:cubicBezTo>
                  <a:cubicBezTo>
                    <a:pt x="2825" y="9395"/>
                    <a:pt x="4150" y="10457"/>
                    <a:pt x="5508" y="11442"/>
                  </a:cubicBezTo>
                  <a:cubicBezTo>
                    <a:pt x="6942" y="12494"/>
                    <a:pt x="8245" y="13796"/>
                    <a:pt x="9559" y="14978"/>
                  </a:cubicBezTo>
                  <a:cubicBezTo>
                    <a:pt x="9547" y="14978"/>
                    <a:pt x="9285" y="15975"/>
                    <a:pt x="9285" y="16051"/>
                  </a:cubicBezTo>
                  <a:cubicBezTo>
                    <a:pt x="9274" y="16139"/>
                    <a:pt x="9274" y="16216"/>
                    <a:pt x="9274" y="16304"/>
                  </a:cubicBezTo>
                  <a:cubicBezTo>
                    <a:pt x="9274" y="16698"/>
                    <a:pt x="9329" y="17092"/>
                    <a:pt x="9372" y="17486"/>
                  </a:cubicBezTo>
                  <a:cubicBezTo>
                    <a:pt x="9372" y="17497"/>
                    <a:pt x="9372" y="17508"/>
                    <a:pt x="9384" y="17519"/>
                  </a:cubicBezTo>
                  <a:cubicBezTo>
                    <a:pt x="9449" y="18099"/>
                    <a:pt x="9526" y="18679"/>
                    <a:pt x="9603" y="19260"/>
                  </a:cubicBezTo>
                  <a:cubicBezTo>
                    <a:pt x="9712" y="19961"/>
                    <a:pt x="9822" y="20672"/>
                    <a:pt x="9964" y="21372"/>
                  </a:cubicBezTo>
                  <a:cubicBezTo>
                    <a:pt x="10051" y="21548"/>
                    <a:pt x="10139" y="21701"/>
                    <a:pt x="10248" y="21832"/>
                  </a:cubicBezTo>
                  <a:cubicBezTo>
                    <a:pt x="10150" y="21438"/>
                    <a:pt x="10063" y="21034"/>
                    <a:pt x="9985" y="20628"/>
                  </a:cubicBezTo>
                  <a:cubicBezTo>
                    <a:pt x="9778" y="19479"/>
                    <a:pt x="9668" y="18318"/>
                    <a:pt x="9679" y="17146"/>
                  </a:cubicBezTo>
                  <a:cubicBezTo>
                    <a:pt x="9679" y="16686"/>
                    <a:pt x="9734" y="16161"/>
                    <a:pt x="10095" y="15876"/>
                  </a:cubicBezTo>
                  <a:cubicBezTo>
                    <a:pt x="10194" y="15789"/>
                    <a:pt x="10325" y="15723"/>
                    <a:pt x="10391" y="15613"/>
                  </a:cubicBezTo>
                  <a:cubicBezTo>
                    <a:pt x="10435" y="15515"/>
                    <a:pt x="10423" y="15395"/>
                    <a:pt x="10401" y="15296"/>
                  </a:cubicBezTo>
                  <a:cubicBezTo>
                    <a:pt x="10260" y="14562"/>
                    <a:pt x="9701" y="13993"/>
                    <a:pt x="9165" y="13468"/>
                  </a:cubicBezTo>
                  <a:cubicBezTo>
                    <a:pt x="6635" y="11015"/>
                    <a:pt x="4106" y="8563"/>
                    <a:pt x="1588" y="6100"/>
                  </a:cubicBezTo>
                  <a:cubicBezTo>
                    <a:pt x="1511" y="6022"/>
                    <a:pt x="1424" y="5935"/>
                    <a:pt x="1424" y="5825"/>
                  </a:cubicBezTo>
                  <a:cubicBezTo>
                    <a:pt x="1424" y="5738"/>
                    <a:pt x="1489" y="5650"/>
                    <a:pt x="1555" y="5596"/>
                  </a:cubicBezTo>
                  <a:cubicBezTo>
                    <a:pt x="1905" y="5246"/>
                    <a:pt x="2355" y="5092"/>
                    <a:pt x="2825" y="5092"/>
                  </a:cubicBezTo>
                  <a:cubicBezTo>
                    <a:pt x="3362" y="5092"/>
                    <a:pt x="3898" y="5300"/>
                    <a:pt x="4282" y="5705"/>
                  </a:cubicBezTo>
                  <a:lnTo>
                    <a:pt x="4358" y="5628"/>
                  </a:lnTo>
                  <a:cubicBezTo>
                    <a:pt x="4347" y="5628"/>
                    <a:pt x="4347" y="5618"/>
                    <a:pt x="4336" y="5618"/>
                  </a:cubicBezTo>
                  <a:cubicBezTo>
                    <a:pt x="4106" y="5421"/>
                    <a:pt x="3854" y="5234"/>
                    <a:pt x="3581" y="5092"/>
                  </a:cubicBezTo>
                  <a:cubicBezTo>
                    <a:pt x="3450" y="5027"/>
                    <a:pt x="3296" y="4971"/>
                    <a:pt x="3153" y="4939"/>
                  </a:cubicBezTo>
                  <a:cubicBezTo>
                    <a:pt x="3044" y="4917"/>
                    <a:pt x="2924" y="4906"/>
                    <a:pt x="2815" y="4906"/>
                  </a:cubicBezTo>
                  <a:lnTo>
                    <a:pt x="2694" y="4906"/>
                  </a:lnTo>
                  <a:cubicBezTo>
                    <a:pt x="2540" y="4917"/>
                    <a:pt x="2387" y="4961"/>
                    <a:pt x="2245" y="5027"/>
                  </a:cubicBezTo>
                  <a:cubicBezTo>
                    <a:pt x="2114" y="5092"/>
                    <a:pt x="1982" y="5168"/>
                    <a:pt x="1862" y="5267"/>
                  </a:cubicBezTo>
                  <a:cubicBezTo>
                    <a:pt x="1982" y="5168"/>
                    <a:pt x="2102" y="5081"/>
                    <a:pt x="2245" y="5015"/>
                  </a:cubicBezTo>
                  <a:cubicBezTo>
                    <a:pt x="2387" y="4961"/>
                    <a:pt x="2540" y="4917"/>
                    <a:pt x="2694" y="4895"/>
                  </a:cubicBezTo>
                  <a:lnTo>
                    <a:pt x="2815" y="4895"/>
                  </a:lnTo>
                  <a:cubicBezTo>
                    <a:pt x="2935" y="4895"/>
                    <a:pt x="3044" y="4906"/>
                    <a:pt x="3153" y="4928"/>
                  </a:cubicBezTo>
                  <a:cubicBezTo>
                    <a:pt x="3307" y="4961"/>
                    <a:pt x="3450" y="5015"/>
                    <a:pt x="3591" y="5092"/>
                  </a:cubicBezTo>
                  <a:cubicBezTo>
                    <a:pt x="3866" y="5224"/>
                    <a:pt x="4117" y="5409"/>
                    <a:pt x="4347" y="5606"/>
                  </a:cubicBezTo>
                  <a:lnTo>
                    <a:pt x="4369" y="5628"/>
                  </a:lnTo>
                  <a:cubicBezTo>
                    <a:pt x="4895" y="5103"/>
                    <a:pt x="6625" y="2738"/>
                    <a:pt x="7150" y="2738"/>
                  </a:cubicBezTo>
                  <a:cubicBezTo>
                    <a:pt x="7183" y="2738"/>
                    <a:pt x="7204" y="2749"/>
                    <a:pt x="7226" y="2760"/>
                  </a:cubicBezTo>
                  <a:cubicBezTo>
                    <a:pt x="6909" y="2563"/>
                    <a:pt x="6613" y="2344"/>
                    <a:pt x="6329" y="2103"/>
                  </a:cubicBezTo>
                  <a:cubicBezTo>
                    <a:pt x="5639" y="1523"/>
                    <a:pt x="5059" y="800"/>
                    <a:pt x="4621" y="1"/>
                  </a:cubicBezTo>
                  <a:close/>
                </a:path>
              </a:pathLst>
            </a:custGeom>
            <a:solidFill>
              <a:srgbClr val="DF8C8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37" name="Rect 0"/>
            <p:cNvSpPr>
              <a:spLocks/>
            </p:cNvSpPr>
            <p:nvPr/>
          </p:nvSpPr>
          <p:spPr>
            <a:xfrm rot="0">
              <a:off x="6023610" y="2391410"/>
              <a:ext cx="87630" cy="100965"/>
            </a:xfrm>
            <a:custGeom>
              <a:gdLst>
                <a:gd fmla="*/ 1 w 3014" name="TX0"/>
                <a:gd fmla="*/ 0 h 3483" name="TY0"/>
                <a:gd fmla="*/ 636 w 3014" name="TX1"/>
                <a:gd fmla="*/ 647 h 3483" name="TY1"/>
                <a:gd fmla="*/ 1818 w 3014" name="TX2"/>
                <a:gd fmla="*/ 2070 h 3483" name="TY2"/>
                <a:gd fmla="*/ 2421 w 3014" name="TX3"/>
                <a:gd fmla="*/ 2759 h 3483" name="TY3"/>
                <a:gd fmla="*/ 3012 w 3014" name="TX4"/>
                <a:gd fmla="*/ 3482 h 3483" name="TY4"/>
                <a:gd fmla="*/ 2431 w 3014" name="TX5"/>
                <a:gd fmla="*/ 2759 h 3483" name="TY5"/>
                <a:gd fmla="*/ 1830 w 3014" name="TX6"/>
                <a:gd fmla="*/ 2059 h 3483" name="TY6"/>
                <a:gd fmla="*/ 647 w 3014" name="TX7"/>
                <a:gd fmla="*/ 635 h 3483" name="TY7"/>
                <a:gd fmla="*/ 12 w 3014" name="TX8"/>
                <a:gd fmla="*/ 0 h 3483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3014" h="3483">
                  <a:moveTo>
                    <a:pt x="1" y="0"/>
                  </a:moveTo>
                  <a:cubicBezTo>
                    <a:pt x="231" y="197"/>
                    <a:pt x="439" y="416"/>
                    <a:pt x="636" y="647"/>
                  </a:cubicBezTo>
                  <a:cubicBezTo>
                    <a:pt x="1052" y="1107"/>
                    <a:pt x="1436" y="1588"/>
                    <a:pt x="1818" y="2070"/>
                  </a:cubicBezTo>
                  <a:cubicBezTo>
                    <a:pt x="2015" y="2299"/>
                    <a:pt x="2224" y="2530"/>
                    <a:pt x="2421" y="2759"/>
                  </a:cubicBezTo>
                  <a:cubicBezTo>
                    <a:pt x="2629" y="2990"/>
                    <a:pt x="2837" y="3231"/>
                    <a:pt x="3012" y="3482"/>
                  </a:cubicBezTo>
                  <a:cubicBezTo>
                    <a:pt x="2837" y="3219"/>
                    <a:pt x="2629" y="2990"/>
                    <a:pt x="2431" y="2759"/>
                  </a:cubicBezTo>
                  <a:cubicBezTo>
                    <a:pt x="2224" y="2530"/>
                    <a:pt x="2015" y="2299"/>
                    <a:pt x="1830" y="2059"/>
                  </a:cubicBezTo>
                  <a:cubicBezTo>
                    <a:pt x="1446" y="1577"/>
                    <a:pt x="1063" y="1095"/>
                    <a:pt x="647" y="635"/>
                  </a:cubicBezTo>
                  <a:cubicBezTo>
                    <a:pt x="439" y="416"/>
                    <a:pt x="231" y="197"/>
                    <a:pt x="12" y="0"/>
                  </a:cubicBezTo>
                  <a:close/>
                </a:path>
              </a:pathLst>
            </a:custGeom>
            <a:solidFill>
              <a:srgbClr val="CA738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38" name="Rect 0"/>
            <p:cNvSpPr>
              <a:spLocks/>
            </p:cNvSpPr>
            <p:nvPr/>
          </p:nvSpPr>
          <p:spPr>
            <a:xfrm rot="0">
              <a:off x="5951855" y="2370455"/>
              <a:ext cx="73025" cy="21590"/>
            </a:xfrm>
            <a:custGeom>
              <a:gdLst>
                <a:gd fmla="*/ 833 w 2510" name="TX0"/>
                <a:gd fmla="*/ 0 h 735" name="TY0"/>
                <a:gd fmla="*/ 384 w 2510" name="TX1"/>
                <a:gd fmla="*/ 120 h 735" name="TY1"/>
                <a:gd fmla="*/ 1 w 2510" name="TX2"/>
                <a:gd fmla="*/ 372 h 735" name="TY2"/>
                <a:gd fmla="*/ 384 w 2510" name="TX3"/>
                <a:gd fmla="*/ 132 h 735" name="TY3"/>
                <a:gd fmla="*/ 833 w 2510" name="TX4"/>
                <a:gd fmla="*/ 11 h 735" name="TY4"/>
                <a:gd fmla="*/ 954 w 2510" name="TX5"/>
                <a:gd fmla="*/ 11 h 735" name="TY5"/>
                <a:gd fmla="*/ 1292 w 2510" name="TX6"/>
                <a:gd fmla="*/ 44 h 735" name="TY6"/>
                <a:gd fmla="*/ 1720 w 2510" name="TX7"/>
                <a:gd fmla="*/ 197 h 735" name="TY7"/>
                <a:gd fmla="*/ 2475 w 2510" name="TX8"/>
                <a:gd fmla="*/ 723 h 735" name="TY8"/>
                <a:gd fmla="*/ 2497 w 2510" name="TX9"/>
                <a:gd fmla="*/ 733 h 735" name="TY9"/>
                <a:gd fmla="*/ 2508 w 2510" name="TX10"/>
                <a:gd fmla="*/ 733 h 735" name="TY10"/>
                <a:gd fmla="*/ 2486 w 2510" name="TX11"/>
                <a:gd fmla="*/ 711 h 735" name="TY11"/>
                <a:gd fmla="*/ 1730 w 2510" name="TX12"/>
                <a:gd fmla="*/ 197 h 735" name="TY12"/>
                <a:gd fmla="*/ 1292 w 2510" name="TX13"/>
                <a:gd fmla="*/ 33 h 735" name="TY13"/>
                <a:gd fmla="*/ 954 w 2510" name="TX14"/>
                <a:gd fmla="*/ 0 h 735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2510" h="735">
                  <a:moveTo>
                    <a:pt x="833" y="0"/>
                  </a:moveTo>
                  <a:cubicBezTo>
                    <a:pt x="679" y="22"/>
                    <a:pt x="526" y="66"/>
                    <a:pt x="384" y="120"/>
                  </a:cubicBezTo>
                  <a:cubicBezTo>
                    <a:pt x="241" y="186"/>
                    <a:pt x="121" y="273"/>
                    <a:pt x="1" y="372"/>
                  </a:cubicBezTo>
                  <a:cubicBezTo>
                    <a:pt x="121" y="273"/>
                    <a:pt x="253" y="197"/>
                    <a:pt x="384" y="132"/>
                  </a:cubicBezTo>
                  <a:cubicBezTo>
                    <a:pt x="526" y="66"/>
                    <a:pt x="679" y="22"/>
                    <a:pt x="833" y="11"/>
                  </a:cubicBezTo>
                  <a:lnTo>
                    <a:pt x="954" y="11"/>
                  </a:lnTo>
                  <a:cubicBezTo>
                    <a:pt x="1063" y="11"/>
                    <a:pt x="1183" y="22"/>
                    <a:pt x="1292" y="44"/>
                  </a:cubicBezTo>
                  <a:cubicBezTo>
                    <a:pt x="1435" y="76"/>
                    <a:pt x="1589" y="132"/>
                    <a:pt x="1720" y="197"/>
                  </a:cubicBezTo>
                  <a:cubicBezTo>
                    <a:pt x="1993" y="339"/>
                    <a:pt x="2245" y="526"/>
                    <a:pt x="2475" y="723"/>
                  </a:cubicBezTo>
                  <a:cubicBezTo>
                    <a:pt x="2486" y="723"/>
                    <a:pt x="2486" y="733"/>
                    <a:pt x="2497" y="733"/>
                  </a:cubicBezTo>
                  <a:lnTo>
                    <a:pt x="2508" y="733"/>
                  </a:lnTo>
                  <a:lnTo>
                    <a:pt x="2486" y="711"/>
                  </a:lnTo>
                  <a:cubicBezTo>
                    <a:pt x="2256" y="514"/>
                    <a:pt x="2005" y="329"/>
                    <a:pt x="1730" y="197"/>
                  </a:cubicBezTo>
                  <a:cubicBezTo>
                    <a:pt x="1589" y="120"/>
                    <a:pt x="1446" y="66"/>
                    <a:pt x="1292" y="33"/>
                  </a:cubicBezTo>
                  <a:cubicBezTo>
                    <a:pt x="1183" y="11"/>
                    <a:pt x="1074" y="0"/>
                    <a:pt x="954" y="0"/>
                  </a:cubicBezTo>
                  <a:close/>
                </a:path>
              </a:pathLst>
            </a:custGeom>
            <a:solidFill>
              <a:srgbClr val="C36470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39" name="Rect 0"/>
            <p:cNvSpPr>
              <a:spLocks/>
            </p:cNvSpPr>
            <p:nvPr/>
          </p:nvSpPr>
          <p:spPr>
            <a:xfrm rot="0">
              <a:off x="6274435" y="2801620"/>
              <a:ext cx="1905" cy="16510"/>
            </a:xfrm>
            <a:custGeom>
              <a:gdLst>
                <a:gd fmla="*/ 0 w 46" name="TX0"/>
                <a:gd fmla="*/ 1 h 549" name="TY0"/>
                <a:gd fmla="*/ 0 w 46" name="TX1"/>
                <a:gd fmla="*/ 56 h 549" name="TY1"/>
                <a:gd fmla="*/ 11 w 46" name="TX2"/>
                <a:gd fmla="*/ 121 h 549" name="TY2"/>
                <a:gd fmla="*/ 0 w 46" name="TX3"/>
                <a:gd fmla="*/ 1 h 549" name="TY3"/>
                <a:gd fmla="*/ 11 w 46" name="TX5"/>
                <a:gd fmla="*/ 121 h 549" name="TY5"/>
                <a:gd fmla="*/ 22 w 46" name="TX6"/>
                <a:gd fmla="*/ 340 h 549" name="TY6"/>
                <a:gd fmla="*/ 44 w 46" name="TX7"/>
                <a:gd fmla="*/ 548 h 549" name="TY7"/>
                <a:gd fmla="*/ 33 w 46" name="TX8"/>
                <a:gd fmla="*/ 340 h 549" name="TY8"/>
                <a:gd fmla="*/ 11 w 46" name="TX9"/>
                <a:gd fmla="*/ 121 h 549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46" h="549">
                  <a:moveTo>
                    <a:pt x="0" y="1"/>
                  </a:moveTo>
                  <a:lnTo>
                    <a:pt x="0" y="56"/>
                  </a:lnTo>
                  <a:lnTo>
                    <a:pt x="11" y="121"/>
                  </a:lnTo>
                  <a:lnTo>
                    <a:pt x="0" y="1"/>
                  </a:lnTo>
                  <a:close/>
                  <a:moveTo>
                    <a:pt x="11" y="121"/>
                  </a:moveTo>
                  <a:lnTo>
                    <a:pt x="22" y="340"/>
                  </a:lnTo>
                  <a:lnTo>
                    <a:pt x="44" y="548"/>
                  </a:lnTo>
                  <a:lnTo>
                    <a:pt x="33" y="340"/>
                  </a:lnTo>
                  <a:lnTo>
                    <a:pt x="11" y="121"/>
                  </a:lnTo>
                  <a:close/>
                </a:path>
              </a:pathLst>
            </a:custGeom>
            <a:solidFill>
              <a:srgbClr val="666488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40" name="Rect 0"/>
            <p:cNvSpPr>
              <a:spLocks/>
            </p:cNvSpPr>
            <p:nvPr/>
          </p:nvSpPr>
          <p:spPr>
            <a:xfrm rot="0">
              <a:off x="6267450" y="2725420"/>
              <a:ext cx="7620" cy="78105"/>
            </a:xfrm>
            <a:custGeom>
              <a:gdLst>
                <a:gd fmla="*/ 0 w 254" name="TX0"/>
                <a:gd fmla="*/ 1 h 2685" name="TY0"/>
                <a:gd fmla="*/ 12 w 254" name="TX1"/>
                <a:gd fmla="*/ 220 h 2685" name="TY1"/>
                <a:gd fmla="*/ 22 w 254" name="TX2"/>
                <a:gd fmla="*/ 428 h 2685" name="TY2"/>
                <a:gd fmla="*/ 33 w 254" name="TX3"/>
                <a:gd fmla="*/ 636 h 2685" name="TY3"/>
                <a:gd fmla="*/ 121 w 254" name="TX4"/>
                <a:gd fmla="*/ 1490 h 2685" name="TY4"/>
                <a:gd fmla="*/ 219 w 254" name="TX5"/>
                <a:gd fmla="*/ 2333 h 2685" name="TY5"/>
                <a:gd fmla="*/ 241 w 254" name="TX6"/>
                <a:gd fmla="*/ 2541 h 2685" name="TY6"/>
                <a:gd fmla="*/ 252 w 254" name="TX7"/>
                <a:gd fmla="*/ 2684 h 2685" name="TY7"/>
                <a:gd fmla="*/ 252 w 254" name="TX8"/>
                <a:gd fmla="*/ 2629 h 2685" name="TY8"/>
                <a:gd fmla="*/ 252 w 254" name="TX9"/>
                <a:gd fmla="*/ 2541 h 2685" name="TY9"/>
                <a:gd fmla="*/ 231 w 254" name="TX10"/>
                <a:gd fmla="*/ 2333 h 2685" name="TY10"/>
                <a:gd fmla="*/ 132 w 254" name="TX11"/>
                <a:gd fmla="*/ 1479 h 2685" name="TY11"/>
                <a:gd fmla="*/ 44 w 254" name="TX12"/>
                <a:gd fmla="*/ 636 h 2685" name="TY12"/>
                <a:gd fmla="*/ 33 w 254" name="TX13"/>
                <a:gd fmla="*/ 428 h 2685" name="TY13"/>
                <a:gd fmla="*/ 22 w 254" name="TX14"/>
                <a:gd fmla="*/ 209 h 2685" name="TY14"/>
                <a:gd fmla="*/ 0 w 254" name="TX15"/>
                <a:gd fmla="*/ 1 h 2685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254" h="2685">
                  <a:moveTo>
                    <a:pt x="0" y="1"/>
                  </a:moveTo>
                  <a:lnTo>
                    <a:pt x="12" y="220"/>
                  </a:lnTo>
                  <a:lnTo>
                    <a:pt x="22" y="428"/>
                  </a:lnTo>
                  <a:lnTo>
                    <a:pt x="33" y="636"/>
                  </a:lnTo>
                  <a:cubicBezTo>
                    <a:pt x="66" y="921"/>
                    <a:pt x="88" y="1205"/>
                    <a:pt x="121" y="1490"/>
                  </a:cubicBezTo>
                  <a:cubicBezTo>
                    <a:pt x="153" y="1764"/>
                    <a:pt x="187" y="2049"/>
                    <a:pt x="219" y="2333"/>
                  </a:cubicBezTo>
                  <a:lnTo>
                    <a:pt x="241" y="2541"/>
                  </a:lnTo>
                  <a:lnTo>
                    <a:pt x="252" y="2684"/>
                  </a:lnTo>
                  <a:lnTo>
                    <a:pt x="252" y="2629"/>
                  </a:lnTo>
                  <a:lnTo>
                    <a:pt x="252" y="2541"/>
                  </a:lnTo>
                  <a:lnTo>
                    <a:pt x="231" y="2333"/>
                  </a:lnTo>
                  <a:lnTo>
                    <a:pt x="132" y="1479"/>
                  </a:lnTo>
                  <a:cubicBezTo>
                    <a:pt x="110" y="1205"/>
                    <a:pt x="77" y="921"/>
                    <a:pt x="44" y="636"/>
                  </a:cubicBezTo>
                  <a:lnTo>
                    <a:pt x="33" y="428"/>
                  </a:lnTo>
                  <a:lnTo>
                    <a:pt x="22" y="2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1666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41" name="Rect 0"/>
            <p:cNvSpPr>
              <a:spLocks/>
            </p:cNvSpPr>
            <p:nvPr/>
          </p:nvSpPr>
          <p:spPr>
            <a:xfrm rot="0">
              <a:off x="6285865" y="1826260"/>
              <a:ext cx="34925" cy="38100"/>
            </a:xfrm>
            <a:custGeom>
              <a:gdLst>
                <a:gd fmla="*/ 564 w 1195" name="TX0"/>
                <a:gd fmla="*/ 1 h 1297" name="TY0"/>
                <a:gd fmla="*/ 394 w 1195" name="TX1"/>
                <a:gd fmla="*/ 90 h 1297" name="TY1"/>
                <a:gd fmla="*/ 312 w 1195" name="TX2"/>
                <a:gd fmla="*/ 67 h 1297" name="TY2"/>
                <a:gd fmla="*/ 175 w 1195" name="TX3"/>
                <a:gd fmla="*/ 123 h 1297" name="TY3"/>
                <a:gd fmla="*/ 77 w 1195" name="TX4"/>
                <a:gd fmla="*/ 342 h 1297" name="TY4"/>
                <a:gd fmla="*/ 0 w 1195" name="TX5"/>
                <a:gd fmla="*/ 714 h 1297" name="TY5"/>
                <a:gd fmla="*/ 131 w 1195" name="TX6"/>
                <a:gd fmla="*/ 1054 h 1297" name="TY6"/>
                <a:gd fmla="*/ 307 w 1195" name="TX7"/>
                <a:gd fmla="*/ 1163 h 1297" name="TY7"/>
                <a:gd fmla="*/ 748 w 1195" name="TX8"/>
                <a:gd fmla="*/ 1296 h 1297" name="TY8"/>
                <a:gd fmla="*/ 887 w 1195" name="TX9"/>
                <a:gd fmla="*/ 1273 h 1297" name="TY9"/>
                <a:gd fmla="*/ 1029 w 1195" name="TX10"/>
                <a:gd fmla="*/ 670 h 1297" name="TY10"/>
                <a:gd fmla="*/ 756 w 1195" name="TX11"/>
                <a:gd fmla="*/ 232 h 1297" name="TY11"/>
                <a:gd fmla="*/ 635 w 1195" name="TX12"/>
                <a:gd fmla="*/ 13 h 1297" name="TY12"/>
                <a:gd fmla="*/ 564 w 1195" name="TX13"/>
                <a:gd fmla="*/ 1 h 1297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1195" h="1297">
                  <a:moveTo>
                    <a:pt x="564" y="1"/>
                  </a:moveTo>
                  <a:cubicBezTo>
                    <a:pt x="495" y="1"/>
                    <a:pt x="427" y="33"/>
                    <a:pt x="394" y="90"/>
                  </a:cubicBezTo>
                  <a:cubicBezTo>
                    <a:pt x="370" y="74"/>
                    <a:pt x="342" y="67"/>
                    <a:pt x="312" y="67"/>
                  </a:cubicBezTo>
                  <a:cubicBezTo>
                    <a:pt x="262" y="67"/>
                    <a:pt x="210" y="88"/>
                    <a:pt x="175" y="123"/>
                  </a:cubicBezTo>
                  <a:cubicBezTo>
                    <a:pt x="121" y="188"/>
                    <a:pt x="99" y="265"/>
                    <a:pt x="77" y="342"/>
                  </a:cubicBezTo>
                  <a:cubicBezTo>
                    <a:pt x="33" y="462"/>
                    <a:pt x="0" y="582"/>
                    <a:pt x="0" y="714"/>
                  </a:cubicBezTo>
                  <a:cubicBezTo>
                    <a:pt x="0" y="835"/>
                    <a:pt x="33" y="966"/>
                    <a:pt x="131" y="1054"/>
                  </a:cubicBezTo>
                  <a:cubicBezTo>
                    <a:pt x="175" y="1108"/>
                    <a:pt x="241" y="1130"/>
                    <a:pt x="307" y="1163"/>
                  </a:cubicBezTo>
                  <a:cubicBezTo>
                    <a:pt x="448" y="1229"/>
                    <a:pt x="601" y="1296"/>
                    <a:pt x="748" y="1296"/>
                  </a:cubicBezTo>
                  <a:cubicBezTo>
                    <a:pt x="795" y="1296"/>
                    <a:pt x="842" y="1289"/>
                    <a:pt x="887" y="1273"/>
                  </a:cubicBezTo>
                  <a:cubicBezTo>
                    <a:pt x="1106" y="1185"/>
                    <a:pt x="1194" y="845"/>
                    <a:pt x="1029" y="670"/>
                  </a:cubicBezTo>
                  <a:cubicBezTo>
                    <a:pt x="1117" y="495"/>
                    <a:pt x="964" y="232"/>
                    <a:pt x="756" y="232"/>
                  </a:cubicBezTo>
                  <a:cubicBezTo>
                    <a:pt x="778" y="145"/>
                    <a:pt x="723" y="46"/>
                    <a:pt x="635" y="13"/>
                  </a:cubicBezTo>
                  <a:cubicBezTo>
                    <a:pt x="612" y="5"/>
                    <a:pt x="588" y="1"/>
                    <a:pt x="5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42" name="Rect 0"/>
            <p:cNvSpPr>
              <a:spLocks/>
            </p:cNvSpPr>
            <p:nvPr/>
          </p:nvSpPr>
          <p:spPr>
            <a:xfrm rot="0">
              <a:off x="6315075" y="1868805"/>
              <a:ext cx="41275" cy="41910"/>
            </a:xfrm>
            <a:custGeom>
              <a:gdLst>
                <a:gd fmla="*/ 569 w 1404" name="TX0"/>
                <a:gd fmla="*/ 1 h 1432" name="TY0"/>
                <a:gd fmla="*/ 504 w 1404" name="TX1"/>
                <a:gd fmla="*/ 10 h 1432" name="TY1"/>
                <a:gd fmla="*/ 351 w 1404" name="TX2"/>
                <a:gd fmla="*/ 294 h 1432" name="TY2"/>
                <a:gd fmla="*/ 248 w 1404" name="TX3"/>
                <a:gd fmla="*/ 255 h 1432" name="TY3"/>
                <a:gd fmla="*/ 55 w 1404" name="TX4"/>
                <a:gd fmla="*/ 360 h 1432" name="TY4"/>
                <a:gd fmla="*/ 1 w 1404" name="TX5"/>
                <a:gd fmla="*/ 688 h 1432" name="TY5"/>
                <a:gd fmla="*/ 220 w 1404" name="TX6"/>
                <a:gd fmla="*/ 1236 h 1432" name="TY6"/>
                <a:gd fmla="*/ 561 w 1404" name="TX7"/>
                <a:gd fmla="*/ 1431 h 1432" name="TY7"/>
                <a:gd fmla="*/ 675 w 1404" name="TX8"/>
                <a:gd fmla="*/ 1402 h 1432" name="TY8"/>
                <a:gd fmla="*/ 675 w 1404" name="TX9"/>
                <a:gd fmla="*/ 1402 h 1432" name="TY9"/>
                <a:gd fmla="*/ 832 w 1404" name="TX10"/>
                <a:gd fmla="*/ 1426 h 1432" name="TY10"/>
                <a:gd fmla="*/ 964 w 1404" name="TX11"/>
                <a:gd fmla="*/ 1411 h 1432" name="TY11"/>
                <a:gd fmla="*/ 1183 w 1404" name="TX12"/>
                <a:gd fmla="*/ 1334 h 1432" name="TY12"/>
                <a:gd fmla="*/ 1271 w 1404" name="TX13"/>
                <a:gd fmla="*/ 1126 h 1432" name="TY13"/>
                <a:gd fmla="*/ 1249 w 1404" name="TX14"/>
                <a:gd fmla="*/ 1027 h 1432" name="TY14"/>
                <a:gd fmla="*/ 1303 w 1404" name="TX15"/>
                <a:gd fmla="*/ 940 h 1432" name="TY15"/>
                <a:gd fmla="*/ 1347 w 1404" name="TX16"/>
                <a:gd fmla="*/ 601 h 1432" name="TY16"/>
                <a:gd fmla="*/ 1074 w 1404" name="TX17"/>
                <a:gd fmla="*/ 414 h 1432" name="TY17"/>
                <a:gd fmla="*/ 1084 w 1404" name="TX18"/>
                <a:gd fmla="*/ 130 h 1432" name="TY18"/>
                <a:gd fmla="*/ 957 w 1404" name="TX19"/>
                <a:gd fmla="*/ 87 h 1432" name="TY19"/>
                <a:gd fmla="*/ 800 w 1404" name="TX20"/>
                <a:gd fmla="*/ 152 h 1432" name="TY20"/>
                <a:gd fmla="*/ 569 w 1404" name="TX21"/>
                <a:gd fmla="*/ 1 h 1432" name="TY2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</a:cxnLst>
              <a:rect l="l" t="t" r="r" b="b"/>
              <a:pathLst>
                <a:path w="1404" h="1432">
                  <a:moveTo>
                    <a:pt x="569" y="1"/>
                  </a:moveTo>
                  <a:cubicBezTo>
                    <a:pt x="547" y="1"/>
                    <a:pt x="526" y="4"/>
                    <a:pt x="504" y="10"/>
                  </a:cubicBezTo>
                  <a:cubicBezTo>
                    <a:pt x="395" y="53"/>
                    <a:pt x="318" y="185"/>
                    <a:pt x="351" y="294"/>
                  </a:cubicBezTo>
                  <a:cubicBezTo>
                    <a:pt x="324" y="267"/>
                    <a:pt x="287" y="255"/>
                    <a:pt x="248" y="255"/>
                  </a:cubicBezTo>
                  <a:cubicBezTo>
                    <a:pt x="177" y="255"/>
                    <a:pt x="98" y="296"/>
                    <a:pt x="55" y="360"/>
                  </a:cubicBezTo>
                  <a:cubicBezTo>
                    <a:pt x="1" y="458"/>
                    <a:pt x="1" y="579"/>
                    <a:pt x="1" y="688"/>
                  </a:cubicBezTo>
                  <a:cubicBezTo>
                    <a:pt x="11" y="940"/>
                    <a:pt x="67" y="1049"/>
                    <a:pt x="220" y="1236"/>
                  </a:cubicBezTo>
                  <a:cubicBezTo>
                    <a:pt x="310" y="1343"/>
                    <a:pt x="438" y="1431"/>
                    <a:pt x="561" y="1431"/>
                  </a:cubicBezTo>
                  <a:cubicBezTo>
                    <a:pt x="600" y="1431"/>
                    <a:pt x="639" y="1422"/>
                    <a:pt x="675" y="1402"/>
                  </a:cubicBezTo>
                  <a:lnTo>
                    <a:pt x="675" y="1402"/>
                  </a:lnTo>
                  <a:cubicBezTo>
                    <a:pt x="728" y="1419"/>
                    <a:pt x="780" y="1426"/>
                    <a:pt x="832" y="1426"/>
                  </a:cubicBezTo>
                  <a:cubicBezTo>
                    <a:pt x="876" y="1426"/>
                    <a:pt x="920" y="1421"/>
                    <a:pt x="964" y="1411"/>
                  </a:cubicBezTo>
                  <a:cubicBezTo>
                    <a:pt x="1041" y="1400"/>
                    <a:pt x="1118" y="1389"/>
                    <a:pt x="1183" y="1334"/>
                  </a:cubicBezTo>
                  <a:cubicBezTo>
                    <a:pt x="1249" y="1290"/>
                    <a:pt x="1293" y="1203"/>
                    <a:pt x="1271" y="1126"/>
                  </a:cubicBezTo>
                  <a:cubicBezTo>
                    <a:pt x="1260" y="1093"/>
                    <a:pt x="1238" y="1061"/>
                    <a:pt x="1249" y="1027"/>
                  </a:cubicBezTo>
                  <a:cubicBezTo>
                    <a:pt x="1249" y="995"/>
                    <a:pt x="1281" y="962"/>
                    <a:pt x="1303" y="940"/>
                  </a:cubicBezTo>
                  <a:cubicBezTo>
                    <a:pt x="1380" y="842"/>
                    <a:pt x="1402" y="710"/>
                    <a:pt x="1347" y="601"/>
                  </a:cubicBezTo>
                  <a:cubicBezTo>
                    <a:pt x="1303" y="491"/>
                    <a:pt x="1183" y="426"/>
                    <a:pt x="1074" y="414"/>
                  </a:cubicBezTo>
                  <a:cubicBezTo>
                    <a:pt x="1150" y="349"/>
                    <a:pt x="1161" y="207"/>
                    <a:pt x="1084" y="130"/>
                  </a:cubicBezTo>
                  <a:cubicBezTo>
                    <a:pt x="1051" y="101"/>
                    <a:pt x="1004" y="87"/>
                    <a:pt x="957" y="87"/>
                  </a:cubicBezTo>
                  <a:cubicBezTo>
                    <a:pt x="897" y="87"/>
                    <a:pt x="836" y="109"/>
                    <a:pt x="800" y="152"/>
                  </a:cubicBezTo>
                  <a:cubicBezTo>
                    <a:pt x="764" y="61"/>
                    <a:pt x="668" y="1"/>
                    <a:pt x="569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43" name="Rect 0"/>
            <p:cNvSpPr>
              <a:spLocks/>
            </p:cNvSpPr>
            <p:nvPr/>
          </p:nvSpPr>
          <p:spPr>
            <a:xfrm rot="0">
              <a:off x="6332855" y="1851660"/>
              <a:ext cx="37465" cy="37465"/>
            </a:xfrm>
            <a:custGeom>
              <a:gdLst>
                <a:gd fmla="*/ 762 w 1283" name="TX0"/>
                <a:gd fmla="*/ 1 h 1270" name="TY0"/>
                <a:gd fmla="*/ 603 w 1283" name="TX1"/>
                <a:gd fmla="*/ 101 h 1270" name="TY1"/>
                <a:gd fmla="*/ 406 w 1283" name="TX2"/>
                <a:gd fmla="*/ 13 h 1270" name="TY2"/>
                <a:gd fmla="*/ 381 w 1283" name="TX3"/>
                <a:gd fmla="*/ 10 h 1270" name="TY3"/>
                <a:gd fmla="*/ 264 w 1283" name="TX4"/>
                <a:gd fmla="*/ 46 h 1270" name="TY4"/>
                <a:gd fmla="*/ 11 w 1283" name="TX5"/>
                <a:gd fmla="*/ 363 h 1270" name="TY5"/>
                <a:gd fmla="*/ 220 w 1283" name="TX6"/>
                <a:gd fmla="*/ 692 h 1270" name="TY6"/>
                <a:gd fmla="*/ 132 w 1283" name="TX7"/>
                <a:gd fmla="*/ 1032 h 1270" name="TY7"/>
                <a:gd fmla="*/ 461 w 1283" name="TX8"/>
                <a:gd fmla="*/ 1217 h 1270" name="TY8"/>
                <a:gd fmla="*/ 533 w 1283" name="TX9"/>
                <a:gd fmla="*/ 1224 h 1270" name="TY9"/>
                <a:gd fmla="*/ 785 w 1283" name="TX10"/>
                <a:gd fmla="*/ 1106 h 1270" name="TY10"/>
                <a:gd fmla="*/ 785 w 1283" name="TX11"/>
                <a:gd fmla="*/ 1106 h 1270" name="TY11"/>
                <a:gd fmla="*/ 855 w 1283" name="TX12"/>
                <a:gd fmla="*/ 1261 h 1270" name="TY12"/>
                <a:gd fmla="*/ 898 w 1283" name="TX13"/>
                <a:gd fmla="*/ 1268 h 1270" name="TY13"/>
                <a:gd fmla="*/ 1041 w 1283" name="TX14"/>
                <a:gd fmla="*/ 1207 h 1270" name="TY14"/>
                <a:gd fmla="*/ 1150 w 1283" name="TX15"/>
                <a:gd fmla="*/ 1032 h 1270" name="TY15"/>
                <a:gd fmla="*/ 1260 w 1283" name="TX16"/>
                <a:gd fmla="*/ 582 h 1270" name="TY16"/>
                <a:gd fmla="*/ 1041 w 1283" name="TX17"/>
                <a:gd fmla="*/ 178 h 1270" name="TY17"/>
                <a:gd fmla="*/ 833 w 1283" name="TX18"/>
                <a:gd fmla="*/ 13 h 1270" name="TY18"/>
                <a:gd fmla="*/ 762 w 1283" name="TX19"/>
                <a:gd fmla="*/ 1 h 1270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1283" h="1270">
                  <a:moveTo>
                    <a:pt x="762" y="1"/>
                  </a:moveTo>
                  <a:cubicBezTo>
                    <a:pt x="690" y="1"/>
                    <a:pt x="619" y="35"/>
                    <a:pt x="603" y="101"/>
                  </a:cubicBezTo>
                  <a:cubicBezTo>
                    <a:pt x="559" y="46"/>
                    <a:pt x="483" y="13"/>
                    <a:pt x="406" y="13"/>
                  </a:cubicBezTo>
                  <a:cubicBezTo>
                    <a:pt x="398" y="11"/>
                    <a:pt x="390" y="10"/>
                    <a:pt x="381" y="10"/>
                  </a:cubicBezTo>
                  <a:cubicBezTo>
                    <a:pt x="343" y="10"/>
                    <a:pt x="300" y="28"/>
                    <a:pt x="264" y="46"/>
                  </a:cubicBezTo>
                  <a:cubicBezTo>
                    <a:pt x="132" y="101"/>
                    <a:pt x="33" y="221"/>
                    <a:pt x="11" y="363"/>
                  </a:cubicBezTo>
                  <a:cubicBezTo>
                    <a:pt x="1" y="495"/>
                    <a:pt x="77" y="648"/>
                    <a:pt x="220" y="692"/>
                  </a:cubicBezTo>
                  <a:cubicBezTo>
                    <a:pt x="99" y="747"/>
                    <a:pt x="77" y="911"/>
                    <a:pt x="132" y="1032"/>
                  </a:cubicBezTo>
                  <a:cubicBezTo>
                    <a:pt x="198" y="1141"/>
                    <a:pt x="329" y="1207"/>
                    <a:pt x="461" y="1217"/>
                  </a:cubicBezTo>
                  <a:cubicBezTo>
                    <a:pt x="484" y="1222"/>
                    <a:pt x="508" y="1224"/>
                    <a:pt x="533" y="1224"/>
                  </a:cubicBezTo>
                  <a:cubicBezTo>
                    <a:pt x="633" y="1224"/>
                    <a:pt x="738" y="1188"/>
                    <a:pt x="785" y="1106"/>
                  </a:cubicBezTo>
                  <a:lnTo>
                    <a:pt x="785" y="1106"/>
                  </a:lnTo>
                  <a:cubicBezTo>
                    <a:pt x="759" y="1160"/>
                    <a:pt x="792" y="1240"/>
                    <a:pt x="855" y="1261"/>
                  </a:cubicBezTo>
                  <a:cubicBezTo>
                    <a:pt x="869" y="1266"/>
                    <a:pt x="884" y="1268"/>
                    <a:pt x="898" y="1268"/>
                  </a:cubicBezTo>
                  <a:cubicBezTo>
                    <a:pt x="949" y="1268"/>
                    <a:pt x="998" y="1241"/>
                    <a:pt x="1041" y="1207"/>
                  </a:cubicBezTo>
                  <a:cubicBezTo>
                    <a:pt x="1084" y="1163"/>
                    <a:pt x="1118" y="1097"/>
                    <a:pt x="1150" y="1032"/>
                  </a:cubicBezTo>
                  <a:cubicBezTo>
                    <a:pt x="1205" y="889"/>
                    <a:pt x="1281" y="747"/>
                    <a:pt x="1260" y="582"/>
                  </a:cubicBezTo>
                  <a:cubicBezTo>
                    <a:pt x="1238" y="429"/>
                    <a:pt x="1140" y="298"/>
                    <a:pt x="1041" y="178"/>
                  </a:cubicBezTo>
                  <a:cubicBezTo>
                    <a:pt x="986" y="112"/>
                    <a:pt x="921" y="35"/>
                    <a:pt x="833" y="13"/>
                  </a:cubicBezTo>
                  <a:cubicBezTo>
                    <a:pt x="811" y="5"/>
                    <a:pt x="786" y="1"/>
                    <a:pt x="762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44" name="Rect 0"/>
            <p:cNvSpPr>
              <a:spLocks/>
            </p:cNvSpPr>
            <p:nvPr/>
          </p:nvSpPr>
          <p:spPr>
            <a:xfrm rot="0">
              <a:off x="6303010" y="1838325"/>
              <a:ext cx="43180" cy="52070"/>
            </a:xfrm>
            <a:custGeom>
              <a:gdLst>
                <a:gd fmla="*/ 776 w 1480" name="TX0"/>
                <a:gd fmla="*/ 0 h 1790" name="TY0"/>
                <a:gd fmla="*/ 581 w 1480" name="TX1"/>
                <a:gd fmla="*/ 62 h 1790" name="TY1"/>
                <a:gd fmla="*/ 439 w 1480" name="TX2"/>
                <a:gd fmla="*/ 314 h 1790" name="TY2"/>
                <a:gd fmla="*/ 344 w 1480" name="TX3"/>
                <a:gd fmla="*/ 266 h 1790" name="TY3"/>
                <a:gd fmla="*/ 252 w 1480" name="TX4"/>
                <a:gd fmla="*/ 292 h 1790" name="TY4"/>
                <a:gd fmla="*/ 143 w 1480" name="TX5"/>
                <a:gd fmla="*/ 467 h 1790" name="TY5"/>
                <a:gd fmla="*/ 11 w 1480" name="TX6"/>
                <a:gd fmla="*/ 993 h 1790" name="TY6"/>
                <a:gd fmla="*/ 33 w 1480" name="TX7"/>
                <a:gd fmla="*/ 1255 h 1790" name="TY7"/>
                <a:gd fmla="*/ 220 w 1480" name="TX8"/>
                <a:gd fmla="*/ 1431 h 1790" name="TY8"/>
                <a:gd fmla="*/ 268 w 1480" name="TX9"/>
                <a:gd fmla="*/ 1428 h 1790" name="TY9"/>
                <a:gd fmla="*/ 318 w 1480" name="TX10"/>
                <a:gd fmla="*/ 1442 h 1790" name="TY10"/>
                <a:gd fmla="*/ 417 w 1480" name="TX11"/>
                <a:gd fmla="*/ 1573 h 1790" name="TY11"/>
                <a:gd fmla="*/ 690 w 1480" name="TX12"/>
                <a:gd fmla="*/ 1770 h 1790" name="TY12"/>
                <a:gd fmla="*/ 890 w 1480" name="TX13"/>
                <a:gd fmla="*/ 1788 h 1790" name="TY13"/>
                <a:gd fmla="*/ 1040 w 1480" name="TX14"/>
                <a:gd fmla="*/ 1781 h 1790" name="TY14"/>
                <a:gd fmla="*/ 1293 w 1480" name="TX15"/>
                <a:gd fmla="*/ 1715 h 1790" name="TY15"/>
                <a:gd fmla="*/ 1325 w 1480" name="TX16"/>
                <a:gd fmla="*/ 1190 h 1790" name="TY16"/>
                <a:gd fmla="*/ 1468 w 1480" name="TX17"/>
                <a:gd fmla="*/ 1070 h 1790" name="TY17"/>
                <a:gd fmla="*/ 1457 w 1480" name="TX18"/>
                <a:gd fmla="*/ 873 h 1790" name="TY18"/>
                <a:gd fmla="*/ 1358 w 1480" name="TX19"/>
                <a:gd fmla="*/ 379 h 1790" name="TY19"/>
                <a:gd fmla="*/ 1064 w 1480" name="TX20"/>
                <a:gd fmla="*/ 178 h 1790" name="TY20"/>
                <a:gd fmla="*/ 942 w 1480" name="TX21"/>
                <a:gd fmla="*/ 216 h 1790" name="TY21"/>
                <a:gd fmla="*/ 833 w 1480" name="TX22"/>
                <a:gd fmla="*/ 7 h 1790" name="TY22"/>
                <a:gd fmla="*/ 776 w 1480" name="TX23"/>
                <a:gd fmla="*/ 0 h 1790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1480" h="1790">
                  <a:moveTo>
                    <a:pt x="776" y="0"/>
                  </a:moveTo>
                  <a:cubicBezTo>
                    <a:pt x="708" y="0"/>
                    <a:pt x="641" y="28"/>
                    <a:pt x="581" y="62"/>
                  </a:cubicBezTo>
                  <a:cubicBezTo>
                    <a:pt x="504" y="117"/>
                    <a:pt x="439" y="216"/>
                    <a:pt x="439" y="314"/>
                  </a:cubicBezTo>
                  <a:cubicBezTo>
                    <a:pt x="416" y="279"/>
                    <a:pt x="380" y="266"/>
                    <a:pt x="344" y="266"/>
                  </a:cubicBezTo>
                  <a:cubicBezTo>
                    <a:pt x="312" y="266"/>
                    <a:pt x="278" y="277"/>
                    <a:pt x="252" y="292"/>
                  </a:cubicBezTo>
                  <a:cubicBezTo>
                    <a:pt x="198" y="336"/>
                    <a:pt x="165" y="401"/>
                    <a:pt x="143" y="467"/>
                  </a:cubicBezTo>
                  <a:cubicBezTo>
                    <a:pt x="77" y="642"/>
                    <a:pt x="33" y="817"/>
                    <a:pt x="11" y="993"/>
                  </a:cubicBezTo>
                  <a:cubicBezTo>
                    <a:pt x="1" y="1080"/>
                    <a:pt x="1" y="1179"/>
                    <a:pt x="33" y="1255"/>
                  </a:cubicBezTo>
                  <a:cubicBezTo>
                    <a:pt x="55" y="1343"/>
                    <a:pt x="132" y="1420"/>
                    <a:pt x="220" y="1431"/>
                  </a:cubicBezTo>
                  <a:cubicBezTo>
                    <a:pt x="236" y="1431"/>
                    <a:pt x="252" y="1428"/>
                    <a:pt x="268" y="1428"/>
                  </a:cubicBezTo>
                  <a:cubicBezTo>
                    <a:pt x="285" y="1428"/>
                    <a:pt x="301" y="1431"/>
                    <a:pt x="318" y="1442"/>
                  </a:cubicBezTo>
                  <a:cubicBezTo>
                    <a:pt x="373" y="1464"/>
                    <a:pt x="395" y="1529"/>
                    <a:pt x="417" y="1573"/>
                  </a:cubicBezTo>
                  <a:cubicBezTo>
                    <a:pt x="471" y="1683"/>
                    <a:pt x="581" y="1737"/>
                    <a:pt x="690" y="1770"/>
                  </a:cubicBezTo>
                  <a:cubicBezTo>
                    <a:pt x="754" y="1783"/>
                    <a:pt x="821" y="1788"/>
                    <a:pt x="890" y="1788"/>
                  </a:cubicBezTo>
                  <a:cubicBezTo>
                    <a:pt x="940" y="1788"/>
                    <a:pt x="990" y="1786"/>
                    <a:pt x="1040" y="1781"/>
                  </a:cubicBezTo>
                  <a:cubicBezTo>
                    <a:pt x="1128" y="1781"/>
                    <a:pt x="1216" y="1770"/>
                    <a:pt x="1293" y="1715"/>
                  </a:cubicBezTo>
                  <a:cubicBezTo>
                    <a:pt x="1446" y="1606"/>
                    <a:pt x="1413" y="1354"/>
                    <a:pt x="1325" y="1190"/>
                  </a:cubicBezTo>
                  <a:cubicBezTo>
                    <a:pt x="1391" y="1190"/>
                    <a:pt x="1446" y="1135"/>
                    <a:pt x="1468" y="1070"/>
                  </a:cubicBezTo>
                  <a:cubicBezTo>
                    <a:pt x="1478" y="1004"/>
                    <a:pt x="1468" y="938"/>
                    <a:pt x="1457" y="873"/>
                  </a:cubicBezTo>
                  <a:cubicBezTo>
                    <a:pt x="1424" y="697"/>
                    <a:pt x="1435" y="533"/>
                    <a:pt x="1358" y="379"/>
                  </a:cubicBezTo>
                  <a:cubicBezTo>
                    <a:pt x="1302" y="267"/>
                    <a:pt x="1180" y="178"/>
                    <a:pt x="1064" y="178"/>
                  </a:cubicBezTo>
                  <a:cubicBezTo>
                    <a:pt x="1022" y="178"/>
                    <a:pt x="980" y="189"/>
                    <a:pt x="942" y="216"/>
                  </a:cubicBezTo>
                  <a:cubicBezTo>
                    <a:pt x="975" y="128"/>
                    <a:pt x="909" y="29"/>
                    <a:pt x="833" y="7"/>
                  </a:cubicBezTo>
                  <a:cubicBezTo>
                    <a:pt x="814" y="2"/>
                    <a:pt x="795" y="0"/>
                    <a:pt x="7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45" name="Rect 0"/>
            <p:cNvSpPr>
              <a:spLocks/>
            </p:cNvSpPr>
            <p:nvPr/>
          </p:nvSpPr>
          <p:spPr>
            <a:xfrm rot="0">
              <a:off x="6339205" y="1888490"/>
              <a:ext cx="36195" cy="34290"/>
            </a:xfrm>
            <a:custGeom>
              <a:gdLst>
                <a:gd fmla="*/ 684 w 1240" name="TX0"/>
                <a:gd fmla="*/ 1 h 1166" name="TY0"/>
                <a:gd fmla="*/ 198 w 1240" name="TX1"/>
                <a:gd fmla="*/ 339 h 1166" name="TY1"/>
                <a:gd fmla="*/ 12 w 1240" name="TX2"/>
                <a:gd fmla="*/ 722 h 1166" name="TY2"/>
                <a:gd fmla="*/ 351 w 1240" name="TX3"/>
                <a:gd fmla="*/ 1138 h 1166" name="TY3"/>
                <a:gd fmla="*/ 495 w 1240" name="TX4"/>
                <a:gd fmla="*/ 1164 h 1166" name="TY4"/>
                <a:gd fmla="*/ 548 w 1240" name="TX5"/>
                <a:gd fmla="*/ 1160 h 1166" name="TY5"/>
                <a:gd fmla="*/ 1161 w 1240" name="TX6"/>
                <a:gd fmla="*/ 711 h 1166" name="TY6"/>
                <a:gd fmla="*/ 854 w 1240" name="TX7"/>
                <a:gd fmla="*/ 32 h 1166" name="TY7"/>
                <a:gd fmla="*/ 684 w 1240" name="TX8"/>
                <a:gd fmla="*/ 1 h 1166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1240" h="1166">
                  <a:moveTo>
                    <a:pt x="684" y="1"/>
                  </a:moveTo>
                  <a:cubicBezTo>
                    <a:pt x="473" y="1"/>
                    <a:pt x="258" y="133"/>
                    <a:pt x="198" y="339"/>
                  </a:cubicBezTo>
                  <a:cubicBezTo>
                    <a:pt x="66" y="405"/>
                    <a:pt x="0" y="568"/>
                    <a:pt x="12" y="722"/>
                  </a:cubicBezTo>
                  <a:cubicBezTo>
                    <a:pt x="34" y="908"/>
                    <a:pt x="165" y="1083"/>
                    <a:pt x="351" y="1138"/>
                  </a:cubicBezTo>
                  <a:cubicBezTo>
                    <a:pt x="399" y="1154"/>
                    <a:pt x="447" y="1164"/>
                    <a:pt x="495" y="1164"/>
                  </a:cubicBezTo>
                  <a:cubicBezTo>
                    <a:pt x="512" y="1164"/>
                    <a:pt x="530" y="1163"/>
                    <a:pt x="548" y="1160"/>
                  </a:cubicBezTo>
                  <a:cubicBezTo>
                    <a:pt x="811" y="1160"/>
                    <a:pt x="1085" y="974"/>
                    <a:pt x="1161" y="711"/>
                  </a:cubicBezTo>
                  <a:cubicBezTo>
                    <a:pt x="1238" y="448"/>
                    <a:pt x="1107" y="142"/>
                    <a:pt x="854" y="32"/>
                  </a:cubicBezTo>
                  <a:cubicBezTo>
                    <a:pt x="800" y="11"/>
                    <a:pt x="742" y="1"/>
                    <a:pt x="6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46" name="Rect 0"/>
            <p:cNvSpPr>
              <a:spLocks/>
            </p:cNvSpPr>
            <p:nvPr/>
          </p:nvSpPr>
          <p:spPr>
            <a:xfrm rot="0">
              <a:off x="6597650" y="2279015"/>
              <a:ext cx="116205" cy="148590"/>
            </a:xfrm>
            <a:custGeom>
              <a:gdLst>
                <a:gd fmla="*/ 2705 w 4009" name="TX0"/>
                <a:gd fmla="*/ 1 h 5135" name="TY0"/>
                <a:gd fmla="*/ 997 w 4009" name="TX1"/>
                <a:gd fmla="*/ 592 h 5135" name="TY1"/>
                <a:gd fmla="*/ 99 w 4009" name="TX2"/>
                <a:gd fmla="*/ 2957 h 5135" name="TY2"/>
                <a:gd fmla="*/ 12 w 4009" name="TX3"/>
                <a:gd fmla="*/ 3329 h 5135" name="TY3"/>
                <a:gd fmla="*/ 154 w 4009" name="TX4"/>
                <a:gd fmla="*/ 3658 h 5135" name="TY4"/>
                <a:gd fmla="*/ 2594 w 4009" name="TX5"/>
                <a:gd fmla="*/ 5134 h 5135" name="TY5"/>
                <a:gd fmla="*/ 3296 w 4009" name="TX6"/>
                <a:gd fmla="*/ 4960 h 5135" name="TY6"/>
                <a:gd fmla="*/ 3876 w 4009" name="TX7"/>
                <a:gd fmla="*/ 4227 h 5135" name="TY7"/>
                <a:gd fmla="*/ 3931 w 4009" name="TX8"/>
                <a:gd fmla="*/ 4008 h 5135" name="TY8"/>
                <a:gd fmla="*/ 3876 w 4009" name="TX9"/>
                <a:gd fmla="*/ 2826 h 5135" name="TY9"/>
                <a:gd fmla="*/ 2705 w 4009" name="TX10"/>
                <a:gd fmla="*/ 1 h 5135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4009" h="5135">
                  <a:moveTo>
                    <a:pt x="2705" y="1"/>
                  </a:moveTo>
                  <a:cubicBezTo>
                    <a:pt x="2168" y="264"/>
                    <a:pt x="1577" y="449"/>
                    <a:pt x="997" y="592"/>
                  </a:cubicBezTo>
                  <a:cubicBezTo>
                    <a:pt x="854" y="1413"/>
                    <a:pt x="406" y="2191"/>
                    <a:pt x="99" y="2957"/>
                  </a:cubicBezTo>
                  <a:cubicBezTo>
                    <a:pt x="44" y="3077"/>
                    <a:pt x="0" y="3198"/>
                    <a:pt x="12" y="3329"/>
                  </a:cubicBezTo>
                  <a:cubicBezTo>
                    <a:pt x="22" y="3449"/>
                    <a:pt x="88" y="3559"/>
                    <a:pt x="154" y="3658"/>
                  </a:cubicBezTo>
                  <a:cubicBezTo>
                    <a:pt x="624" y="4337"/>
                    <a:pt x="1648" y="5134"/>
                    <a:pt x="2594" y="5134"/>
                  </a:cubicBezTo>
                  <a:cubicBezTo>
                    <a:pt x="2837" y="5134"/>
                    <a:pt x="3074" y="5081"/>
                    <a:pt x="3296" y="4960"/>
                  </a:cubicBezTo>
                  <a:cubicBezTo>
                    <a:pt x="3570" y="4807"/>
                    <a:pt x="3767" y="4534"/>
                    <a:pt x="3876" y="4227"/>
                  </a:cubicBezTo>
                  <a:cubicBezTo>
                    <a:pt x="3898" y="4161"/>
                    <a:pt x="3920" y="4084"/>
                    <a:pt x="3931" y="4008"/>
                  </a:cubicBezTo>
                  <a:cubicBezTo>
                    <a:pt x="4008" y="3614"/>
                    <a:pt x="3953" y="3220"/>
                    <a:pt x="3876" y="2826"/>
                  </a:cubicBezTo>
                  <a:cubicBezTo>
                    <a:pt x="3810" y="2585"/>
                    <a:pt x="2716" y="1"/>
                    <a:pt x="2705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47" name="Rect 0"/>
            <p:cNvSpPr>
              <a:spLocks/>
            </p:cNvSpPr>
            <p:nvPr/>
          </p:nvSpPr>
          <p:spPr>
            <a:xfrm rot="0">
              <a:off x="6650355" y="2279015"/>
              <a:ext cx="62230" cy="148590"/>
            </a:xfrm>
            <a:custGeom>
              <a:gdLst>
                <a:gd fmla="*/ 876 w 2148" name="TX0"/>
                <a:gd fmla="*/ 1 h 5137" name="TY0"/>
                <a:gd fmla="*/ 0 w 2148" name="TX1"/>
                <a:gd fmla="*/ 351 h 5137" name="TY1"/>
                <a:gd fmla="*/ 1708 w 2148" name="TX2"/>
                <a:gd fmla="*/ 3668 h 5137" name="TY2"/>
                <a:gd fmla="*/ 1609 w 2148" name="TX3"/>
                <a:gd fmla="*/ 4632 h 5137" name="TY3"/>
                <a:gd fmla="*/ 1434 w 2148" name="TX4"/>
                <a:gd fmla="*/ 4906 h 5137" name="TY4"/>
                <a:gd fmla="*/ 1336 w 2148" name="TX5"/>
                <a:gd fmla="*/ 4982 h 5137" name="TY5"/>
                <a:gd fmla="*/ 1325 w 2148" name="TX6"/>
                <a:gd fmla="*/ 4994 h 5137" name="TY6"/>
                <a:gd fmla="*/ 1029 w 2148" name="TX7"/>
                <a:gd fmla="*/ 5092 h 5137" name="TY7"/>
                <a:gd fmla="*/ 865 w 2148" name="TX8"/>
                <a:gd fmla="*/ 5114 h 5137" name="TY8"/>
                <a:gd fmla="*/ 723 w 2148" name="TX9"/>
                <a:gd fmla="*/ 5114 h 5137" name="TY9"/>
                <a:gd fmla="*/ 427 w 2148" name="TX10"/>
                <a:gd fmla="*/ 5103 h 5137" name="TY10"/>
                <a:gd fmla="*/ 427 w 2148" name="TX11"/>
                <a:gd fmla="*/ 5103 h 5137" name="TY11"/>
                <a:gd fmla="*/ 767 w 2148" name="TX12"/>
                <a:gd fmla="*/ 5135 h 5137" name="TY12"/>
                <a:gd fmla="*/ 1467 w 2148" name="TX13"/>
                <a:gd fmla="*/ 4960 h 5137" name="TY13"/>
                <a:gd fmla="*/ 2047 w 2148" name="TX14"/>
                <a:gd fmla="*/ 4227 h 5137" name="TY14"/>
                <a:gd fmla="*/ 2102 w 2148" name="TX15"/>
                <a:gd fmla="*/ 4008 h 5137" name="TY15"/>
                <a:gd fmla="*/ 2146 w 2148" name="TX16"/>
                <a:gd fmla="*/ 3614 h 5137" name="TY16"/>
                <a:gd fmla="*/ 2047 w 2148" name="TX17"/>
                <a:gd fmla="*/ 2826 h 5137" name="TY17"/>
                <a:gd fmla="*/ 876 w 2148" name="TX18"/>
                <a:gd fmla="*/ 1 h 5137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2148" h="5137">
                  <a:moveTo>
                    <a:pt x="876" y="1"/>
                  </a:moveTo>
                  <a:cubicBezTo>
                    <a:pt x="591" y="132"/>
                    <a:pt x="307" y="252"/>
                    <a:pt x="0" y="351"/>
                  </a:cubicBezTo>
                  <a:cubicBezTo>
                    <a:pt x="810" y="1337"/>
                    <a:pt x="1555" y="2354"/>
                    <a:pt x="1708" y="3668"/>
                  </a:cubicBezTo>
                  <a:cubicBezTo>
                    <a:pt x="1741" y="3986"/>
                    <a:pt x="1741" y="4337"/>
                    <a:pt x="1609" y="4632"/>
                  </a:cubicBezTo>
                  <a:cubicBezTo>
                    <a:pt x="1565" y="4731"/>
                    <a:pt x="1511" y="4829"/>
                    <a:pt x="1434" y="4906"/>
                  </a:cubicBezTo>
                  <a:cubicBezTo>
                    <a:pt x="1402" y="4928"/>
                    <a:pt x="1368" y="4960"/>
                    <a:pt x="1336" y="4982"/>
                  </a:cubicBezTo>
                  <a:cubicBezTo>
                    <a:pt x="1336" y="4982"/>
                    <a:pt x="1336" y="4994"/>
                    <a:pt x="1325" y="4994"/>
                  </a:cubicBezTo>
                  <a:cubicBezTo>
                    <a:pt x="1248" y="5048"/>
                    <a:pt x="1149" y="5081"/>
                    <a:pt x="1029" y="5092"/>
                  </a:cubicBezTo>
                  <a:cubicBezTo>
                    <a:pt x="986" y="5103"/>
                    <a:pt x="930" y="5114"/>
                    <a:pt x="865" y="5114"/>
                  </a:cubicBezTo>
                  <a:lnTo>
                    <a:pt x="723" y="5114"/>
                  </a:lnTo>
                  <a:cubicBezTo>
                    <a:pt x="624" y="5114"/>
                    <a:pt x="526" y="5114"/>
                    <a:pt x="427" y="5103"/>
                  </a:cubicBezTo>
                  <a:lnTo>
                    <a:pt x="427" y="5103"/>
                  </a:lnTo>
                  <a:cubicBezTo>
                    <a:pt x="536" y="5125"/>
                    <a:pt x="657" y="5135"/>
                    <a:pt x="767" y="5135"/>
                  </a:cubicBezTo>
                  <a:cubicBezTo>
                    <a:pt x="1007" y="5135"/>
                    <a:pt x="1248" y="5081"/>
                    <a:pt x="1467" y="4960"/>
                  </a:cubicBezTo>
                  <a:cubicBezTo>
                    <a:pt x="1741" y="4807"/>
                    <a:pt x="1938" y="4534"/>
                    <a:pt x="2047" y="4227"/>
                  </a:cubicBezTo>
                  <a:cubicBezTo>
                    <a:pt x="2069" y="4161"/>
                    <a:pt x="2091" y="4084"/>
                    <a:pt x="2102" y="4008"/>
                  </a:cubicBezTo>
                  <a:cubicBezTo>
                    <a:pt x="2135" y="3877"/>
                    <a:pt x="2146" y="3745"/>
                    <a:pt x="2146" y="3614"/>
                  </a:cubicBezTo>
                  <a:cubicBezTo>
                    <a:pt x="2146" y="3351"/>
                    <a:pt x="2102" y="3088"/>
                    <a:pt x="2047" y="2826"/>
                  </a:cubicBezTo>
                  <a:cubicBezTo>
                    <a:pt x="1981" y="2585"/>
                    <a:pt x="887" y="1"/>
                    <a:pt x="876" y="1"/>
                  </a:cubicBezTo>
                  <a:close/>
                </a:path>
              </a:pathLst>
            </a:custGeom>
            <a:solidFill>
              <a:srgbClr val="D6737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48" name="Rect 0"/>
            <p:cNvSpPr>
              <a:spLocks/>
            </p:cNvSpPr>
            <p:nvPr/>
          </p:nvSpPr>
          <p:spPr>
            <a:xfrm rot="0">
              <a:off x="6213475" y="1774825"/>
              <a:ext cx="488950" cy="652780"/>
            </a:xfrm>
            <a:custGeom>
              <a:gdLst>
                <a:gd fmla="*/ 1130 w 16950" name="TX0"/>
                <a:gd fmla="*/ 1 h 22631" name="TY0"/>
                <a:gd fmla="*/ 909 w 16950" name="TX1"/>
                <a:gd fmla="*/ 151 h 22631" name="TY1"/>
                <a:gd fmla="*/ 876 w 16950" name="TX2"/>
                <a:gd fmla="*/ 480 h 22631" name="TY2"/>
                <a:gd fmla="*/ 1139 w 16950" name="TX3"/>
                <a:gd fmla="*/ 1662 h 22631" name="TY3"/>
                <a:gd fmla="*/ 1511 w 16950" name="TX4"/>
                <a:gd fmla="*/ 2867 h 22631" name="TY4"/>
                <a:gd fmla="*/ 1905 w 16950" name="TX5"/>
                <a:gd fmla="*/ 3852 h 22631" name="TY5"/>
                <a:gd fmla="*/ 2278 w 16950" name="TX6"/>
                <a:gd fmla="*/ 4716 h 22631" name="TY6"/>
                <a:gd fmla="*/ 2240 w 16950" name="TX7"/>
                <a:gd fmla="*/ 4735 h 22631" name="TY7"/>
                <a:gd fmla="*/ 2113 w 16950" name="TX8"/>
                <a:gd fmla="*/ 4629 h 22631" name="TY8"/>
                <a:gd fmla="*/ 723 w 16950" name="TX9"/>
                <a:gd fmla="*/ 896 h 22631" name="TY9"/>
                <a:gd fmla="*/ 506 w 16950" name="TX10"/>
                <a:gd fmla="*/ 658 h 22631" name="TY10"/>
                <a:gd fmla="*/ 460 w 16950" name="TX11"/>
                <a:gd fmla="*/ 665 h 22631" name="TY11"/>
                <a:gd fmla="*/ 416 w 16950" name="TX12"/>
                <a:gd fmla="*/ 1300 h 22631" name="TY12"/>
                <a:gd fmla="*/ 1643 w 16950" name="TX13"/>
                <a:gd fmla="*/ 5045 h 22631" name="TY13"/>
                <a:gd fmla="*/ 1544 w 16950" name="TX14"/>
                <a:gd fmla="*/ 5122 h 22631" name="TY14"/>
                <a:gd fmla="*/ 920 w 16950" name="TX15"/>
                <a:gd fmla="*/ 3753 h 22631" name="TY15"/>
                <a:gd fmla="*/ 383 w 16950" name="TX16"/>
                <a:gd fmla="*/ 2133 h 22631" name="TY16"/>
                <a:gd fmla="*/ 219 w 16950" name="TX17"/>
                <a:gd fmla="*/ 1957 h 22631" name="TY17"/>
                <a:gd fmla="*/ 142 w 16950" name="TX18"/>
                <a:gd fmla="*/ 2001 h 22631" name="TY18"/>
                <a:gd fmla="*/ 44 w 16950" name="TX19"/>
                <a:gd fmla="*/ 2527 h 22631" name="TY19"/>
                <a:gd fmla="*/ 1631 w 16950" name="TX20"/>
                <a:gd fmla="*/ 6414 h 22631" name="TY20"/>
                <a:gd fmla="*/ 3471 w 16950" name="TX21"/>
                <a:gd fmla="*/ 8198 h 22631" name="TY21"/>
                <a:gd fmla="*/ 4960 w 16950" name="TX22"/>
                <a:gd fmla="*/ 9249 h 22631" name="TY22"/>
                <a:gd fmla="*/ 5475 w 16950" name="TX23"/>
                <a:gd fmla="*/ 9918 h 22631" name="TY23"/>
                <a:gd fmla="*/ 8453 w 16950" name="TX24"/>
                <a:gd fmla="*/ 14844 h 22631" name="TY24"/>
                <a:gd fmla="*/ 11256 w 16950" name="TX25"/>
                <a:gd fmla="*/ 19081 h 22631" name="TY25"/>
                <a:gd fmla="*/ 14496 w 16950" name="TX26"/>
                <a:gd fmla="*/ 22366 h 22631" name="TY26"/>
                <a:gd fmla="*/ 15879 w 16950" name="TX27"/>
                <a:gd fmla="*/ 22629 h 22631" name="TY27"/>
                <a:gd fmla="*/ 16204 w 16950" name="TX28"/>
                <a:gd fmla="*/ 22607 h 22631" name="TY28"/>
                <a:gd fmla="*/ 16883 w 16950" name="TX29"/>
                <a:gd fmla="*/ 21183 h 22631" name="TY29"/>
                <a:gd fmla="*/ 14759 w 16950" name="TX30"/>
                <a:gd fmla="*/ 17363 h 22631" name="TY30"/>
                <a:gd fmla="*/ 9383 w 16950" name="TX31"/>
                <a:gd fmla="*/ 11417 h 22631" name="TY31"/>
                <a:gd fmla="*/ 6854 w 16950" name="TX32"/>
                <a:gd fmla="*/ 8713 h 22631" name="TY32"/>
                <a:gd fmla="*/ 6624 w 16950" name="TX33"/>
                <a:gd fmla="*/ 8341 h 22631" name="TY33"/>
                <a:gd fmla="*/ 6580 w 16950" name="TX34"/>
                <a:gd fmla="*/ 7837 h 22631" name="TY34"/>
                <a:gd fmla="*/ 6383 w 16950" name="TX35"/>
                <a:gd fmla="*/ 5341 h 22631" name="TY35"/>
                <a:gd fmla="*/ 5935 w 16950" name="TX36"/>
                <a:gd fmla="*/ 3118 h 22631" name="TY36"/>
                <a:gd fmla="*/ 5365 w 16950" name="TX37"/>
                <a:gd fmla="*/ 1738 h 22631" name="TY37"/>
                <a:gd fmla="*/ 4993 w 16950" name="TX38"/>
                <a:gd fmla="*/ 2713 h 22631" name="TY38"/>
                <a:gd fmla="*/ 5146 w 16950" name="TX39"/>
                <a:gd fmla="*/ 3337 h 22631" name="TY39"/>
                <a:gd fmla="*/ 5102 w 16950" name="TX40"/>
                <a:gd fmla="*/ 4794 h 22631" name="TY40"/>
                <a:gd fmla="*/ 4993 w 16950" name="TX41"/>
                <a:gd fmla="*/ 4914 h 22631" name="TY41"/>
                <a:gd fmla="*/ 4927 w 16950" name="TX42"/>
                <a:gd fmla="*/ 4892 h 22631" name="TY42"/>
                <a:gd fmla="*/ 2288 w 16950" name="TX43"/>
                <a:gd fmla="*/ 655 h 22631" name="TY43"/>
                <a:gd fmla="*/ 2135 w 16950" name="TX44"/>
                <a:gd fmla="*/ 414 h 22631" name="TY44"/>
                <a:gd fmla="*/ 1960 w 16950" name="TX45"/>
                <a:gd fmla="*/ 342 h 22631" name="TY45"/>
                <a:gd fmla="*/ 1862 w 16950" name="TX46"/>
                <a:gd fmla="*/ 370 h 22631" name="TY46"/>
                <a:gd fmla="*/ 1796 w 16950" name="TX47"/>
                <a:gd fmla="*/ 753 h 22631" name="TY47"/>
                <a:gd fmla="*/ 2124 w 16950" name="TX48"/>
                <a:gd fmla="*/ 2034 h 22631" name="TY48"/>
                <a:gd fmla="*/ 2595 w 16950" name="TX49"/>
                <a:gd fmla="*/ 3217 h 22631" name="TY49"/>
                <a:gd fmla="*/ 3022 w 16950" name="TX50"/>
                <a:gd fmla="*/ 4300 h 22631" name="TY50"/>
                <a:gd fmla="*/ 3009 w 16950" name="TX51"/>
                <a:gd fmla="*/ 4302 h 22631" name="TY51"/>
                <a:gd fmla="*/ 2879 w 16950" name="TX52"/>
                <a:gd fmla="*/ 4191 h 22631" name="TY52"/>
                <a:gd fmla="*/ 2497 w 16950" name="TX53"/>
                <a:gd fmla="*/ 3490 h 22631" name="TY53"/>
                <a:gd fmla="*/ 2037 w 16950" name="TX54"/>
                <a:gd fmla="*/ 2461 h 22631" name="TY54"/>
                <a:gd fmla="*/ 1380 w 16950" name="TX55"/>
                <a:gd fmla="*/ 315 h 22631" name="TY55"/>
                <a:gd fmla="*/ 1183 w 16950" name="TX56"/>
                <a:gd fmla="*/ 9 h 22631" name="TY56"/>
                <a:gd fmla="*/ 1130 w 16950" name="TX57"/>
                <a:gd fmla="*/ 1 h 22631" name="TY5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</a:cxnLst>
              <a:rect l="l" t="t" r="r" b="b"/>
              <a:pathLst>
                <a:path w="16950" h="22631">
                  <a:moveTo>
                    <a:pt x="1130" y="1"/>
                  </a:moveTo>
                  <a:cubicBezTo>
                    <a:pt x="1037" y="1"/>
                    <a:pt x="946" y="68"/>
                    <a:pt x="909" y="151"/>
                  </a:cubicBezTo>
                  <a:cubicBezTo>
                    <a:pt x="865" y="249"/>
                    <a:pt x="865" y="370"/>
                    <a:pt x="876" y="480"/>
                  </a:cubicBezTo>
                  <a:cubicBezTo>
                    <a:pt x="920" y="874"/>
                    <a:pt x="1040" y="1279"/>
                    <a:pt x="1139" y="1662"/>
                  </a:cubicBezTo>
                  <a:cubicBezTo>
                    <a:pt x="1249" y="2067"/>
                    <a:pt x="1369" y="2472"/>
                    <a:pt x="1511" y="2867"/>
                  </a:cubicBezTo>
                  <a:cubicBezTo>
                    <a:pt x="1631" y="3195"/>
                    <a:pt x="1763" y="3524"/>
                    <a:pt x="1905" y="3852"/>
                  </a:cubicBezTo>
                  <a:cubicBezTo>
                    <a:pt x="1949" y="3961"/>
                    <a:pt x="2343" y="4629"/>
                    <a:pt x="2278" y="4716"/>
                  </a:cubicBezTo>
                  <a:cubicBezTo>
                    <a:pt x="2267" y="4730"/>
                    <a:pt x="2254" y="4735"/>
                    <a:pt x="2240" y="4735"/>
                  </a:cubicBezTo>
                  <a:cubicBezTo>
                    <a:pt x="2195" y="4735"/>
                    <a:pt x="2138" y="4679"/>
                    <a:pt x="2113" y="4629"/>
                  </a:cubicBezTo>
                  <a:cubicBezTo>
                    <a:pt x="1577" y="3414"/>
                    <a:pt x="1150" y="2154"/>
                    <a:pt x="723" y="896"/>
                  </a:cubicBezTo>
                  <a:cubicBezTo>
                    <a:pt x="694" y="789"/>
                    <a:pt x="614" y="658"/>
                    <a:pt x="506" y="658"/>
                  </a:cubicBezTo>
                  <a:cubicBezTo>
                    <a:pt x="491" y="658"/>
                    <a:pt x="476" y="660"/>
                    <a:pt x="460" y="665"/>
                  </a:cubicBezTo>
                  <a:cubicBezTo>
                    <a:pt x="263" y="731"/>
                    <a:pt x="383" y="1169"/>
                    <a:pt x="416" y="1300"/>
                  </a:cubicBezTo>
                  <a:cubicBezTo>
                    <a:pt x="723" y="2582"/>
                    <a:pt x="1128" y="3830"/>
                    <a:pt x="1643" y="5045"/>
                  </a:cubicBezTo>
                  <a:cubicBezTo>
                    <a:pt x="1609" y="5067"/>
                    <a:pt x="1577" y="5100"/>
                    <a:pt x="1544" y="5122"/>
                  </a:cubicBezTo>
                  <a:cubicBezTo>
                    <a:pt x="1259" y="4695"/>
                    <a:pt x="1106" y="4224"/>
                    <a:pt x="920" y="3753"/>
                  </a:cubicBezTo>
                  <a:cubicBezTo>
                    <a:pt x="712" y="3227"/>
                    <a:pt x="536" y="2680"/>
                    <a:pt x="383" y="2133"/>
                  </a:cubicBezTo>
                  <a:cubicBezTo>
                    <a:pt x="351" y="2056"/>
                    <a:pt x="307" y="1957"/>
                    <a:pt x="219" y="1957"/>
                  </a:cubicBezTo>
                  <a:cubicBezTo>
                    <a:pt x="186" y="1957"/>
                    <a:pt x="164" y="1979"/>
                    <a:pt x="142" y="2001"/>
                  </a:cubicBezTo>
                  <a:cubicBezTo>
                    <a:pt x="0" y="2122"/>
                    <a:pt x="11" y="2341"/>
                    <a:pt x="44" y="2527"/>
                  </a:cubicBezTo>
                  <a:cubicBezTo>
                    <a:pt x="274" y="3906"/>
                    <a:pt x="745" y="5341"/>
                    <a:pt x="1631" y="6414"/>
                  </a:cubicBezTo>
                  <a:cubicBezTo>
                    <a:pt x="2179" y="7071"/>
                    <a:pt x="2770" y="7706"/>
                    <a:pt x="3471" y="8198"/>
                  </a:cubicBezTo>
                  <a:cubicBezTo>
                    <a:pt x="3964" y="8549"/>
                    <a:pt x="4511" y="8833"/>
                    <a:pt x="4960" y="9249"/>
                  </a:cubicBezTo>
                  <a:cubicBezTo>
                    <a:pt x="5168" y="9436"/>
                    <a:pt x="5321" y="9677"/>
                    <a:pt x="5475" y="9918"/>
                  </a:cubicBezTo>
                  <a:cubicBezTo>
                    <a:pt x="6526" y="11538"/>
                    <a:pt x="7467" y="13191"/>
                    <a:pt x="8453" y="14844"/>
                  </a:cubicBezTo>
                  <a:cubicBezTo>
                    <a:pt x="9329" y="16300"/>
                    <a:pt x="10248" y="17724"/>
                    <a:pt x="11256" y="19081"/>
                  </a:cubicBezTo>
                  <a:cubicBezTo>
                    <a:pt x="12098" y="20231"/>
                    <a:pt x="13127" y="21818"/>
                    <a:pt x="14496" y="22366"/>
                  </a:cubicBezTo>
                  <a:cubicBezTo>
                    <a:pt x="14873" y="22515"/>
                    <a:pt x="15418" y="22629"/>
                    <a:pt x="15879" y="22629"/>
                  </a:cubicBezTo>
                  <a:cubicBezTo>
                    <a:pt x="15994" y="22629"/>
                    <a:pt x="16104" y="22622"/>
                    <a:pt x="16204" y="22607"/>
                  </a:cubicBezTo>
                  <a:cubicBezTo>
                    <a:pt x="16872" y="22519"/>
                    <a:pt x="16949" y="21720"/>
                    <a:pt x="16883" y="21183"/>
                  </a:cubicBezTo>
                  <a:cubicBezTo>
                    <a:pt x="16708" y="19650"/>
                    <a:pt x="15723" y="18512"/>
                    <a:pt x="14759" y="17363"/>
                  </a:cubicBezTo>
                  <a:cubicBezTo>
                    <a:pt x="13051" y="15315"/>
                    <a:pt x="11256" y="13334"/>
                    <a:pt x="9383" y="11417"/>
                  </a:cubicBezTo>
                  <a:cubicBezTo>
                    <a:pt x="8518" y="10541"/>
                    <a:pt x="7631" y="9665"/>
                    <a:pt x="6854" y="8713"/>
                  </a:cubicBezTo>
                  <a:cubicBezTo>
                    <a:pt x="6767" y="8604"/>
                    <a:pt x="6668" y="8483"/>
                    <a:pt x="6624" y="8341"/>
                  </a:cubicBezTo>
                  <a:cubicBezTo>
                    <a:pt x="6570" y="8188"/>
                    <a:pt x="6580" y="8001"/>
                    <a:pt x="6580" y="7837"/>
                  </a:cubicBezTo>
                  <a:cubicBezTo>
                    <a:pt x="6613" y="6994"/>
                    <a:pt x="6548" y="6162"/>
                    <a:pt x="6383" y="5341"/>
                  </a:cubicBezTo>
                  <a:cubicBezTo>
                    <a:pt x="6252" y="4607"/>
                    <a:pt x="6175" y="3830"/>
                    <a:pt x="5935" y="3118"/>
                  </a:cubicBezTo>
                  <a:cubicBezTo>
                    <a:pt x="5770" y="2626"/>
                    <a:pt x="5441" y="2264"/>
                    <a:pt x="5365" y="1738"/>
                  </a:cubicBezTo>
                  <a:cubicBezTo>
                    <a:pt x="5037" y="1903"/>
                    <a:pt x="4938" y="2395"/>
                    <a:pt x="4993" y="2713"/>
                  </a:cubicBezTo>
                  <a:cubicBezTo>
                    <a:pt x="5025" y="2921"/>
                    <a:pt x="5102" y="3129"/>
                    <a:pt x="5146" y="3337"/>
                  </a:cubicBezTo>
                  <a:cubicBezTo>
                    <a:pt x="5266" y="3819"/>
                    <a:pt x="5244" y="4322"/>
                    <a:pt x="5102" y="4794"/>
                  </a:cubicBezTo>
                  <a:cubicBezTo>
                    <a:pt x="5081" y="4848"/>
                    <a:pt x="5047" y="4914"/>
                    <a:pt x="4993" y="4914"/>
                  </a:cubicBezTo>
                  <a:cubicBezTo>
                    <a:pt x="4971" y="4914"/>
                    <a:pt x="4949" y="4903"/>
                    <a:pt x="4927" y="4892"/>
                  </a:cubicBezTo>
                  <a:cubicBezTo>
                    <a:pt x="3438" y="3950"/>
                    <a:pt x="2957" y="2176"/>
                    <a:pt x="2288" y="655"/>
                  </a:cubicBezTo>
                  <a:cubicBezTo>
                    <a:pt x="2256" y="567"/>
                    <a:pt x="2212" y="468"/>
                    <a:pt x="2135" y="414"/>
                  </a:cubicBezTo>
                  <a:cubicBezTo>
                    <a:pt x="2085" y="371"/>
                    <a:pt x="2022" y="342"/>
                    <a:pt x="1960" y="342"/>
                  </a:cubicBezTo>
                  <a:cubicBezTo>
                    <a:pt x="1926" y="342"/>
                    <a:pt x="1892" y="351"/>
                    <a:pt x="1862" y="370"/>
                  </a:cubicBezTo>
                  <a:cubicBezTo>
                    <a:pt x="1752" y="436"/>
                    <a:pt x="1763" y="611"/>
                    <a:pt x="1796" y="753"/>
                  </a:cubicBezTo>
                  <a:cubicBezTo>
                    <a:pt x="1884" y="1180"/>
                    <a:pt x="1982" y="1618"/>
                    <a:pt x="2124" y="2034"/>
                  </a:cubicBezTo>
                  <a:cubicBezTo>
                    <a:pt x="2266" y="2439"/>
                    <a:pt x="2420" y="2833"/>
                    <a:pt x="2595" y="3217"/>
                  </a:cubicBezTo>
                  <a:cubicBezTo>
                    <a:pt x="2650" y="3348"/>
                    <a:pt x="3219" y="4246"/>
                    <a:pt x="3022" y="4300"/>
                  </a:cubicBezTo>
                  <a:cubicBezTo>
                    <a:pt x="3018" y="4301"/>
                    <a:pt x="3014" y="4302"/>
                    <a:pt x="3009" y="4302"/>
                  </a:cubicBezTo>
                  <a:cubicBezTo>
                    <a:pt x="2959" y="4302"/>
                    <a:pt x="2910" y="4242"/>
                    <a:pt x="2879" y="4191"/>
                  </a:cubicBezTo>
                  <a:cubicBezTo>
                    <a:pt x="2759" y="3961"/>
                    <a:pt x="2617" y="3721"/>
                    <a:pt x="2497" y="3490"/>
                  </a:cubicBezTo>
                  <a:cubicBezTo>
                    <a:pt x="2332" y="3151"/>
                    <a:pt x="2179" y="2811"/>
                    <a:pt x="2037" y="2461"/>
                  </a:cubicBezTo>
                  <a:cubicBezTo>
                    <a:pt x="1763" y="1760"/>
                    <a:pt x="1544" y="1049"/>
                    <a:pt x="1380" y="315"/>
                  </a:cubicBezTo>
                  <a:cubicBezTo>
                    <a:pt x="1358" y="195"/>
                    <a:pt x="1303" y="42"/>
                    <a:pt x="1183" y="9"/>
                  </a:cubicBezTo>
                  <a:cubicBezTo>
                    <a:pt x="1165" y="3"/>
                    <a:pt x="1148" y="1"/>
                    <a:pt x="1130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49" name="Rect 0"/>
            <p:cNvSpPr>
              <a:spLocks/>
            </p:cNvSpPr>
            <p:nvPr/>
          </p:nvSpPr>
          <p:spPr>
            <a:xfrm rot="0">
              <a:off x="6359525" y="1830070"/>
              <a:ext cx="5080" cy="60325"/>
            </a:xfrm>
            <a:custGeom>
              <a:gdLst>
                <a:gd fmla="*/ 0 w 155" name="TX0"/>
                <a:gd fmla="*/ 1 h 2072" name="TY0"/>
                <a:gd fmla="*/ 0 w 155" name="TX1"/>
                <a:gd fmla="*/ 154 h 2072" name="TY1"/>
                <a:gd fmla="*/ 33 w 155" name="TX2"/>
                <a:gd fmla="*/ 88 h 2072" name="TY2"/>
                <a:gd fmla="*/ 0 w 155" name="TX3"/>
                <a:gd fmla="*/ 1 h 2072" name="TY3"/>
                <a:gd fmla="*/ 153 w 155" name="TX5"/>
                <a:gd fmla="*/ 1939 h 2072" name="TY5"/>
                <a:gd fmla="*/ 132 w 155" name="TX6"/>
                <a:gd fmla="*/ 1961 h 2072" name="TY6"/>
                <a:gd fmla="*/ 66 w 155" name="TX7"/>
                <a:gd fmla="*/ 2005 h 2072" name="TY7"/>
                <a:gd fmla="*/ 66 w 155" name="TX8"/>
                <a:gd fmla="*/ 2048 h 2072" name="TY8"/>
                <a:gd fmla="*/ 153 w 155" name="TX9"/>
                <a:gd fmla="*/ 2070 h 2072" name="TY9"/>
                <a:gd fmla="*/ 153 w 155" name="TX10"/>
                <a:gd fmla="*/ 1939 h 2072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55" h="2072">
                  <a:moveTo>
                    <a:pt x="0" y="1"/>
                  </a:moveTo>
                  <a:lnTo>
                    <a:pt x="0" y="154"/>
                  </a:lnTo>
                  <a:lnTo>
                    <a:pt x="33" y="88"/>
                  </a:lnTo>
                  <a:cubicBezTo>
                    <a:pt x="22" y="56"/>
                    <a:pt x="12" y="34"/>
                    <a:pt x="0" y="1"/>
                  </a:cubicBezTo>
                  <a:close/>
                  <a:moveTo>
                    <a:pt x="153" y="1939"/>
                  </a:moveTo>
                  <a:lnTo>
                    <a:pt x="132" y="1961"/>
                  </a:lnTo>
                  <a:cubicBezTo>
                    <a:pt x="110" y="1983"/>
                    <a:pt x="88" y="1993"/>
                    <a:pt x="66" y="2005"/>
                  </a:cubicBezTo>
                  <a:lnTo>
                    <a:pt x="66" y="2048"/>
                  </a:lnTo>
                  <a:cubicBezTo>
                    <a:pt x="99" y="2048"/>
                    <a:pt x="121" y="2059"/>
                    <a:pt x="153" y="2070"/>
                  </a:cubicBezTo>
                  <a:lnTo>
                    <a:pt x="153" y="1939"/>
                  </a:lnTo>
                  <a:close/>
                </a:path>
              </a:pathLst>
            </a:custGeom>
            <a:solidFill>
              <a:srgbClr val="683E3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50" name="Rect 0"/>
            <p:cNvSpPr>
              <a:spLocks/>
            </p:cNvSpPr>
            <p:nvPr/>
          </p:nvSpPr>
          <p:spPr>
            <a:xfrm rot="0">
              <a:off x="6360795" y="1866265"/>
              <a:ext cx="3810" cy="21590"/>
            </a:xfrm>
            <a:custGeom>
              <a:gdLst>
                <a:gd fmla="*/ 1 w 112" name="TX0"/>
                <a:gd fmla="*/ 1 h 736" name="TY0"/>
                <a:gd fmla="*/ 23 w 112" name="TX1"/>
                <a:gd fmla="*/ 735 h 736" name="TY1"/>
                <a:gd fmla="*/ 89 w 112" name="TX2"/>
                <a:gd fmla="*/ 691 h 736" name="TY2"/>
                <a:gd fmla="*/ 110 w 112" name="TX3"/>
                <a:gd fmla="*/ 669 h 736" name="TY3"/>
                <a:gd fmla="*/ 34 w 112" name="TX4"/>
                <a:gd fmla="*/ 154 h 736" name="TY4"/>
                <a:gd fmla="*/ 1 w 112" name="TX5"/>
                <a:gd fmla="*/ 1 h 736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112" h="736">
                  <a:moveTo>
                    <a:pt x="1" y="1"/>
                  </a:moveTo>
                  <a:cubicBezTo>
                    <a:pt x="1" y="253"/>
                    <a:pt x="12" y="494"/>
                    <a:pt x="23" y="735"/>
                  </a:cubicBezTo>
                  <a:cubicBezTo>
                    <a:pt x="45" y="723"/>
                    <a:pt x="67" y="713"/>
                    <a:pt x="89" y="691"/>
                  </a:cubicBezTo>
                  <a:lnTo>
                    <a:pt x="110" y="669"/>
                  </a:lnTo>
                  <a:cubicBezTo>
                    <a:pt x="100" y="494"/>
                    <a:pt x="78" y="319"/>
                    <a:pt x="34" y="154"/>
                  </a:cubicBezTo>
                  <a:cubicBezTo>
                    <a:pt x="23" y="100"/>
                    <a:pt x="12" y="56"/>
                    <a:pt x="1" y="1"/>
                  </a:cubicBezTo>
                  <a:close/>
                </a:path>
              </a:pathLst>
            </a:custGeom>
            <a:solidFill>
              <a:srgbClr val="DFB88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51" name="Rect 0"/>
            <p:cNvSpPr>
              <a:spLocks/>
            </p:cNvSpPr>
            <p:nvPr/>
          </p:nvSpPr>
          <p:spPr>
            <a:xfrm rot="0">
              <a:off x="6361430" y="1889125"/>
              <a:ext cx="3175" cy="19050"/>
            </a:xfrm>
            <a:custGeom>
              <a:gdLst>
                <a:gd fmla="*/ 1 w 90" name="TX0"/>
                <a:gd fmla="*/ 0 h 637" name="TY0"/>
                <a:gd fmla="*/ 23 w 90" name="TX1"/>
                <a:gd fmla="*/ 635 h 637" name="TY1"/>
                <a:gd fmla="*/ 88 w 90" name="TX2"/>
                <a:gd fmla="*/ 22 h 637" name="TY2"/>
                <a:gd fmla="*/ 1 w 90" name="TX3"/>
                <a:gd fmla="*/ 0 h 637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90" h="637">
                  <a:moveTo>
                    <a:pt x="1" y="0"/>
                  </a:moveTo>
                  <a:cubicBezTo>
                    <a:pt x="12" y="208"/>
                    <a:pt x="12" y="427"/>
                    <a:pt x="23" y="635"/>
                  </a:cubicBezTo>
                  <a:cubicBezTo>
                    <a:pt x="67" y="438"/>
                    <a:pt x="88" y="230"/>
                    <a:pt x="88" y="22"/>
                  </a:cubicBezTo>
                  <a:cubicBezTo>
                    <a:pt x="56" y="11"/>
                    <a:pt x="34" y="0"/>
                    <a:pt x="1" y="0"/>
                  </a:cubicBezTo>
                  <a:close/>
                </a:path>
              </a:pathLst>
            </a:custGeom>
            <a:solidFill>
              <a:srgbClr val="F6DDD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52" name="Rect 0"/>
            <p:cNvSpPr>
              <a:spLocks/>
            </p:cNvSpPr>
            <p:nvPr/>
          </p:nvSpPr>
          <p:spPr>
            <a:xfrm rot="0">
              <a:off x="6259195" y="1887855"/>
              <a:ext cx="43180" cy="34290"/>
            </a:xfrm>
            <a:custGeom>
              <a:gdLst>
                <a:gd fmla="*/ 1380 w 1481" name="TX0"/>
                <a:gd fmla="*/ 0 h 1162" name="TY0"/>
                <a:gd fmla="*/ 1380 w 1481" name="TX1"/>
                <a:gd fmla="*/ 0 h 1162" name="TY1"/>
                <a:gd fmla="*/ 1457 w 1481" name="TX2"/>
                <a:gd fmla="*/ 362 h 1162" name="TY2"/>
                <a:gd fmla="*/ 1479 w 1481" name="TX3"/>
                <a:gd fmla="*/ 296 h 1162" name="TY3"/>
                <a:gd fmla="*/ 1380 w 1481" name="TX4"/>
                <a:gd fmla="*/ 0 h 1162" name="TY4"/>
                <a:gd fmla="*/ 647 w 1481" name="TX6"/>
                <a:gd fmla="*/ 581 h 1162" name="TY6"/>
                <a:gd fmla="*/ 647 w 1481" name="TX7"/>
                <a:gd fmla="*/ 581 h 1162" name="TY7"/>
                <a:gd fmla="*/ 669 w 1481" name="TX8"/>
                <a:gd fmla="*/ 810 h 1162" name="TY8"/>
                <a:gd fmla="*/ 691 w 1481" name="TX9"/>
                <a:gd fmla="*/ 788 h 1162" name="TY9"/>
                <a:gd fmla="*/ 691 w 1481" name="TX10"/>
                <a:gd fmla="*/ 756 h 1162" name="TY10"/>
                <a:gd fmla="*/ 647 w 1481" name="TX11"/>
                <a:gd fmla="*/ 581 h 1162" name="TY11"/>
                <a:gd fmla="*/ 12 w 1481" name="TX13"/>
                <a:gd fmla="*/ 1029 h 1162" name="TY13"/>
                <a:gd fmla="*/ 1 w 1481" name="TX14"/>
                <a:gd fmla="*/ 1161 h 1162" name="TY14"/>
                <a:gd fmla="*/ 56 w 1481" name="TX15"/>
                <a:gd fmla="*/ 1117 h 1162" name="TY15"/>
                <a:gd fmla="*/ 12 w 1481" name="TX16"/>
                <a:gd fmla="*/ 1029 h 1162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1481" h="1162">
                  <a:moveTo>
                    <a:pt x="1380" y="0"/>
                  </a:moveTo>
                  <a:lnTo>
                    <a:pt x="1380" y="0"/>
                  </a:lnTo>
                  <a:cubicBezTo>
                    <a:pt x="1413" y="121"/>
                    <a:pt x="1435" y="241"/>
                    <a:pt x="1457" y="362"/>
                  </a:cubicBezTo>
                  <a:cubicBezTo>
                    <a:pt x="1468" y="351"/>
                    <a:pt x="1479" y="329"/>
                    <a:pt x="1479" y="296"/>
                  </a:cubicBezTo>
                  <a:cubicBezTo>
                    <a:pt x="1479" y="231"/>
                    <a:pt x="1435" y="121"/>
                    <a:pt x="1380" y="0"/>
                  </a:cubicBezTo>
                  <a:close/>
                  <a:moveTo>
                    <a:pt x="647" y="581"/>
                  </a:moveTo>
                  <a:lnTo>
                    <a:pt x="647" y="581"/>
                  </a:lnTo>
                  <a:cubicBezTo>
                    <a:pt x="657" y="657"/>
                    <a:pt x="669" y="734"/>
                    <a:pt x="669" y="810"/>
                  </a:cubicBezTo>
                  <a:cubicBezTo>
                    <a:pt x="669" y="800"/>
                    <a:pt x="679" y="800"/>
                    <a:pt x="691" y="788"/>
                  </a:cubicBezTo>
                  <a:lnTo>
                    <a:pt x="691" y="756"/>
                  </a:lnTo>
                  <a:cubicBezTo>
                    <a:pt x="691" y="723"/>
                    <a:pt x="669" y="657"/>
                    <a:pt x="647" y="581"/>
                  </a:cubicBezTo>
                  <a:close/>
                  <a:moveTo>
                    <a:pt x="12" y="1029"/>
                  </a:moveTo>
                  <a:cubicBezTo>
                    <a:pt x="12" y="1073"/>
                    <a:pt x="12" y="1117"/>
                    <a:pt x="1" y="1161"/>
                  </a:cubicBezTo>
                  <a:cubicBezTo>
                    <a:pt x="22" y="1150"/>
                    <a:pt x="34" y="1128"/>
                    <a:pt x="56" y="1117"/>
                  </a:cubicBezTo>
                  <a:cubicBezTo>
                    <a:pt x="44" y="1085"/>
                    <a:pt x="34" y="1063"/>
                    <a:pt x="12" y="1029"/>
                  </a:cubicBezTo>
                  <a:close/>
                </a:path>
              </a:pathLst>
            </a:custGeom>
            <a:solidFill>
              <a:srgbClr val="683E3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53" name="Rect 0"/>
            <p:cNvSpPr>
              <a:spLocks/>
            </p:cNvSpPr>
            <p:nvPr/>
          </p:nvSpPr>
          <p:spPr>
            <a:xfrm rot="0">
              <a:off x="6688455" y="2385060"/>
              <a:ext cx="12700" cy="38735"/>
            </a:xfrm>
            <a:custGeom>
              <a:gdLst>
                <a:gd fmla="*/ 384 w 416" name="TX0"/>
                <a:gd fmla="*/ 0 h 1327" name="TY0"/>
                <a:gd fmla="*/ 394 w 416" name="TX1"/>
                <a:gd fmla="*/ 117 h 1327" name="TY1"/>
                <a:gd fmla="*/ 394 w 416" name="TX2"/>
                <a:gd fmla="*/ 117 h 1327" name="TY2"/>
                <a:gd fmla="*/ 384 w 416" name="TX3"/>
                <a:gd fmla="*/ 0 h 1327" name="TY3"/>
                <a:gd fmla="*/ 394 w 416" name="TX5"/>
                <a:gd fmla="*/ 117 h 1327" name="TY5"/>
                <a:gd fmla="*/ 285 w 416" name="TX6"/>
                <a:gd fmla="*/ 964 h 1327" name="TY6"/>
                <a:gd fmla="*/ 394 w 416" name="TX7"/>
                <a:gd fmla="*/ 117 h 1327" name="TY7"/>
                <a:gd fmla="*/ 110 w 416" name="TX9"/>
                <a:gd fmla="*/ 1238 h 1327" name="TY9"/>
                <a:gd fmla="*/ 110 w 416" name="TX10"/>
                <a:gd fmla="*/ 1238 h 1327" name="TY10"/>
                <a:gd fmla="*/ 12 w 416" name="TX11"/>
                <a:gd fmla="*/ 1314 h 1327" name="TY11"/>
                <a:gd fmla="*/ 11 w 416" name="TX12"/>
                <a:gd fmla="*/ 1317 h 1327" name="TY12"/>
                <a:gd fmla="*/ 11 w 416" name="TX13"/>
                <a:gd fmla="*/ 1317 h 1327" name="TY13"/>
                <a:gd fmla="*/ 110 w 416" name="TX14"/>
                <a:gd fmla="*/ 1238 h 1327" name="TY14"/>
                <a:gd fmla="*/ 11 w 416" name="TX16"/>
                <a:gd fmla="*/ 1317 h 1327" name="TY16"/>
                <a:gd fmla="*/ 11 w 416" name="TX17"/>
                <a:gd fmla="*/ 1317 h 1327" name="TY17"/>
                <a:gd fmla="*/ 1 w 416" name="TX18"/>
                <a:gd fmla="*/ 1326 h 1327" name="TY18"/>
                <a:gd fmla="*/ 11 w 416" name="TX19"/>
                <a:gd fmla="*/ 1317 h 1327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416" h="1327">
                  <a:moveTo>
                    <a:pt x="384" y="0"/>
                  </a:moveTo>
                  <a:cubicBezTo>
                    <a:pt x="388" y="39"/>
                    <a:pt x="392" y="78"/>
                    <a:pt x="394" y="117"/>
                  </a:cubicBezTo>
                  <a:lnTo>
                    <a:pt x="394" y="117"/>
                  </a:lnTo>
                  <a:cubicBezTo>
                    <a:pt x="392" y="77"/>
                    <a:pt x="388" y="38"/>
                    <a:pt x="384" y="0"/>
                  </a:cubicBezTo>
                  <a:close/>
                  <a:moveTo>
                    <a:pt x="394" y="117"/>
                  </a:moveTo>
                  <a:cubicBezTo>
                    <a:pt x="412" y="390"/>
                    <a:pt x="391" y="706"/>
                    <a:pt x="285" y="964"/>
                  </a:cubicBezTo>
                  <a:cubicBezTo>
                    <a:pt x="401" y="704"/>
                    <a:pt x="415" y="402"/>
                    <a:pt x="394" y="117"/>
                  </a:cubicBezTo>
                  <a:close/>
                  <a:moveTo>
                    <a:pt x="110" y="1238"/>
                  </a:moveTo>
                  <a:lnTo>
                    <a:pt x="110" y="1238"/>
                  </a:lnTo>
                  <a:cubicBezTo>
                    <a:pt x="78" y="1260"/>
                    <a:pt x="44" y="1292"/>
                    <a:pt x="12" y="1314"/>
                  </a:cubicBezTo>
                  <a:cubicBezTo>
                    <a:pt x="12" y="1314"/>
                    <a:pt x="12" y="1316"/>
                    <a:pt x="11" y="1317"/>
                  </a:cubicBezTo>
                  <a:lnTo>
                    <a:pt x="11" y="1317"/>
                  </a:lnTo>
                  <a:cubicBezTo>
                    <a:pt x="50" y="1288"/>
                    <a:pt x="80" y="1268"/>
                    <a:pt x="110" y="1238"/>
                  </a:cubicBezTo>
                  <a:close/>
                  <a:moveTo>
                    <a:pt x="11" y="1317"/>
                  </a:moveTo>
                  <a:lnTo>
                    <a:pt x="11" y="1317"/>
                  </a:lnTo>
                  <a:cubicBezTo>
                    <a:pt x="8" y="1320"/>
                    <a:pt x="4" y="1323"/>
                    <a:pt x="1" y="1326"/>
                  </a:cubicBezTo>
                  <a:cubicBezTo>
                    <a:pt x="8" y="1326"/>
                    <a:pt x="11" y="1321"/>
                    <a:pt x="11" y="1317"/>
                  </a:cubicBezTo>
                  <a:close/>
                </a:path>
              </a:pathLst>
            </a:custGeom>
            <a:solidFill>
              <a:srgbClr val="CF6464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54" name="Rect 0"/>
            <p:cNvSpPr>
              <a:spLocks/>
            </p:cNvSpPr>
            <p:nvPr/>
          </p:nvSpPr>
          <p:spPr>
            <a:xfrm rot="0">
              <a:off x="6217285" y="1774825"/>
              <a:ext cx="484505" cy="652780"/>
            </a:xfrm>
            <a:custGeom>
              <a:gdLst>
                <a:gd fmla="*/ 4938 w 16786" name="TX0"/>
                <a:gd fmla="*/ 2069 h 22632" name="TY0"/>
                <a:gd fmla="*/ 4840 w 16786" name="TX1"/>
                <a:gd fmla="*/ 2551 h 22632" name="TY1"/>
                <a:gd fmla="*/ 4862 w 16786" name="TX2"/>
                <a:gd fmla="*/ 2715 h 22632" name="TY2"/>
                <a:gd fmla="*/ 4982 w 16786" name="TX3"/>
                <a:gd fmla="*/ 3186 h 22632" name="TY3"/>
                <a:gd fmla="*/ 4938 w 16786" name="TX4"/>
                <a:gd fmla="*/ 2069 h 22632" name="TY4"/>
                <a:gd fmla="*/ 5015 w 16786" name="TX6"/>
                <a:gd fmla="*/ 3339 h 22632" name="TY6"/>
                <a:gd fmla="*/ 5091 w 16786" name="TX7"/>
                <a:gd fmla="*/ 3985 h 22632" name="TY7"/>
                <a:gd fmla="*/ 5091 w 16786" name="TX8"/>
                <a:gd fmla="*/ 3854 h 22632" name="TY8"/>
                <a:gd fmla="*/ 5015 w 16786" name="TX9"/>
                <a:gd fmla="*/ 3339 h 22632" name="TY9"/>
                <a:gd fmla="*/ 997 w 16786" name="TX11"/>
                <a:gd fmla="*/ 0 h 22632" name="TY11"/>
                <a:gd fmla="*/ 778 w 16786" name="TX12"/>
                <a:gd fmla="*/ 153 h 22632" name="TY12"/>
                <a:gd fmla="*/ 734 w 16786" name="TX13"/>
                <a:gd fmla="*/ 361 h 22632" name="TY13"/>
                <a:gd fmla="*/ 745 w 16786" name="TX14"/>
                <a:gd fmla="*/ 482 h 22632" name="TY14"/>
                <a:gd fmla="*/ 1008 w 16786" name="TX15"/>
                <a:gd fmla="*/ 1664 h 22632" name="TY15"/>
                <a:gd fmla="*/ 1380 w 16786" name="TX16"/>
                <a:gd fmla="*/ 2869 h 22632" name="TY16"/>
                <a:gd fmla="*/ 1774 w 16786" name="TX17"/>
                <a:gd fmla="*/ 3854 h 22632" name="TY17"/>
                <a:gd fmla="*/ 2103 w 16786" name="TX18"/>
                <a:gd fmla="*/ 4511 h 22632" name="TY18"/>
                <a:gd fmla="*/ 2037 w 16786" name="TX19"/>
                <a:gd fmla="*/ 4346 h 22632" name="TY19"/>
                <a:gd fmla="*/ 855 w 16786" name="TX20"/>
                <a:gd fmla="*/ 219 h 22632" name="TY20"/>
                <a:gd fmla="*/ 855 w 16786" name="TX21"/>
                <a:gd fmla="*/ 219 h 22632" name="TY21"/>
                <a:gd fmla="*/ 2070 w 16786" name="TX22"/>
                <a:gd fmla="*/ 3514 h 22632" name="TY22"/>
                <a:gd fmla="*/ 2924 w 16786" name="TX23"/>
                <a:gd fmla="*/ 4445 h 22632" name="TY23"/>
                <a:gd fmla="*/ 2913 w 16786" name="TX24"/>
                <a:gd fmla="*/ 4292 h 22632" name="TY24"/>
                <a:gd fmla="*/ 2891 w 16786" name="TX25"/>
                <a:gd fmla="*/ 4302 h 22632" name="TY25"/>
                <a:gd fmla="*/ 2869 w 16786" name="TX26"/>
                <a:gd fmla="*/ 4302 h 22632" name="TY26"/>
                <a:gd fmla="*/ 2748 w 16786" name="TX27"/>
                <a:gd fmla="*/ 4193 h 22632" name="TY27"/>
                <a:gd fmla="*/ 2366 w 16786" name="TX28"/>
                <a:gd fmla="*/ 3492 h 22632" name="TY28"/>
                <a:gd fmla="*/ 2113 w 16786" name="TX29"/>
                <a:gd fmla="*/ 2945 h 22632" name="TY29"/>
                <a:gd fmla="*/ 1906 w 16786" name="TX30"/>
                <a:gd fmla="*/ 2463 h 22632" name="TY30"/>
                <a:gd fmla="*/ 1249 w 16786" name="TX31"/>
                <a:gd fmla="*/ 317 h 22632" name="TY31"/>
                <a:gd fmla="*/ 1052 w 16786" name="TX32"/>
                <a:gd fmla="*/ 11 h 22632" name="TY32"/>
                <a:gd fmla="*/ 997 w 16786" name="TX33"/>
                <a:gd fmla="*/ 0 h 22632" name="TY33"/>
                <a:gd fmla="*/ 373 w 16786" name="TX35"/>
                <a:gd fmla="*/ 657 h 22632" name="TY35"/>
                <a:gd fmla="*/ 329 w 16786" name="TX36"/>
                <a:gd fmla="*/ 667 h 22632" name="TY36"/>
                <a:gd fmla="*/ 220 w 16786" name="TX37"/>
                <a:gd fmla="*/ 908 h 22632" name="TY37"/>
                <a:gd fmla="*/ 285 w 16786" name="TX38"/>
                <a:gd fmla="*/ 1302 h 22632" name="TY38"/>
                <a:gd fmla="*/ 1468 w 16786" name="TX39"/>
                <a:gd fmla="*/ 4959 h 22632" name="TY39"/>
                <a:gd fmla="*/ 1249 w 16786" name="TX40"/>
                <a:gd fmla="*/ 4193 h 22632" name="TY40"/>
                <a:gd fmla="*/ 296 w 16786" name="TX41"/>
                <a:gd fmla="*/ 777 h 22632" name="TY41"/>
                <a:gd fmla="*/ 296 w 16786" name="TX42"/>
                <a:gd fmla="*/ 777 h 22632" name="TY42"/>
                <a:gd fmla="*/ 1665 w 16786" name="TX43"/>
                <a:gd fmla="*/ 4653 h 22632" name="TY43"/>
                <a:gd fmla="*/ 1938 w 16786" name="TX44"/>
                <a:gd fmla="*/ 4949 h 22632" name="TY44"/>
                <a:gd fmla="*/ 2125 w 16786" name="TX45"/>
                <a:gd fmla="*/ 4740 h 22632" name="TY45"/>
                <a:gd fmla="*/ 2103 w 16786" name="TX46"/>
                <a:gd fmla="*/ 4740 h 22632" name="TY46"/>
                <a:gd fmla="*/ 1982 w 16786" name="TX47"/>
                <a:gd fmla="*/ 4631 h 22632" name="TY47"/>
                <a:gd fmla="*/ 1293 w 16786" name="TX48"/>
                <a:gd fmla="*/ 2912 h 22632" name="TY48"/>
                <a:gd fmla="*/ 592 w 16786" name="TX49"/>
                <a:gd fmla="*/ 898 h 22632" name="TY49"/>
                <a:gd fmla="*/ 373 w 16786" name="TX50"/>
                <a:gd fmla="*/ 657 h 22632" name="TY50"/>
                <a:gd fmla="*/ 1829 w 16786" name="TX52"/>
                <a:gd fmla="*/ 339 h 22632" name="TY52"/>
                <a:gd fmla="*/ 1731 w 16786" name="TX53"/>
                <a:gd fmla="*/ 372 h 22632" name="TY53"/>
                <a:gd fmla="*/ 1643 w 16786" name="TX54"/>
                <a:gd fmla="*/ 580 h 22632" name="TY54"/>
                <a:gd fmla="*/ 1665 w 16786" name="TX55"/>
                <a:gd fmla="*/ 755 h 22632" name="TY55"/>
                <a:gd fmla="*/ 1993 w 16786" name="TX56"/>
                <a:gd fmla="*/ 2036 h 22632" name="TY56"/>
                <a:gd fmla="*/ 2464 w 16786" name="TX57"/>
                <a:gd fmla="*/ 3219 h 22632" name="TY57"/>
                <a:gd fmla="*/ 2836 w 16786" name="TX58"/>
                <a:gd fmla="*/ 3930 h 22632" name="TY58"/>
                <a:gd fmla="*/ 1774 w 16786" name="TX59"/>
                <a:gd fmla="*/ 613 h 22632" name="TY59"/>
                <a:gd fmla="*/ 1774 w 16786" name="TX60"/>
                <a:gd fmla="*/ 613 h 22632" name="TY60"/>
                <a:gd fmla="*/ 3581 w 16786" name="TX61"/>
                <a:gd fmla="*/ 4171 h 22632" name="TY61"/>
                <a:gd fmla="*/ 4709 w 16786" name="TX62"/>
                <a:gd fmla="*/ 5288 h 22632" name="TY62"/>
                <a:gd fmla="*/ 4785 w 16786" name="TX63"/>
                <a:gd fmla="*/ 5299 h 22632" name="TY63"/>
                <a:gd fmla="*/ 4993 w 16786" name="TX64"/>
                <a:gd fmla="*/ 5212 h 22632" name="TY64"/>
                <a:gd fmla="*/ 5037 w 16786" name="TX65"/>
                <a:gd fmla="*/ 4993 h 22632" name="TY65"/>
                <a:gd fmla="*/ 5026 w 16786" name="TX66"/>
                <a:gd fmla="*/ 4598 h 22632" name="TY66"/>
                <a:gd fmla="*/ 4971 w 16786" name="TX67"/>
                <a:gd fmla="*/ 4796 h 22632" name="TY67"/>
                <a:gd fmla="*/ 4862 w 16786" name="TX68"/>
                <a:gd fmla="*/ 4916 h 22632" name="TY68"/>
                <a:gd fmla="*/ 4796 w 16786" name="TX69"/>
                <a:gd fmla="*/ 4894 h 22632" name="TY69"/>
                <a:gd fmla="*/ 4271 w 16786" name="TX70"/>
                <a:gd fmla="*/ 4489 h 22632" name="TY70"/>
                <a:gd fmla="*/ 3811 w 16786" name="TX71"/>
                <a:gd fmla="*/ 4007 h 22632" name="TY71"/>
                <a:gd fmla="*/ 3077 w 16786" name="TX72"/>
                <a:gd fmla="*/ 2803 h 22632" name="TY72"/>
                <a:gd fmla="*/ 2661 w 16786" name="TX73"/>
                <a:gd fmla="*/ 1872 h 22632" name="TY73"/>
                <a:gd fmla="*/ 2595 w 16786" name="TX74"/>
                <a:gd fmla="*/ 1708 h 22632" name="TY74"/>
                <a:gd fmla="*/ 2157 w 16786" name="TX75"/>
                <a:gd fmla="*/ 657 h 22632" name="TY75"/>
                <a:gd fmla="*/ 2004 w 16786" name="TX76"/>
                <a:gd fmla="*/ 416 h 22632" name="TY76"/>
                <a:gd fmla="*/ 1829 w 16786" name="TX77"/>
                <a:gd fmla="*/ 339 h 22632" name="TY77"/>
                <a:gd fmla="*/ 121 w 16786" name="TX79"/>
                <a:gd fmla="*/ 1971 h 22632" name="TY79"/>
                <a:gd fmla="*/ 55 w 16786" name="TX80"/>
                <a:gd fmla="*/ 2015 h 22632" name="TY80"/>
                <a:gd fmla="*/ 132 w 16786" name="TX81"/>
                <a:gd fmla="*/ 2507 h 22632" name="TY81"/>
                <a:gd fmla="*/ 395 w 16786" name="TX82"/>
                <a:gd fmla="*/ 3514 h 22632" name="TY82"/>
                <a:gd fmla="*/ 1303 w 16786" name="TX83"/>
                <a:gd fmla="*/ 5375 h 22632" name="TY83"/>
                <a:gd fmla="*/ 1457 w 16786" name="TX84"/>
                <a:gd fmla="*/ 5091 h 22632" name="TY84"/>
                <a:gd fmla="*/ 1457 w 16786" name="TX85"/>
                <a:gd fmla="*/ 5091 h 22632" name="TY85"/>
                <a:gd fmla="*/ 1413 w 16786" name="TX86"/>
                <a:gd fmla="*/ 5124 h 22632" name="TY86"/>
                <a:gd fmla="*/ 789 w 16786" name="TX87"/>
                <a:gd fmla="*/ 3755 h 22632" name="TY87"/>
                <a:gd fmla="*/ 252 w 16786" name="TX88"/>
                <a:gd fmla="*/ 2135 h 22632" name="TY88"/>
                <a:gd fmla="*/ 121 w 16786" name="TX89"/>
                <a:gd fmla="*/ 1971 h 22632" name="TY89"/>
                <a:gd fmla="*/ 5234 w 16786" name="TX91"/>
                <a:gd fmla="*/ 1740 h 22632" name="TY91"/>
                <a:gd fmla="*/ 4971 w 16786" name="TX92"/>
                <a:gd fmla="*/ 2003 h 22632" name="TY92"/>
                <a:gd fmla="*/ 5661 w 16786" name="TX93"/>
                <a:gd fmla="*/ 7774 h 22632" name="TY93"/>
                <a:gd fmla="*/ 5617 w 16786" name="TX94"/>
                <a:gd fmla="*/ 8387 h 22632" name="TY94"/>
                <a:gd fmla="*/ 5891 w 16786" name="TX95"/>
                <a:gd fmla="*/ 8879 h 22632" name="TY95"/>
                <a:gd fmla="*/ 9482 w 16786" name="TX96"/>
                <a:gd fmla="*/ 13292 h 22632" name="TY96"/>
                <a:gd fmla="*/ 13205 w 16786" name="TX97"/>
                <a:gd fmla="*/ 17890 h 22632" name="TY97"/>
                <a:gd fmla="*/ 15898 w 16786" name="TX98"/>
                <a:gd fmla="*/ 22116 h 22632" name="TY98"/>
                <a:gd fmla="*/ 15909 w 16786" name="TX99"/>
                <a:gd fmla="*/ 22631 h 22632" name="TY99"/>
                <a:gd fmla="*/ 16369 w 16786" name="TX100"/>
                <a:gd fmla="*/ 22511 h 22632" name="TY100"/>
                <a:gd fmla="*/ 16478 w 16786" name="TX101"/>
                <a:gd fmla="*/ 22423 h 22632" name="TY101"/>
                <a:gd fmla="*/ 16653 w 16786" name="TX102"/>
                <a:gd fmla="*/ 22149 h 22632" name="TY102"/>
                <a:gd fmla="*/ 16752 w 16786" name="TX103"/>
                <a:gd fmla="*/ 21185 h 22632" name="TY103"/>
                <a:gd fmla="*/ 15044 w 16786" name="TX104"/>
                <a:gd fmla="*/ 17868 h 22632" name="TY104"/>
                <a:gd fmla="*/ 14628 w 16786" name="TX105"/>
                <a:gd fmla="*/ 17365 h 22632" name="TY105"/>
                <a:gd fmla="*/ 11584 w 16786" name="TX106"/>
                <a:gd fmla="*/ 13883 h 22632" name="TY106"/>
                <a:gd fmla="*/ 11563 w 16786" name="TX107"/>
                <a:gd fmla="*/ 13872 h 22632" name="TY107"/>
                <a:gd fmla="*/ 9252 w 16786" name="TX108"/>
                <a:gd fmla="*/ 11419 h 22632" name="TY108"/>
                <a:gd fmla="*/ 6723 w 16786" name="TX109"/>
                <a:gd fmla="*/ 8715 h 22632" name="TY109"/>
                <a:gd fmla="*/ 6624 w 16786" name="TX110"/>
                <a:gd fmla="*/ 8584 h 22632" name="TY110"/>
                <a:gd fmla="*/ 6580 w 16786" name="TX111"/>
                <a:gd fmla="*/ 8518 h 22632" name="TY111"/>
                <a:gd fmla="*/ 6493 w 16786" name="TX112"/>
                <a:gd fmla="*/ 8343 h 22632" name="TY112"/>
                <a:gd fmla="*/ 6449 w 16786" name="TX113"/>
                <a:gd fmla="*/ 8014 h 22632" name="TY113"/>
                <a:gd fmla="*/ 6449 w 16786" name="TX114"/>
                <a:gd fmla="*/ 7839 h 22632" name="TY114"/>
                <a:gd fmla="*/ 6460 w 16786" name="TX115"/>
                <a:gd fmla="*/ 7478 h 22632" name="TY115"/>
                <a:gd fmla="*/ 6252 w 16786" name="TX116"/>
                <a:gd fmla="*/ 5343 h 22632" name="TY116"/>
                <a:gd fmla="*/ 5804 w 16786" name="TX117"/>
                <a:gd fmla="*/ 3120 h 22632" name="TY117"/>
                <a:gd fmla="*/ 5519 w 16786" name="TX118"/>
                <a:gd fmla="*/ 2507 h 22632" name="TY118"/>
                <a:gd fmla="*/ 5508 w 16786" name="TX119"/>
                <a:gd fmla="*/ 2496 h 22632" name="TY119"/>
                <a:gd fmla="*/ 5234 w 16786" name="TX120"/>
                <a:gd fmla="*/ 1740 h 22632" name="TY1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</a:cxnLst>
              <a:rect l="l" t="t" r="r" b="b"/>
              <a:pathLst>
                <a:path w="16786" h="22632">
                  <a:moveTo>
                    <a:pt x="4938" y="2069"/>
                  </a:moveTo>
                  <a:cubicBezTo>
                    <a:pt x="4872" y="2222"/>
                    <a:pt x="4840" y="2387"/>
                    <a:pt x="4840" y="2551"/>
                  </a:cubicBezTo>
                  <a:cubicBezTo>
                    <a:pt x="4840" y="2606"/>
                    <a:pt x="4851" y="2660"/>
                    <a:pt x="4862" y="2715"/>
                  </a:cubicBezTo>
                  <a:cubicBezTo>
                    <a:pt x="4884" y="2879"/>
                    <a:pt x="4928" y="3032"/>
                    <a:pt x="4982" y="3186"/>
                  </a:cubicBezTo>
                  <a:cubicBezTo>
                    <a:pt x="4960" y="2813"/>
                    <a:pt x="4950" y="2441"/>
                    <a:pt x="4938" y="2069"/>
                  </a:cubicBezTo>
                  <a:close/>
                  <a:moveTo>
                    <a:pt x="5015" y="3339"/>
                  </a:moveTo>
                  <a:cubicBezTo>
                    <a:pt x="5070" y="3547"/>
                    <a:pt x="5091" y="3766"/>
                    <a:pt x="5091" y="3985"/>
                  </a:cubicBezTo>
                  <a:lnTo>
                    <a:pt x="5091" y="3854"/>
                  </a:lnTo>
                  <a:cubicBezTo>
                    <a:pt x="5081" y="3679"/>
                    <a:pt x="5059" y="3504"/>
                    <a:pt x="5015" y="3339"/>
                  </a:cubicBezTo>
                  <a:close/>
                  <a:moveTo>
                    <a:pt x="997" y="0"/>
                  </a:moveTo>
                  <a:cubicBezTo>
                    <a:pt x="909" y="0"/>
                    <a:pt x="821" y="66"/>
                    <a:pt x="778" y="153"/>
                  </a:cubicBezTo>
                  <a:cubicBezTo>
                    <a:pt x="745" y="219"/>
                    <a:pt x="734" y="285"/>
                    <a:pt x="734" y="361"/>
                  </a:cubicBezTo>
                  <a:cubicBezTo>
                    <a:pt x="734" y="405"/>
                    <a:pt x="745" y="448"/>
                    <a:pt x="745" y="482"/>
                  </a:cubicBezTo>
                  <a:cubicBezTo>
                    <a:pt x="789" y="876"/>
                    <a:pt x="909" y="1281"/>
                    <a:pt x="1008" y="1664"/>
                  </a:cubicBezTo>
                  <a:cubicBezTo>
                    <a:pt x="1118" y="2069"/>
                    <a:pt x="1238" y="2474"/>
                    <a:pt x="1380" y="2869"/>
                  </a:cubicBezTo>
                  <a:cubicBezTo>
                    <a:pt x="1500" y="3197"/>
                    <a:pt x="1632" y="3526"/>
                    <a:pt x="1774" y="3854"/>
                  </a:cubicBezTo>
                  <a:cubicBezTo>
                    <a:pt x="1807" y="3930"/>
                    <a:pt x="2004" y="4270"/>
                    <a:pt x="2103" y="4511"/>
                  </a:cubicBezTo>
                  <a:cubicBezTo>
                    <a:pt x="2081" y="4445"/>
                    <a:pt x="2059" y="4390"/>
                    <a:pt x="2037" y="4346"/>
                  </a:cubicBezTo>
                  <a:cubicBezTo>
                    <a:pt x="1380" y="3066"/>
                    <a:pt x="975" y="1653"/>
                    <a:pt x="855" y="219"/>
                  </a:cubicBezTo>
                  <a:lnTo>
                    <a:pt x="855" y="219"/>
                  </a:lnTo>
                  <a:cubicBezTo>
                    <a:pt x="1259" y="1324"/>
                    <a:pt x="1665" y="2419"/>
                    <a:pt x="2070" y="3514"/>
                  </a:cubicBezTo>
                  <a:cubicBezTo>
                    <a:pt x="2234" y="3930"/>
                    <a:pt x="2475" y="4423"/>
                    <a:pt x="2924" y="4445"/>
                  </a:cubicBezTo>
                  <a:cubicBezTo>
                    <a:pt x="2924" y="4390"/>
                    <a:pt x="2913" y="4346"/>
                    <a:pt x="2913" y="4292"/>
                  </a:cubicBezTo>
                  <a:cubicBezTo>
                    <a:pt x="2902" y="4292"/>
                    <a:pt x="2902" y="4302"/>
                    <a:pt x="2891" y="4302"/>
                  </a:cubicBezTo>
                  <a:lnTo>
                    <a:pt x="2869" y="4302"/>
                  </a:lnTo>
                  <a:cubicBezTo>
                    <a:pt x="2826" y="4302"/>
                    <a:pt x="2782" y="4248"/>
                    <a:pt x="2748" y="4193"/>
                  </a:cubicBezTo>
                  <a:cubicBezTo>
                    <a:pt x="2628" y="3963"/>
                    <a:pt x="2486" y="3723"/>
                    <a:pt x="2366" y="3492"/>
                  </a:cubicBezTo>
                  <a:cubicBezTo>
                    <a:pt x="2278" y="3307"/>
                    <a:pt x="2191" y="3131"/>
                    <a:pt x="2113" y="2945"/>
                  </a:cubicBezTo>
                  <a:cubicBezTo>
                    <a:pt x="2037" y="2792"/>
                    <a:pt x="1972" y="2628"/>
                    <a:pt x="1906" y="2463"/>
                  </a:cubicBezTo>
                  <a:cubicBezTo>
                    <a:pt x="1632" y="1762"/>
                    <a:pt x="1413" y="1051"/>
                    <a:pt x="1249" y="317"/>
                  </a:cubicBezTo>
                  <a:cubicBezTo>
                    <a:pt x="1227" y="197"/>
                    <a:pt x="1172" y="44"/>
                    <a:pt x="1052" y="11"/>
                  </a:cubicBezTo>
                  <a:cubicBezTo>
                    <a:pt x="1040" y="0"/>
                    <a:pt x="1019" y="0"/>
                    <a:pt x="997" y="0"/>
                  </a:cubicBezTo>
                  <a:close/>
                  <a:moveTo>
                    <a:pt x="373" y="657"/>
                  </a:moveTo>
                  <a:cubicBezTo>
                    <a:pt x="362" y="657"/>
                    <a:pt x="351" y="657"/>
                    <a:pt x="329" y="667"/>
                  </a:cubicBezTo>
                  <a:cubicBezTo>
                    <a:pt x="252" y="701"/>
                    <a:pt x="220" y="799"/>
                    <a:pt x="220" y="908"/>
                  </a:cubicBezTo>
                  <a:cubicBezTo>
                    <a:pt x="220" y="1051"/>
                    <a:pt x="264" y="1226"/>
                    <a:pt x="285" y="1302"/>
                  </a:cubicBezTo>
                  <a:cubicBezTo>
                    <a:pt x="581" y="2551"/>
                    <a:pt x="975" y="3777"/>
                    <a:pt x="1468" y="4959"/>
                  </a:cubicBezTo>
                  <a:cubicBezTo>
                    <a:pt x="1468" y="4708"/>
                    <a:pt x="1358" y="4423"/>
                    <a:pt x="1249" y="4193"/>
                  </a:cubicBezTo>
                  <a:cubicBezTo>
                    <a:pt x="723" y="3120"/>
                    <a:pt x="405" y="1959"/>
                    <a:pt x="296" y="777"/>
                  </a:cubicBezTo>
                  <a:lnTo>
                    <a:pt x="296" y="777"/>
                  </a:lnTo>
                  <a:cubicBezTo>
                    <a:pt x="756" y="2069"/>
                    <a:pt x="1205" y="3361"/>
                    <a:pt x="1665" y="4653"/>
                  </a:cubicBezTo>
                  <a:cubicBezTo>
                    <a:pt x="1709" y="4784"/>
                    <a:pt x="1796" y="4937"/>
                    <a:pt x="1938" y="4949"/>
                  </a:cubicBezTo>
                  <a:cubicBezTo>
                    <a:pt x="2059" y="4949"/>
                    <a:pt x="2113" y="4850"/>
                    <a:pt x="2125" y="4740"/>
                  </a:cubicBezTo>
                  <a:lnTo>
                    <a:pt x="2103" y="4740"/>
                  </a:lnTo>
                  <a:cubicBezTo>
                    <a:pt x="2059" y="4740"/>
                    <a:pt x="2004" y="4686"/>
                    <a:pt x="1982" y="4631"/>
                  </a:cubicBezTo>
                  <a:cubicBezTo>
                    <a:pt x="1731" y="4073"/>
                    <a:pt x="1500" y="3492"/>
                    <a:pt x="1293" y="2912"/>
                  </a:cubicBezTo>
                  <a:cubicBezTo>
                    <a:pt x="1052" y="2255"/>
                    <a:pt x="821" y="1577"/>
                    <a:pt x="592" y="898"/>
                  </a:cubicBezTo>
                  <a:cubicBezTo>
                    <a:pt x="559" y="788"/>
                    <a:pt x="483" y="657"/>
                    <a:pt x="373" y="657"/>
                  </a:cubicBezTo>
                  <a:close/>
                  <a:moveTo>
                    <a:pt x="1829" y="339"/>
                  </a:moveTo>
                  <a:cubicBezTo>
                    <a:pt x="1796" y="339"/>
                    <a:pt x="1763" y="350"/>
                    <a:pt x="1731" y="372"/>
                  </a:cubicBezTo>
                  <a:cubicBezTo>
                    <a:pt x="1665" y="416"/>
                    <a:pt x="1643" y="492"/>
                    <a:pt x="1643" y="580"/>
                  </a:cubicBezTo>
                  <a:cubicBezTo>
                    <a:pt x="1643" y="635"/>
                    <a:pt x="1654" y="701"/>
                    <a:pt x="1665" y="755"/>
                  </a:cubicBezTo>
                  <a:cubicBezTo>
                    <a:pt x="1753" y="1182"/>
                    <a:pt x="1851" y="1620"/>
                    <a:pt x="1993" y="2036"/>
                  </a:cubicBezTo>
                  <a:cubicBezTo>
                    <a:pt x="2135" y="2441"/>
                    <a:pt x="2289" y="2835"/>
                    <a:pt x="2464" y="3219"/>
                  </a:cubicBezTo>
                  <a:cubicBezTo>
                    <a:pt x="2497" y="3295"/>
                    <a:pt x="2716" y="3657"/>
                    <a:pt x="2836" y="3930"/>
                  </a:cubicBezTo>
                  <a:cubicBezTo>
                    <a:pt x="2551" y="2803"/>
                    <a:pt x="1709" y="1784"/>
                    <a:pt x="1774" y="613"/>
                  </a:cubicBezTo>
                  <a:lnTo>
                    <a:pt x="1774" y="613"/>
                  </a:lnTo>
                  <a:cubicBezTo>
                    <a:pt x="2376" y="1796"/>
                    <a:pt x="2979" y="2989"/>
                    <a:pt x="3581" y="4171"/>
                  </a:cubicBezTo>
                  <a:cubicBezTo>
                    <a:pt x="3833" y="4664"/>
                    <a:pt x="4161" y="5212"/>
                    <a:pt x="4709" y="5288"/>
                  </a:cubicBezTo>
                  <a:cubicBezTo>
                    <a:pt x="4731" y="5299"/>
                    <a:pt x="4752" y="5299"/>
                    <a:pt x="4785" y="5299"/>
                  </a:cubicBezTo>
                  <a:cubicBezTo>
                    <a:pt x="4862" y="5299"/>
                    <a:pt x="4950" y="5277"/>
                    <a:pt x="4993" y="5212"/>
                  </a:cubicBezTo>
                  <a:cubicBezTo>
                    <a:pt x="5037" y="5146"/>
                    <a:pt x="5037" y="5069"/>
                    <a:pt x="5037" y="4993"/>
                  </a:cubicBezTo>
                  <a:cubicBezTo>
                    <a:pt x="5037" y="4861"/>
                    <a:pt x="5026" y="4730"/>
                    <a:pt x="5026" y="4598"/>
                  </a:cubicBezTo>
                  <a:cubicBezTo>
                    <a:pt x="5004" y="4664"/>
                    <a:pt x="4993" y="4730"/>
                    <a:pt x="4971" y="4796"/>
                  </a:cubicBezTo>
                  <a:cubicBezTo>
                    <a:pt x="4950" y="4850"/>
                    <a:pt x="4916" y="4916"/>
                    <a:pt x="4862" y="4916"/>
                  </a:cubicBezTo>
                  <a:cubicBezTo>
                    <a:pt x="4840" y="4916"/>
                    <a:pt x="4818" y="4905"/>
                    <a:pt x="4796" y="4894"/>
                  </a:cubicBezTo>
                  <a:cubicBezTo>
                    <a:pt x="4610" y="4774"/>
                    <a:pt x="4435" y="4631"/>
                    <a:pt x="4271" y="4489"/>
                  </a:cubicBezTo>
                  <a:cubicBezTo>
                    <a:pt x="4106" y="4336"/>
                    <a:pt x="3953" y="4171"/>
                    <a:pt x="3811" y="4007"/>
                  </a:cubicBezTo>
                  <a:cubicBezTo>
                    <a:pt x="3526" y="3635"/>
                    <a:pt x="3285" y="3229"/>
                    <a:pt x="3077" y="2803"/>
                  </a:cubicBezTo>
                  <a:cubicBezTo>
                    <a:pt x="2924" y="2496"/>
                    <a:pt x="2792" y="2178"/>
                    <a:pt x="2661" y="1872"/>
                  </a:cubicBezTo>
                  <a:lnTo>
                    <a:pt x="2595" y="1708"/>
                  </a:lnTo>
                  <a:cubicBezTo>
                    <a:pt x="2453" y="1358"/>
                    <a:pt x="2311" y="996"/>
                    <a:pt x="2157" y="657"/>
                  </a:cubicBezTo>
                  <a:cubicBezTo>
                    <a:pt x="2125" y="569"/>
                    <a:pt x="2081" y="470"/>
                    <a:pt x="2004" y="416"/>
                  </a:cubicBezTo>
                  <a:cubicBezTo>
                    <a:pt x="1960" y="372"/>
                    <a:pt x="1894" y="339"/>
                    <a:pt x="1829" y="339"/>
                  </a:cubicBezTo>
                  <a:close/>
                  <a:moveTo>
                    <a:pt x="121" y="1971"/>
                  </a:moveTo>
                  <a:cubicBezTo>
                    <a:pt x="99" y="1971"/>
                    <a:pt x="77" y="1981"/>
                    <a:pt x="55" y="2015"/>
                  </a:cubicBezTo>
                  <a:cubicBezTo>
                    <a:pt x="1" y="2091"/>
                    <a:pt x="110" y="2419"/>
                    <a:pt x="132" y="2507"/>
                  </a:cubicBezTo>
                  <a:cubicBezTo>
                    <a:pt x="198" y="2847"/>
                    <a:pt x="285" y="3186"/>
                    <a:pt x="395" y="3514"/>
                  </a:cubicBezTo>
                  <a:cubicBezTo>
                    <a:pt x="624" y="4161"/>
                    <a:pt x="920" y="4796"/>
                    <a:pt x="1303" y="5375"/>
                  </a:cubicBezTo>
                  <a:cubicBezTo>
                    <a:pt x="1391" y="5299"/>
                    <a:pt x="1435" y="5200"/>
                    <a:pt x="1457" y="5091"/>
                  </a:cubicBezTo>
                  <a:lnTo>
                    <a:pt x="1457" y="5091"/>
                  </a:lnTo>
                  <a:cubicBezTo>
                    <a:pt x="1446" y="5102"/>
                    <a:pt x="1435" y="5113"/>
                    <a:pt x="1413" y="5124"/>
                  </a:cubicBezTo>
                  <a:cubicBezTo>
                    <a:pt x="1128" y="4697"/>
                    <a:pt x="975" y="4226"/>
                    <a:pt x="789" y="3755"/>
                  </a:cubicBezTo>
                  <a:cubicBezTo>
                    <a:pt x="581" y="3229"/>
                    <a:pt x="405" y="2682"/>
                    <a:pt x="252" y="2135"/>
                  </a:cubicBezTo>
                  <a:cubicBezTo>
                    <a:pt x="230" y="2080"/>
                    <a:pt x="176" y="1971"/>
                    <a:pt x="121" y="1971"/>
                  </a:cubicBezTo>
                  <a:close/>
                  <a:moveTo>
                    <a:pt x="5234" y="1740"/>
                  </a:moveTo>
                  <a:cubicBezTo>
                    <a:pt x="5125" y="1796"/>
                    <a:pt x="5037" y="1894"/>
                    <a:pt x="4971" y="2003"/>
                  </a:cubicBezTo>
                  <a:cubicBezTo>
                    <a:pt x="5770" y="3799"/>
                    <a:pt x="6011" y="5847"/>
                    <a:pt x="5661" y="7774"/>
                  </a:cubicBezTo>
                  <a:cubicBezTo>
                    <a:pt x="5617" y="7981"/>
                    <a:pt x="5573" y="8190"/>
                    <a:pt x="5617" y="8387"/>
                  </a:cubicBezTo>
                  <a:cubicBezTo>
                    <a:pt x="5661" y="8572"/>
                    <a:pt x="5770" y="8726"/>
                    <a:pt x="5891" y="8879"/>
                  </a:cubicBezTo>
                  <a:cubicBezTo>
                    <a:pt x="6986" y="10401"/>
                    <a:pt x="8300" y="11825"/>
                    <a:pt x="9482" y="13292"/>
                  </a:cubicBezTo>
                  <a:cubicBezTo>
                    <a:pt x="10719" y="14825"/>
                    <a:pt x="11967" y="16357"/>
                    <a:pt x="13205" y="17890"/>
                  </a:cubicBezTo>
                  <a:cubicBezTo>
                    <a:pt x="14266" y="19204"/>
                    <a:pt x="15339" y="20540"/>
                    <a:pt x="15898" y="22116"/>
                  </a:cubicBezTo>
                  <a:cubicBezTo>
                    <a:pt x="15952" y="22280"/>
                    <a:pt x="16008" y="22477"/>
                    <a:pt x="15909" y="22631"/>
                  </a:cubicBezTo>
                  <a:cubicBezTo>
                    <a:pt x="15964" y="22587"/>
                    <a:pt x="16281" y="22565"/>
                    <a:pt x="16369" y="22511"/>
                  </a:cubicBezTo>
                  <a:cubicBezTo>
                    <a:pt x="16412" y="22477"/>
                    <a:pt x="16446" y="22455"/>
                    <a:pt x="16478" y="22423"/>
                  </a:cubicBezTo>
                  <a:cubicBezTo>
                    <a:pt x="16555" y="22335"/>
                    <a:pt x="16609" y="22248"/>
                    <a:pt x="16653" y="22149"/>
                  </a:cubicBezTo>
                  <a:cubicBezTo>
                    <a:pt x="16774" y="21854"/>
                    <a:pt x="16785" y="21481"/>
                    <a:pt x="16752" y="21185"/>
                  </a:cubicBezTo>
                  <a:cubicBezTo>
                    <a:pt x="16599" y="19871"/>
                    <a:pt x="15854" y="18854"/>
                    <a:pt x="15044" y="17868"/>
                  </a:cubicBezTo>
                  <a:cubicBezTo>
                    <a:pt x="14913" y="17704"/>
                    <a:pt x="14770" y="17540"/>
                    <a:pt x="14628" y="17365"/>
                  </a:cubicBezTo>
                  <a:cubicBezTo>
                    <a:pt x="13643" y="16182"/>
                    <a:pt x="12624" y="15022"/>
                    <a:pt x="11584" y="13883"/>
                  </a:cubicBezTo>
                  <a:cubicBezTo>
                    <a:pt x="11573" y="13883"/>
                    <a:pt x="11573" y="13872"/>
                    <a:pt x="11563" y="13872"/>
                  </a:cubicBezTo>
                  <a:cubicBezTo>
                    <a:pt x="10807" y="13039"/>
                    <a:pt x="10030" y="12229"/>
                    <a:pt x="9252" y="11419"/>
                  </a:cubicBezTo>
                  <a:cubicBezTo>
                    <a:pt x="8387" y="10543"/>
                    <a:pt x="7500" y="9667"/>
                    <a:pt x="6723" y="8715"/>
                  </a:cubicBezTo>
                  <a:lnTo>
                    <a:pt x="6624" y="8584"/>
                  </a:lnTo>
                  <a:cubicBezTo>
                    <a:pt x="6602" y="8562"/>
                    <a:pt x="6592" y="8540"/>
                    <a:pt x="6580" y="8518"/>
                  </a:cubicBezTo>
                  <a:cubicBezTo>
                    <a:pt x="6548" y="8463"/>
                    <a:pt x="6515" y="8409"/>
                    <a:pt x="6493" y="8343"/>
                  </a:cubicBezTo>
                  <a:cubicBezTo>
                    <a:pt x="6460" y="8233"/>
                    <a:pt x="6449" y="8124"/>
                    <a:pt x="6449" y="8014"/>
                  </a:cubicBezTo>
                  <a:lnTo>
                    <a:pt x="6449" y="7839"/>
                  </a:lnTo>
                  <a:cubicBezTo>
                    <a:pt x="6460" y="7718"/>
                    <a:pt x="6460" y="7598"/>
                    <a:pt x="6460" y="7478"/>
                  </a:cubicBezTo>
                  <a:cubicBezTo>
                    <a:pt x="6460" y="6755"/>
                    <a:pt x="6395" y="6044"/>
                    <a:pt x="6252" y="5343"/>
                  </a:cubicBezTo>
                  <a:cubicBezTo>
                    <a:pt x="6121" y="4609"/>
                    <a:pt x="6044" y="3832"/>
                    <a:pt x="5804" y="3120"/>
                  </a:cubicBezTo>
                  <a:cubicBezTo>
                    <a:pt x="5726" y="2901"/>
                    <a:pt x="5617" y="2704"/>
                    <a:pt x="5519" y="2507"/>
                  </a:cubicBezTo>
                  <a:lnTo>
                    <a:pt x="5508" y="2496"/>
                  </a:lnTo>
                  <a:cubicBezTo>
                    <a:pt x="5388" y="2255"/>
                    <a:pt x="5278" y="2025"/>
                    <a:pt x="5234" y="1740"/>
                  </a:cubicBezTo>
                  <a:close/>
                </a:path>
              </a:pathLst>
            </a:custGeom>
            <a:solidFill>
              <a:srgbClr val="DF8C8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55" name="Rect 0"/>
            <p:cNvSpPr>
              <a:spLocks/>
            </p:cNvSpPr>
            <p:nvPr/>
          </p:nvSpPr>
          <p:spPr>
            <a:xfrm rot="0">
              <a:off x="7140575" y="3527425"/>
              <a:ext cx="216535" cy="149860"/>
            </a:xfrm>
            <a:custGeom>
              <a:gdLst>
                <a:gd fmla="*/ 3668 w 7491" name="TX0"/>
                <a:gd fmla="*/ 0 h 5181" name="TY0"/>
                <a:gd fmla="*/ 504 w 7491" name="TX1"/>
                <a:gd fmla="*/ 3657 h 5181" name="TY1"/>
                <a:gd fmla="*/ 22 w 7491" name="TX2"/>
                <a:gd fmla="*/ 4314 h 5181" name="TY2"/>
                <a:gd fmla="*/ 395 w 7491" name="TX3"/>
                <a:gd fmla="*/ 4895 h 5181" name="TY3"/>
                <a:gd fmla="*/ 1117 w 7491" name="TX4"/>
                <a:gd fmla="*/ 5048 h 5181" name="TY4"/>
                <a:gd fmla="*/ 4224 w 7491" name="TX5"/>
                <a:gd fmla="*/ 5179 h 5181" name="TY5"/>
                <a:gd fmla="*/ 5102 w 7491" name="TX6"/>
                <a:gd fmla="*/ 5168 h 5181" name="TY6"/>
                <a:gd fmla="*/ 6952 w 7491" name="TX7"/>
                <a:gd fmla="*/ 4632 h 5181" name="TY7"/>
                <a:gd fmla="*/ 7402 w 7491" name="TX8"/>
                <a:gd fmla="*/ 2606 h 5181" name="TY8"/>
                <a:gd fmla="*/ 6898 w 7491" name="TX9"/>
                <a:gd fmla="*/ 373 h 5181" name="TY9"/>
                <a:gd fmla="*/ 6701 w 7491" name="TX10"/>
                <a:gd fmla="*/ 88 h 5181" name="TY10"/>
                <a:gd fmla="*/ 6579 w 7491" name="TX11"/>
                <a:gd fmla="*/ 62 h 5181" name="TY11"/>
                <a:gd fmla="*/ 6329 w 7491" name="TX12"/>
                <a:gd fmla="*/ 110 h 5181" name="TY12"/>
                <a:gd fmla="*/ 5159 w 7491" name="TX13"/>
                <a:gd fmla="*/ 289 h 5181" name="TY13"/>
                <a:gd fmla="*/ 3668 w 7491" name="TX14"/>
                <a:gd fmla="*/ 0 h 5181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7491" h="5181">
                  <a:moveTo>
                    <a:pt x="3668" y="0"/>
                  </a:moveTo>
                  <a:cubicBezTo>
                    <a:pt x="2858" y="1413"/>
                    <a:pt x="1774" y="2661"/>
                    <a:pt x="504" y="3657"/>
                  </a:cubicBezTo>
                  <a:cubicBezTo>
                    <a:pt x="285" y="3832"/>
                    <a:pt x="33" y="4030"/>
                    <a:pt x="22" y="4314"/>
                  </a:cubicBezTo>
                  <a:cubicBezTo>
                    <a:pt x="0" y="4555"/>
                    <a:pt x="176" y="4774"/>
                    <a:pt x="395" y="4895"/>
                  </a:cubicBezTo>
                  <a:cubicBezTo>
                    <a:pt x="613" y="5004"/>
                    <a:pt x="865" y="5026"/>
                    <a:pt x="1117" y="5048"/>
                  </a:cubicBezTo>
                  <a:cubicBezTo>
                    <a:pt x="2151" y="5134"/>
                    <a:pt x="3185" y="5179"/>
                    <a:pt x="4224" y="5179"/>
                  </a:cubicBezTo>
                  <a:cubicBezTo>
                    <a:pt x="4517" y="5179"/>
                    <a:pt x="4809" y="5176"/>
                    <a:pt x="5102" y="5168"/>
                  </a:cubicBezTo>
                  <a:cubicBezTo>
                    <a:pt x="5759" y="5158"/>
                    <a:pt x="6492" y="5103"/>
                    <a:pt x="6952" y="4632"/>
                  </a:cubicBezTo>
                  <a:cubicBezTo>
                    <a:pt x="7467" y="4129"/>
                    <a:pt x="7489" y="3318"/>
                    <a:pt x="7402" y="2606"/>
                  </a:cubicBezTo>
                  <a:cubicBezTo>
                    <a:pt x="7314" y="1851"/>
                    <a:pt x="7149" y="1095"/>
                    <a:pt x="6898" y="373"/>
                  </a:cubicBezTo>
                  <a:cubicBezTo>
                    <a:pt x="6854" y="263"/>
                    <a:pt x="6810" y="143"/>
                    <a:pt x="6701" y="88"/>
                  </a:cubicBezTo>
                  <a:cubicBezTo>
                    <a:pt x="6663" y="69"/>
                    <a:pt x="6622" y="62"/>
                    <a:pt x="6579" y="62"/>
                  </a:cubicBezTo>
                  <a:cubicBezTo>
                    <a:pt x="6496" y="62"/>
                    <a:pt x="6408" y="89"/>
                    <a:pt x="6329" y="110"/>
                  </a:cubicBezTo>
                  <a:cubicBezTo>
                    <a:pt x="5950" y="230"/>
                    <a:pt x="5554" y="289"/>
                    <a:pt x="5159" y="289"/>
                  </a:cubicBezTo>
                  <a:cubicBezTo>
                    <a:pt x="4651" y="289"/>
                    <a:pt x="4142" y="192"/>
                    <a:pt x="3668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56" name="Rect 0"/>
            <p:cNvSpPr>
              <a:spLocks/>
            </p:cNvSpPr>
            <p:nvPr/>
          </p:nvSpPr>
          <p:spPr>
            <a:xfrm rot="0">
              <a:off x="7124700" y="3630295"/>
              <a:ext cx="233045" cy="46355"/>
            </a:xfrm>
            <a:custGeom>
              <a:gdLst>
                <a:gd fmla="*/ 8048 w 8072" name="TX0"/>
                <a:gd fmla="*/ 0 h 1589" name="TY0"/>
                <a:gd fmla="*/ 8048 w 8072" name="TX1"/>
                <a:gd fmla="*/ 0 h 1589" name="TY1"/>
                <a:gd fmla="*/ 5935 w 8072" name="TX2"/>
                <a:gd fmla="*/ 964 h 1589" name="TY2"/>
                <a:gd fmla="*/ 4555 w 8072" name="TX3"/>
                <a:gd fmla="*/ 1007 h 1589" name="TY3"/>
                <a:gd fmla="*/ 1807 w 8072" name="TX4"/>
                <a:gd fmla="*/ 789 h 1589" name="TY4"/>
                <a:gd fmla="*/ 625 w 8072" name="TX5"/>
                <a:gd fmla="*/ 339 h 1589" name="TY5"/>
                <a:gd fmla="*/ 625 w 8072" name="TX6"/>
                <a:gd fmla="*/ 339 h 1589" name="TY6"/>
                <a:gd fmla="*/ 1676 w 8072" name="TX7"/>
                <a:gd fmla="*/ 1456 h 1589" name="TY7"/>
                <a:gd fmla="*/ 4985 w 8072" name="TX8"/>
                <a:gd fmla="*/ 1582 h 1589" name="TY8"/>
                <a:gd fmla="*/ 5661 w 8072" name="TX9"/>
                <a:gd fmla="*/ 1577 h 1589" name="TY9"/>
                <a:gd fmla="*/ 7467 w 8072" name="TX10"/>
                <a:gd fmla="*/ 1303 h 1589" name="TY10"/>
                <a:gd fmla="*/ 7993 w 8072" name="TX11"/>
                <a:gd fmla="*/ 679 h 1589" name="TY11"/>
                <a:gd fmla="*/ 8048 w 8072" name="TX12"/>
                <a:gd fmla="*/ 0 h 1589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8072" h="1589">
                  <a:moveTo>
                    <a:pt x="8048" y="0"/>
                  </a:moveTo>
                  <a:lnTo>
                    <a:pt x="8048" y="0"/>
                  </a:lnTo>
                  <a:cubicBezTo>
                    <a:pt x="7676" y="711"/>
                    <a:pt x="6745" y="909"/>
                    <a:pt x="5935" y="964"/>
                  </a:cubicBezTo>
                  <a:cubicBezTo>
                    <a:pt x="5475" y="996"/>
                    <a:pt x="5015" y="1007"/>
                    <a:pt x="4555" y="1007"/>
                  </a:cubicBezTo>
                  <a:cubicBezTo>
                    <a:pt x="3635" y="1007"/>
                    <a:pt x="2716" y="930"/>
                    <a:pt x="1807" y="789"/>
                  </a:cubicBezTo>
                  <a:cubicBezTo>
                    <a:pt x="1380" y="723"/>
                    <a:pt x="942" y="635"/>
                    <a:pt x="625" y="339"/>
                  </a:cubicBezTo>
                  <a:lnTo>
                    <a:pt x="625" y="339"/>
                  </a:lnTo>
                  <a:cubicBezTo>
                    <a:pt x="1" y="1149"/>
                    <a:pt x="1063" y="1402"/>
                    <a:pt x="1676" y="1456"/>
                  </a:cubicBezTo>
                  <a:cubicBezTo>
                    <a:pt x="2777" y="1538"/>
                    <a:pt x="3878" y="1582"/>
                    <a:pt x="4985" y="1582"/>
                  </a:cubicBezTo>
                  <a:cubicBezTo>
                    <a:pt x="5210" y="1582"/>
                    <a:pt x="5436" y="1581"/>
                    <a:pt x="5661" y="1577"/>
                  </a:cubicBezTo>
                  <a:cubicBezTo>
                    <a:pt x="6209" y="1565"/>
                    <a:pt x="6986" y="1587"/>
                    <a:pt x="7467" y="1303"/>
                  </a:cubicBezTo>
                  <a:cubicBezTo>
                    <a:pt x="7708" y="1161"/>
                    <a:pt x="7895" y="930"/>
                    <a:pt x="7993" y="679"/>
                  </a:cubicBezTo>
                  <a:cubicBezTo>
                    <a:pt x="8070" y="492"/>
                    <a:pt x="7983" y="132"/>
                    <a:pt x="8048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57" name="Rect 0"/>
            <p:cNvSpPr>
              <a:spLocks/>
            </p:cNvSpPr>
            <p:nvPr/>
          </p:nvSpPr>
          <p:spPr>
            <a:xfrm rot="0">
              <a:off x="7423150" y="3529330"/>
              <a:ext cx="216535" cy="149225"/>
            </a:xfrm>
            <a:custGeom>
              <a:gdLst>
                <a:gd fmla="*/ 3679 w 7491" name="TX0"/>
                <a:gd fmla="*/ 1 h 5169" name="TY0"/>
                <a:gd fmla="*/ 504 w 7491" name="TX1"/>
                <a:gd fmla="*/ 3657 h 5169" name="TY1"/>
                <a:gd fmla="*/ 22 w 7491" name="TX2"/>
                <a:gd fmla="*/ 4303 h 5169" name="TY2"/>
                <a:gd fmla="*/ 394 w 7491" name="TX3"/>
                <a:gd fmla="*/ 4884 h 5169" name="TY3"/>
                <a:gd fmla="*/ 1117 w 7491" name="TX4"/>
                <a:gd fmla="*/ 5037 h 5169" name="TY4"/>
                <a:gd fmla="*/ 4224 w 7491" name="TX5"/>
                <a:gd fmla="*/ 5168 h 5169" name="TY5"/>
                <a:gd fmla="*/ 5102 w 7491" name="TX6"/>
                <a:gd fmla="*/ 5157 h 5169" name="TY6"/>
                <a:gd fmla="*/ 6952 w 7491" name="TX7"/>
                <a:gd fmla="*/ 4621 h 5169" name="TY7"/>
                <a:gd fmla="*/ 7402 w 7491" name="TX8"/>
                <a:gd fmla="*/ 2595 h 5169" name="TY8"/>
                <a:gd fmla="*/ 6898 w 7491" name="TX9"/>
                <a:gd fmla="*/ 361 h 5169" name="TY9"/>
                <a:gd fmla="*/ 6711 w 7491" name="TX10"/>
                <a:gd fmla="*/ 77 h 5169" name="TY10"/>
                <a:gd fmla="*/ 6586 w 7491" name="TX11"/>
                <a:gd fmla="*/ 52 h 5169" name="TY11"/>
                <a:gd fmla="*/ 6329 w 7491" name="TX12"/>
                <a:gd fmla="*/ 110 h 5169" name="TY12"/>
                <a:gd fmla="*/ 5166 w 7491" name="TX13"/>
                <a:gd fmla="*/ 281 h 5169" name="TY13"/>
                <a:gd fmla="*/ 3679 w 7491" name="TX14"/>
                <a:gd fmla="*/ 1 h 5169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7491" h="5169">
                  <a:moveTo>
                    <a:pt x="3679" y="1"/>
                  </a:moveTo>
                  <a:cubicBezTo>
                    <a:pt x="2869" y="1402"/>
                    <a:pt x="1785" y="2650"/>
                    <a:pt x="504" y="3657"/>
                  </a:cubicBezTo>
                  <a:cubicBezTo>
                    <a:pt x="285" y="3821"/>
                    <a:pt x="44" y="4018"/>
                    <a:pt x="22" y="4303"/>
                  </a:cubicBezTo>
                  <a:cubicBezTo>
                    <a:pt x="0" y="4544"/>
                    <a:pt x="186" y="4774"/>
                    <a:pt x="394" y="4884"/>
                  </a:cubicBezTo>
                  <a:cubicBezTo>
                    <a:pt x="613" y="4993"/>
                    <a:pt x="865" y="5026"/>
                    <a:pt x="1117" y="5037"/>
                  </a:cubicBezTo>
                  <a:cubicBezTo>
                    <a:pt x="2151" y="5122"/>
                    <a:pt x="3185" y="5168"/>
                    <a:pt x="4224" y="5168"/>
                  </a:cubicBezTo>
                  <a:cubicBezTo>
                    <a:pt x="4517" y="5168"/>
                    <a:pt x="4809" y="5164"/>
                    <a:pt x="5102" y="5157"/>
                  </a:cubicBezTo>
                  <a:cubicBezTo>
                    <a:pt x="5759" y="5147"/>
                    <a:pt x="6492" y="5091"/>
                    <a:pt x="6952" y="4621"/>
                  </a:cubicBezTo>
                  <a:cubicBezTo>
                    <a:pt x="7467" y="4117"/>
                    <a:pt x="7489" y="3307"/>
                    <a:pt x="7402" y="2595"/>
                  </a:cubicBezTo>
                  <a:cubicBezTo>
                    <a:pt x="7314" y="1840"/>
                    <a:pt x="7149" y="1084"/>
                    <a:pt x="6898" y="361"/>
                  </a:cubicBezTo>
                  <a:cubicBezTo>
                    <a:pt x="6854" y="252"/>
                    <a:pt x="6810" y="132"/>
                    <a:pt x="6711" y="77"/>
                  </a:cubicBezTo>
                  <a:cubicBezTo>
                    <a:pt x="6672" y="59"/>
                    <a:pt x="6629" y="52"/>
                    <a:pt x="6586" y="52"/>
                  </a:cubicBezTo>
                  <a:cubicBezTo>
                    <a:pt x="6499" y="52"/>
                    <a:pt x="6409" y="81"/>
                    <a:pt x="6329" y="110"/>
                  </a:cubicBezTo>
                  <a:cubicBezTo>
                    <a:pt x="5952" y="225"/>
                    <a:pt x="5559" y="281"/>
                    <a:pt x="5166" y="281"/>
                  </a:cubicBezTo>
                  <a:cubicBezTo>
                    <a:pt x="4657" y="281"/>
                    <a:pt x="4149" y="186"/>
                    <a:pt x="3679" y="1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58" name="Rect 0"/>
            <p:cNvSpPr>
              <a:spLocks/>
            </p:cNvSpPr>
            <p:nvPr/>
          </p:nvSpPr>
          <p:spPr>
            <a:xfrm rot="0">
              <a:off x="7407275" y="3631565"/>
              <a:ext cx="233680" cy="46355"/>
            </a:xfrm>
            <a:custGeom>
              <a:gdLst>
                <a:gd fmla="*/ 8048 w 8082" name="TX0"/>
                <a:gd fmla="*/ 0 h 1589" name="TY0"/>
                <a:gd fmla="*/ 5935 w 8082" name="TX1"/>
                <a:gd fmla="*/ 963 h 1589" name="TY1"/>
                <a:gd fmla="*/ 4555 w 8082" name="TX2"/>
                <a:gd fmla="*/ 1007 h 1589" name="TY2"/>
                <a:gd fmla="*/ 1807 w 8082" name="TX3"/>
                <a:gd fmla="*/ 788 h 1589" name="TY3"/>
                <a:gd fmla="*/ 625 w 8082" name="TX4"/>
                <a:gd fmla="*/ 339 h 1589" name="TY4"/>
                <a:gd fmla="*/ 625 w 8082" name="TX5"/>
                <a:gd fmla="*/ 339 h 1589" name="TY5"/>
                <a:gd fmla="*/ 1676 w 8082" name="TX6"/>
                <a:gd fmla="*/ 1456 h 1589" name="TY6"/>
                <a:gd fmla="*/ 4895 w 8082" name="TX7"/>
                <a:gd fmla="*/ 1583 h 1589" name="TY7"/>
                <a:gd fmla="*/ 5661 w 8082" name="TX8"/>
                <a:gd fmla="*/ 1577 h 1589" name="TY8"/>
                <a:gd fmla="*/ 7467 w 8082" name="TX9"/>
                <a:gd fmla="*/ 1302 h 1589" name="TY9"/>
                <a:gd fmla="*/ 7993 w 8082" name="TX10"/>
                <a:gd fmla="*/ 679 h 1589" name="TY10"/>
                <a:gd fmla="*/ 8048 w 8082" name="TX11"/>
                <a:gd fmla="*/ 0 h 1589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8082" h="1589">
                  <a:moveTo>
                    <a:pt x="8048" y="0"/>
                  </a:moveTo>
                  <a:cubicBezTo>
                    <a:pt x="7676" y="723"/>
                    <a:pt x="6745" y="908"/>
                    <a:pt x="5935" y="963"/>
                  </a:cubicBezTo>
                  <a:cubicBezTo>
                    <a:pt x="5475" y="996"/>
                    <a:pt x="5015" y="1007"/>
                    <a:pt x="4555" y="1007"/>
                  </a:cubicBezTo>
                  <a:cubicBezTo>
                    <a:pt x="3635" y="1007"/>
                    <a:pt x="2716" y="930"/>
                    <a:pt x="1807" y="788"/>
                  </a:cubicBezTo>
                  <a:cubicBezTo>
                    <a:pt x="1380" y="733"/>
                    <a:pt x="942" y="635"/>
                    <a:pt x="625" y="339"/>
                  </a:cubicBezTo>
                  <a:lnTo>
                    <a:pt x="625" y="339"/>
                  </a:lnTo>
                  <a:cubicBezTo>
                    <a:pt x="0" y="1149"/>
                    <a:pt x="1073" y="1401"/>
                    <a:pt x="1676" y="1456"/>
                  </a:cubicBezTo>
                  <a:cubicBezTo>
                    <a:pt x="2747" y="1544"/>
                    <a:pt x="3818" y="1583"/>
                    <a:pt x="4895" y="1583"/>
                  </a:cubicBezTo>
                  <a:cubicBezTo>
                    <a:pt x="5150" y="1583"/>
                    <a:pt x="5406" y="1581"/>
                    <a:pt x="5661" y="1577"/>
                  </a:cubicBezTo>
                  <a:cubicBezTo>
                    <a:pt x="6209" y="1565"/>
                    <a:pt x="6986" y="1587"/>
                    <a:pt x="7467" y="1302"/>
                  </a:cubicBezTo>
                  <a:cubicBezTo>
                    <a:pt x="7708" y="1161"/>
                    <a:pt x="7895" y="930"/>
                    <a:pt x="7993" y="679"/>
                  </a:cubicBezTo>
                  <a:cubicBezTo>
                    <a:pt x="8081" y="492"/>
                    <a:pt x="7982" y="131"/>
                    <a:pt x="8048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59" name="Rect 0"/>
            <p:cNvSpPr>
              <a:spLocks/>
            </p:cNvSpPr>
            <p:nvPr/>
          </p:nvSpPr>
          <p:spPr>
            <a:xfrm rot="0">
              <a:off x="7113270" y="2535555"/>
              <a:ext cx="598170" cy="360045"/>
            </a:xfrm>
            <a:custGeom>
              <a:gdLst>
                <a:gd fmla="*/ 3934 w 20750" name="TX0"/>
                <a:gd fmla="*/ 0 h 12487" name="TY0"/>
                <a:gd fmla="*/ 2256 w 20750" name="TX1"/>
                <a:gd fmla="*/ 714 h 12487" name="TY1"/>
                <a:gd fmla="*/ 1698 w 20750" name="TX2"/>
                <a:gd fmla="*/ 2235 h 12487" name="TY2"/>
                <a:gd fmla="*/ 0 w 20750" name="TX3"/>
                <a:gd fmla="*/ 9680 h 12487" name="TY3"/>
                <a:gd fmla="*/ 307 w 20750" name="TX4"/>
                <a:gd fmla="*/ 10962 h 12487" name="TY4"/>
                <a:gd fmla="*/ 1063 w 20750" name="TX5"/>
                <a:gd fmla="*/ 11444 h 12487" name="TY5"/>
                <a:gd fmla="*/ 7517 w 20750" name="TX6"/>
                <a:gd fmla="*/ 12485 h 12487" name="TY6"/>
                <a:gd fmla="*/ 7960 w 20750" name="TX7"/>
                <a:gd fmla="*/ 12483 h 12487" name="TY7"/>
                <a:gd fmla="*/ 12318 w 20750" name="TX8"/>
                <a:gd fmla="*/ 12341 h 12487" name="TY8"/>
                <a:gd fmla="*/ 19697 w 20750" name="TX9"/>
                <a:gd fmla="*/ 11312 h 12487" name="TY9"/>
                <a:gd fmla="*/ 20255 w 20750" name="TX10"/>
                <a:gd fmla="*/ 11016 h 12487" name="TY10"/>
                <a:gd fmla="*/ 20573 w 20750" name="TX11"/>
                <a:gd fmla="*/ 10315 h 12487" name="TY11"/>
                <a:gd fmla="*/ 20267 w 20750" name="TX12"/>
                <a:gd fmla="*/ 7239 h 12487" name="TY12"/>
                <a:gd fmla="*/ 18449 w 20750" name="TX13"/>
                <a:gd fmla="*/ 3264 h 12487" name="TY13"/>
                <a:gd fmla="*/ 17255 w 20750" name="TX14"/>
                <a:gd fmla="*/ 1436 h 12487" name="TY14"/>
                <a:gd fmla="*/ 16260 w 20750" name="TX15"/>
                <a:gd fmla="*/ 342 h 12487" name="TY15"/>
                <a:gd fmla="*/ 15400 w 20750" name="TX16"/>
                <a:gd fmla="*/ 41 h 12487" name="TY16"/>
                <a:gd fmla="*/ 13982 w 20750" name="TX17"/>
                <a:gd fmla="*/ 276 h 12487" name="TY17"/>
                <a:gd fmla="*/ 8809 w 20750" name="TX18"/>
                <a:gd fmla="*/ 828 h 12487" name="TY18"/>
                <a:gd fmla="*/ 8146 w 20750" name="TX19"/>
                <a:gd fmla="*/ 812 h 12487" name="TY19"/>
                <a:gd fmla="*/ 5596 w 20750" name="TX20"/>
                <a:gd fmla="*/ 308 h 12487" name="TY20"/>
                <a:gd fmla="*/ 3934 w 20750" name="TX21"/>
                <a:gd fmla="*/ 0 h 12487" name="TY2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</a:cxnLst>
              <a:rect l="l" t="t" r="r" b="b"/>
              <a:pathLst>
                <a:path w="20750" h="12487">
                  <a:moveTo>
                    <a:pt x="3934" y="0"/>
                  </a:moveTo>
                  <a:cubicBezTo>
                    <a:pt x="3287" y="0"/>
                    <a:pt x="2667" y="181"/>
                    <a:pt x="2256" y="714"/>
                  </a:cubicBezTo>
                  <a:cubicBezTo>
                    <a:pt x="1917" y="1152"/>
                    <a:pt x="1796" y="1699"/>
                    <a:pt x="1698" y="2235"/>
                  </a:cubicBezTo>
                  <a:cubicBezTo>
                    <a:pt x="1183" y="4754"/>
                    <a:pt x="34" y="7031"/>
                    <a:pt x="0" y="9680"/>
                  </a:cubicBezTo>
                  <a:cubicBezTo>
                    <a:pt x="0" y="10130"/>
                    <a:pt x="34" y="10611"/>
                    <a:pt x="307" y="10962"/>
                  </a:cubicBezTo>
                  <a:cubicBezTo>
                    <a:pt x="504" y="11191"/>
                    <a:pt x="789" y="11323"/>
                    <a:pt x="1063" y="11444"/>
                  </a:cubicBezTo>
                  <a:cubicBezTo>
                    <a:pt x="3073" y="12315"/>
                    <a:pt x="5315" y="12485"/>
                    <a:pt x="7517" y="12485"/>
                  </a:cubicBezTo>
                  <a:cubicBezTo>
                    <a:pt x="7665" y="12485"/>
                    <a:pt x="7813" y="12485"/>
                    <a:pt x="7960" y="12483"/>
                  </a:cubicBezTo>
                  <a:cubicBezTo>
                    <a:pt x="9416" y="12473"/>
                    <a:pt x="10873" y="12407"/>
                    <a:pt x="12318" y="12341"/>
                  </a:cubicBezTo>
                  <a:cubicBezTo>
                    <a:pt x="14814" y="12221"/>
                    <a:pt x="17332" y="12101"/>
                    <a:pt x="19697" y="11312"/>
                  </a:cubicBezTo>
                  <a:cubicBezTo>
                    <a:pt x="19894" y="11247"/>
                    <a:pt x="20102" y="11169"/>
                    <a:pt x="20255" y="11016"/>
                  </a:cubicBezTo>
                  <a:cubicBezTo>
                    <a:pt x="20442" y="10841"/>
                    <a:pt x="20518" y="10578"/>
                    <a:pt x="20573" y="10315"/>
                  </a:cubicBezTo>
                  <a:cubicBezTo>
                    <a:pt x="20748" y="9298"/>
                    <a:pt x="20551" y="8247"/>
                    <a:pt x="20267" y="7239"/>
                  </a:cubicBezTo>
                  <a:cubicBezTo>
                    <a:pt x="19851" y="5838"/>
                    <a:pt x="19226" y="4502"/>
                    <a:pt x="18449" y="3264"/>
                  </a:cubicBezTo>
                  <a:cubicBezTo>
                    <a:pt x="18044" y="2608"/>
                    <a:pt x="17683" y="2006"/>
                    <a:pt x="17255" y="1436"/>
                  </a:cubicBezTo>
                  <a:cubicBezTo>
                    <a:pt x="16971" y="1064"/>
                    <a:pt x="16654" y="692"/>
                    <a:pt x="16260" y="342"/>
                  </a:cubicBezTo>
                  <a:cubicBezTo>
                    <a:pt x="16002" y="115"/>
                    <a:pt x="15708" y="41"/>
                    <a:pt x="15400" y="41"/>
                  </a:cubicBezTo>
                  <a:cubicBezTo>
                    <a:pt x="14935" y="41"/>
                    <a:pt x="14437" y="210"/>
                    <a:pt x="13982" y="276"/>
                  </a:cubicBezTo>
                  <a:cubicBezTo>
                    <a:pt x="12263" y="509"/>
                    <a:pt x="10544" y="828"/>
                    <a:pt x="8809" y="828"/>
                  </a:cubicBezTo>
                  <a:cubicBezTo>
                    <a:pt x="8588" y="828"/>
                    <a:pt x="8367" y="823"/>
                    <a:pt x="8146" y="812"/>
                  </a:cubicBezTo>
                  <a:cubicBezTo>
                    <a:pt x="7270" y="768"/>
                    <a:pt x="6416" y="582"/>
                    <a:pt x="5596" y="308"/>
                  </a:cubicBezTo>
                  <a:cubicBezTo>
                    <a:pt x="5106" y="143"/>
                    <a:pt x="4509" y="0"/>
                    <a:pt x="3934" y="0"/>
                  </a:cubicBezTo>
                  <a:close/>
                </a:path>
              </a:pathLst>
            </a:custGeom>
            <a:solidFill>
              <a:srgbClr val="C4CCA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60" name="Rect 0"/>
            <p:cNvSpPr>
              <a:spLocks/>
            </p:cNvSpPr>
            <p:nvPr/>
          </p:nvSpPr>
          <p:spPr>
            <a:xfrm rot="0">
              <a:off x="7161530" y="2546350"/>
              <a:ext cx="22225" cy="50800"/>
            </a:xfrm>
            <a:custGeom>
              <a:gdLst>
                <a:gd fmla="*/ 745 w 747" name="TX0"/>
                <a:gd fmla="*/ 1 h 1732" name="TY0"/>
                <a:gd fmla="*/ 745 w 747" name="TX1"/>
                <a:gd fmla="*/ 1 h 1732" name="TY1"/>
                <a:gd fmla="*/ 67 w 747" name="TX2"/>
                <a:gd fmla="*/ 1424 h 1732" name="TY2"/>
                <a:gd fmla="*/ 1 w 747" name="TX3"/>
                <a:gd fmla="*/ 1730 h 1732" name="TY3"/>
                <a:gd fmla="*/ 33 w 747" name="TX4"/>
                <a:gd fmla="*/ 1719 h 1732" name="TY4"/>
                <a:gd fmla="*/ 99 w 747" name="TX5"/>
                <a:gd fmla="*/ 1511 h 1732" name="TY5"/>
                <a:gd fmla="*/ 230 w 747" name="TX6"/>
                <a:gd fmla="*/ 1030 h 1732" name="TY6"/>
                <a:gd fmla="*/ 318 w 747" name="TX7"/>
                <a:gd fmla="*/ 789 h 1732" name="TY7"/>
                <a:gd fmla="*/ 406 w 747" name="TX8"/>
                <a:gd fmla="*/ 624 h 1732" name="TY8"/>
                <a:gd fmla="*/ 362 w 747" name="TX9"/>
                <a:gd fmla="*/ 592 h 1732" name="TY9"/>
                <a:gd fmla="*/ 745 w 747" name="TX10"/>
                <a:gd fmla="*/ 1 h 1732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747" h="1732">
                  <a:moveTo>
                    <a:pt x="745" y="1"/>
                  </a:moveTo>
                  <a:lnTo>
                    <a:pt x="745" y="1"/>
                  </a:lnTo>
                  <a:cubicBezTo>
                    <a:pt x="351" y="339"/>
                    <a:pt x="187" y="843"/>
                    <a:pt x="67" y="1424"/>
                  </a:cubicBezTo>
                  <a:cubicBezTo>
                    <a:pt x="45" y="1522"/>
                    <a:pt x="23" y="1631"/>
                    <a:pt x="1" y="1730"/>
                  </a:cubicBezTo>
                  <a:cubicBezTo>
                    <a:pt x="11" y="1730"/>
                    <a:pt x="23" y="1719"/>
                    <a:pt x="33" y="1719"/>
                  </a:cubicBezTo>
                  <a:cubicBezTo>
                    <a:pt x="55" y="1653"/>
                    <a:pt x="77" y="1577"/>
                    <a:pt x="99" y="1511"/>
                  </a:cubicBezTo>
                  <a:cubicBezTo>
                    <a:pt x="132" y="1347"/>
                    <a:pt x="176" y="1183"/>
                    <a:pt x="230" y="1030"/>
                  </a:cubicBezTo>
                  <a:cubicBezTo>
                    <a:pt x="252" y="953"/>
                    <a:pt x="274" y="865"/>
                    <a:pt x="318" y="789"/>
                  </a:cubicBezTo>
                  <a:cubicBezTo>
                    <a:pt x="340" y="734"/>
                    <a:pt x="373" y="679"/>
                    <a:pt x="406" y="624"/>
                  </a:cubicBezTo>
                  <a:cubicBezTo>
                    <a:pt x="384" y="614"/>
                    <a:pt x="373" y="602"/>
                    <a:pt x="362" y="592"/>
                  </a:cubicBezTo>
                  <a:cubicBezTo>
                    <a:pt x="505" y="405"/>
                    <a:pt x="636" y="208"/>
                    <a:pt x="745" y="1"/>
                  </a:cubicBezTo>
                  <a:close/>
                </a:path>
              </a:pathLst>
            </a:custGeom>
            <a:solidFill>
              <a:srgbClr val="9305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61" name="Rect 0"/>
            <p:cNvSpPr>
              <a:spLocks/>
            </p:cNvSpPr>
            <p:nvPr/>
          </p:nvSpPr>
          <p:spPr>
            <a:xfrm rot="0">
              <a:off x="7148195" y="2651125"/>
              <a:ext cx="1270" cy="1270"/>
            </a:xfrm>
            <a:custGeom>
              <a:gdLst>
                <a:gd fmla="*/ 33 w 34" name="TX0"/>
                <a:gd fmla="*/ 0 h 34" name="TY0"/>
                <a:gd fmla="*/ 33 w 34" name="TX1"/>
                <a:gd fmla="*/ 0 h 34" name="TY1"/>
                <a:gd fmla="*/ 0 w 34" name="TX2"/>
                <a:gd fmla="*/ 11 h 34" name="TY2"/>
                <a:gd fmla="*/ 0 w 34" name="TX3"/>
                <a:gd fmla="*/ 33 h 34" name="TY3"/>
                <a:gd fmla="*/ 22 w 34" name="TX4"/>
                <a:gd fmla="*/ 22 h 34" name="TY4"/>
                <a:gd fmla="*/ 33 w 34" name="TX5"/>
                <a:gd fmla="*/ 0 h 34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34" h="34">
                  <a:moveTo>
                    <a:pt x="33" y="0"/>
                  </a:moveTo>
                  <a:lnTo>
                    <a:pt x="33" y="0"/>
                  </a:lnTo>
                  <a:cubicBezTo>
                    <a:pt x="22" y="11"/>
                    <a:pt x="11" y="11"/>
                    <a:pt x="0" y="11"/>
                  </a:cubicBezTo>
                  <a:lnTo>
                    <a:pt x="0" y="33"/>
                  </a:lnTo>
                  <a:cubicBezTo>
                    <a:pt x="0" y="33"/>
                    <a:pt x="11" y="22"/>
                    <a:pt x="22" y="22"/>
                  </a:cubicBezTo>
                  <a:cubicBezTo>
                    <a:pt x="22" y="11"/>
                    <a:pt x="33" y="11"/>
                    <a:pt x="33" y="0"/>
                  </a:cubicBezTo>
                  <a:close/>
                </a:path>
              </a:pathLst>
            </a:custGeom>
            <a:solidFill>
              <a:srgbClr val="816F8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62" name="Rect 0"/>
            <p:cNvSpPr>
              <a:spLocks/>
            </p:cNvSpPr>
            <p:nvPr/>
          </p:nvSpPr>
          <p:spPr>
            <a:xfrm rot="0">
              <a:off x="7155180" y="2621915"/>
              <a:ext cx="2540" cy="1905"/>
            </a:xfrm>
            <a:custGeom>
              <a:gdLst>
                <a:gd fmla="*/ 67 w 68" name="TX0"/>
                <a:gd fmla="*/ 1 h 35" name="TY0"/>
                <a:gd fmla="*/ 11 w 68" name="TX1"/>
                <a:gd fmla="*/ 23 h 35" name="TY1"/>
                <a:gd fmla="*/ 1 w 68" name="TX2"/>
                <a:gd fmla="*/ 34 h 35" name="TY2"/>
                <a:gd fmla="*/ 55 w 68" name="TX3"/>
                <a:gd fmla="*/ 12 h 35" name="TY3"/>
                <a:gd fmla="*/ 67 w 68" name="TX4"/>
                <a:gd fmla="*/ 1 h 35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68" h="35">
                  <a:moveTo>
                    <a:pt x="67" y="1"/>
                  </a:moveTo>
                  <a:cubicBezTo>
                    <a:pt x="45" y="1"/>
                    <a:pt x="23" y="12"/>
                    <a:pt x="11" y="23"/>
                  </a:cubicBezTo>
                  <a:cubicBezTo>
                    <a:pt x="1" y="23"/>
                    <a:pt x="1" y="34"/>
                    <a:pt x="1" y="34"/>
                  </a:cubicBezTo>
                  <a:cubicBezTo>
                    <a:pt x="23" y="34"/>
                    <a:pt x="45" y="23"/>
                    <a:pt x="55" y="12"/>
                  </a:cubicBezTo>
                  <a:cubicBezTo>
                    <a:pt x="67" y="12"/>
                    <a:pt x="67" y="1"/>
                    <a:pt x="67" y="1"/>
                  </a:cubicBezTo>
                  <a:close/>
                </a:path>
              </a:pathLst>
            </a:custGeom>
            <a:solidFill>
              <a:srgbClr val="816F8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63" name="Rect 0"/>
            <p:cNvSpPr>
              <a:spLocks/>
            </p:cNvSpPr>
            <p:nvPr/>
          </p:nvSpPr>
          <p:spPr>
            <a:xfrm rot="0">
              <a:off x="7604125" y="2568575"/>
              <a:ext cx="81280" cy="140335"/>
            </a:xfrm>
            <a:custGeom>
              <a:gdLst>
                <a:gd fmla="*/ 44 w 2794" name="TX0"/>
                <a:gd fmla="*/ 1 h 4842" name="TY0"/>
                <a:gd fmla="*/ 51 w 2794" name="TX1"/>
                <a:gd fmla="*/ 11 h 4842" name="TY1"/>
                <a:gd fmla="*/ 51 w 2794" name="TX2"/>
                <a:gd fmla="*/ 11 h 4842" name="TY2"/>
                <a:gd fmla="*/ 44 w 2794" name="TX3"/>
                <a:gd fmla="*/ 1 h 4842" name="TY3"/>
                <a:gd fmla="*/ 0 w 2794" name="TX5"/>
                <a:gd fmla="*/ 1 h 4842" name="TY5"/>
                <a:gd fmla="*/ 219 w 2794" name="TX6"/>
                <a:gd fmla="*/ 285 h 4842" name="TY6"/>
                <a:gd fmla="*/ 1413 w 2794" name="TX7"/>
                <a:gd fmla="*/ 2113 h 4842" name="TY7"/>
                <a:gd fmla="*/ 1862 w 2794" name="TX8"/>
                <a:gd fmla="*/ 2869 h 4842" name="TY8"/>
                <a:gd fmla="*/ 2004 w 2794" name="TX9"/>
                <a:gd fmla="*/ 2989 h 4842" name="TY9"/>
                <a:gd fmla="*/ 625 w 2794" name="TX10"/>
                <a:gd fmla="*/ 843 h 4842" name="TY10"/>
                <a:gd fmla="*/ 52 w 2794" name="TX11"/>
                <a:gd fmla="*/ 11 h 4842" name="TY11"/>
                <a:gd fmla="*/ 52 w 2794" name="TX12"/>
                <a:gd fmla="*/ 11 h 4842" name="TY12"/>
                <a:gd fmla="*/ 56 w 2794" name="TX13"/>
                <a:gd fmla="*/ 11 h 4842" name="TY13"/>
                <a:gd fmla="*/ 51 w 2794" name="TX14"/>
                <a:gd fmla="*/ 11 h 4842" name="TY14"/>
                <a:gd fmla="*/ 51 w 2794" name="TX15"/>
                <a:gd fmla="*/ 11 h 4842" name="TY15"/>
                <a:gd fmla="*/ 52 w 2794" name="TX16"/>
                <a:gd fmla="*/ 11 h 4842" name="TY16"/>
                <a:gd fmla="*/ 52 w 2794" name="TX17"/>
                <a:gd fmla="*/ 11 h 4842" name="TY17"/>
                <a:gd fmla="*/ 0 w 2794" name="TX18"/>
                <a:gd fmla="*/ 1 h 4842" name="TY18"/>
                <a:gd fmla="*/ 2311 w 2794" name="TX20"/>
                <a:gd fmla="*/ 3570 h 4842" name="TY20"/>
                <a:gd fmla="*/ 2267 w 2794" name="TX21"/>
                <a:gd fmla="*/ 3581 h 4842" name="TY21"/>
                <a:gd fmla="*/ 2234 w 2794" name="TX22"/>
                <a:gd fmla="*/ 3581 h 4842" name="TY22"/>
                <a:gd fmla="*/ 2793 w 2794" name="TX23"/>
                <a:gd fmla="*/ 4840 h 4842" name="TY23"/>
                <a:gd fmla="*/ 2311 w 2794" name="TX24"/>
                <a:gd fmla="*/ 3570 h 4842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2794" h="4842">
                  <a:moveTo>
                    <a:pt x="44" y="1"/>
                  </a:moveTo>
                  <a:cubicBezTo>
                    <a:pt x="44" y="1"/>
                    <a:pt x="44" y="9"/>
                    <a:pt x="51" y="11"/>
                  </a:cubicBezTo>
                  <a:lnTo>
                    <a:pt x="51" y="11"/>
                  </a:lnTo>
                  <a:cubicBezTo>
                    <a:pt x="49" y="7"/>
                    <a:pt x="47" y="4"/>
                    <a:pt x="44" y="1"/>
                  </a:cubicBezTo>
                  <a:close/>
                  <a:moveTo>
                    <a:pt x="0" y="1"/>
                  </a:moveTo>
                  <a:cubicBezTo>
                    <a:pt x="78" y="99"/>
                    <a:pt x="154" y="198"/>
                    <a:pt x="219" y="285"/>
                  </a:cubicBezTo>
                  <a:cubicBezTo>
                    <a:pt x="647" y="855"/>
                    <a:pt x="1008" y="1457"/>
                    <a:pt x="1413" y="2113"/>
                  </a:cubicBezTo>
                  <a:cubicBezTo>
                    <a:pt x="1567" y="2366"/>
                    <a:pt x="1720" y="2607"/>
                    <a:pt x="1862" y="2869"/>
                  </a:cubicBezTo>
                  <a:cubicBezTo>
                    <a:pt x="1905" y="2902"/>
                    <a:pt x="1961" y="2946"/>
                    <a:pt x="2004" y="2989"/>
                  </a:cubicBezTo>
                  <a:cubicBezTo>
                    <a:pt x="1577" y="2234"/>
                    <a:pt x="1085" y="1522"/>
                    <a:pt x="625" y="843"/>
                  </a:cubicBezTo>
                  <a:cubicBezTo>
                    <a:pt x="441" y="562"/>
                    <a:pt x="246" y="281"/>
                    <a:pt x="52" y="11"/>
                  </a:cubicBezTo>
                  <a:lnTo>
                    <a:pt x="52" y="11"/>
                  </a:lnTo>
                  <a:cubicBezTo>
                    <a:pt x="53" y="11"/>
                    <a:pt x="54" y="11"/>
                    <a:pt x="56" y="11"/>
                  </a:cubicBezTo>
                  <a:cubicBezTo>
                    <a:pt x="54" y="11"/>
                    <a:pt x="53" y="11"/>
                    <a:pt x="51" y="11"/>
                  </a:cubicBezTo>
                  <a:lnTo>
                    <a:pt x="51" y="11"/>
                  </a:lnTo>
                  <a:cubicBezTo>
                    <a:pt x="52" y="11"/>
                    <a:pt x="52" y="11"/>
                    <a:pt x="52" y="11"/>
                  </a:cubicBezTo>
                  <a:lnTo>
                    <a:pt x="52" y="11"/>
                  </a:lnTo>
                  <a:cubicBezTo>
                    <a:pt x="31" y="10"/>
                    <a:pt x="11" y="1"/>
                    <a:pt x="0" y="1"/>
                  </a:cubicBezTo>
                  <a:close/>
                  <a:moveTo>
                    <a:pt x="2311" y="3570"/>
                  </a:moveTo>
                  <a:cubicBezTo>
                    <a:pt x="2300" y="3581"/>
                    <a:pt x="2278" y="3581"/>
                    <a:pt x="2267" y="3581"/>
                  </a:cubicBezTo>
                  <a:lnTo>
                    <a:pt x="2234" y="3581"/>
                  </a:lnTo>
                  <a:cubicBezTo>
                    <a:pt x="2442" y="3986"/>
                    <a:pt x="2628" y="4413"/>
                    <a:pt x="2793" y="4840"/>
                  </a:cubicBezTo>
                  <a:cubicBezTo>
                    <a:pt x="2683" y="4402"/>
                    <a:pt x="2508" y="3986"/>
                    <a:pt x="2311" y="35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64" name="Rect 0"/>
            <p:cNvSpPr>
              <a:spLocks/>
            </p:cNvSpPr>
            <p:nvPr/>
          </p:nvSpPr>
          <p:spPr>
            <a:xfrm rot="0">
              <a:off x="7125335" y="2722245"/>
              <a:ext cx="3810" cy="9525"/>
            </a:xfrm>
            <a:custGeom>
              <a:gdLst>
                <a:gd fmla="*/ 99 w 101" name="TX0"/>
                <a:gd fmla="*/ 1 h 309" name="TY0"/>
                <a:gd fmla="*/ 99 w 101" name="TX1"/>
                <a:gd fmla="*/ 1 h 309" name="TY1"/>
                <a:gd fmla="*/ 5 w 101" name="TX2"/>
                <a:gd fmla="*/ 295 h 309" name="TY2"/>
                <a:gd fmla="*/ 5 w 101" name="TX3"/>
                <a:gd fmla="*/ 295 h 309" name="TY3"/>
                <a:gd fmla="*/ 22 w 101" name="TX4"/>
                <a:gd fmla="*/ 274 h 309" name="TY4"/>
                <a:gd fmla="*/ 99 w 101" name="TX5"/>
                <a:gd fmla="*/ 1 h 309" name="TY5"/>
                <a:gd fmla="*/ 5 w 101" name="TX7"/>
                <a:gd fmla="*/ 295 h 309" name="TY7"/>
                <a:gd fmla="*/ 0 w 101" name="TX8"/>
                <a:gd fmla="*/ 307 h 309" name="TY8"/>
                <a:gd fmla="*/ 5 w 101" name="TX9"/>
                <a:gd fmla="*/ 295 h 309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101" h="309">
                  <a:moveTo>
                    <a:pt x="99" y="1"/>
                  </a:moveTo>
                  <a:lnTo>
                    <a:pt x="99" y="1"/>
                  </a:lnTo>
                  <a:cubicBezTo>
                    <a:pt x="68" y="95"/>
                    <a:pt x="36" y="199"/>
                    <a:pt x="5" y="295"/>
                  </a:cubicBezTo>
                  <a:lnTo>
                    <a:pt x="5" y="295"/>
                  </a:lnTo>
                  <a:cubicBezTo>
                    <a:pt x="9" y="288"/>
                    <a:pt x="16" y="281"/>
                    <a:pt x="22" y="274"/>
                  </a:cubicBezTo>
                  <a:cubicBezTo>
                    <a:pt x="44" y="176"/>
                    <a:pt x="78" y="88"/>
                    <a:pt x="99" y="1"/>
                  </a:cubicBezTo>
                  <a:close/>
                  <a:moveTo>
                    <a:pt x="5" y="295"/>
                  </a:moveTo>
                  <a:cubicBezTo>
                    <a:pt x="2" y="299"/>
                    <a:pt x="0" y="303"/>
                    <a:pt x="0" y="307"/>
                  </a:cubicBezTo>
                  <a:cubicBezTo>
                    <a:pt x="2" y="303"/>
                    <a:pt x="3" y="299"/>
                    <a:pt x="5" y="295"/>
                  </a:cubicBezTo>
                  <a:close/>
                </a:path>
              </a:pathLst>
            </a:custGeom>
            <a:solidFill>
              <a:srgbClr val="A4AE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65" name="Rect 0"/>
            <p:cNvSpPr>
              <a:spLocks/>
            </p:cNvSpPr>
            <p:nvPr/>
          </p:nvSpPr>
          <p:spPr>
            <a:xfrm rot="0">
              <a:off x="7125970" y="2564130"/>
              <a:ext cx="560070" cy="178435"/>
            </a:xfrm>
            <a:custGeom>
              <a:gdLst>
                <a:gd fmla="*/ 1643 w 19425" name="TX0"/>
                <a:gd fmla="*/ 0 h 6166" name="TY0"/>
                <a:gd fmla="*/ 1555 w 19425" name="TX1"/>
                <a:gd fmla="*/ 165 h 6166" name="TY1"/>
                <a:gd fmla="*/ 1599 w 19425" name="TX2"/>
                <a:gd fmla="*/ 110 h 6166" name="TY2"/>
                <a:gd fmla="*/ 1686 w 19425" name="TX3"/>
                <a:gd fmla="*/ 33 h 6166" name="TY3"/>
                <a:gd fmla="*/ 1643 w 19425" name="TX4"/>
                <a:gd fmla="*/ 0 h 6166" name="TY4"/>
                <a:gd fmla="*/ 1467 w 19425" name="TX6"/>
                <a:gd fmla="*/ 406 h 6166" name="TY6"/>
                <a:gd fmla="*/ 1467 w 19425" name="TX7"/>
                <a:gd fmla="*/ 406 h 6166" name="TY7"/>
                <a:gd fmla="*/ 1465 w 19425" name="TX8"/>
                <a:gd fmla="*/ 413 h 6166" name="TY8"/>
                <a:gd fmla="*/ 1465 w 19425" name="TX9"/>
                <a:gd fmla="*/ 413 h 6166" name="TY9"/>
                <a:gd fmla="*/ 1467 w 19425" name="TX10"/>
                <a:gd fmla="*/ 406 h 6166" name="TY10"/>
                <a:gd fmla="*/ 1465 w 19425" name="TX12"/>
                <a:gd fmla="*/ 413 h 6166" name="TY12"/>
                <a:gd fmla="*/ 1457 w 19425" name="TX13"/>
                <a:gd fmla="*/ 416 h 6166" name="TY13"/>
                <a:gd fmla="*/ 1426 w 19425" name="TX14"/>
                <a:gd fmla="*/ 530 h 6166" name="TY14"/>
                <a:gd fmla="*/ 1426 w 19425" name="TX15"/>
                <a:gd fmla="*/ 530 h 6166" name="TY15"/>
                <a:gd fmla="*/ 1465 w 19425" name="TX16"/>
                <a:gd fmla="*/ 413 h 6166" name="TY16"/>
                <a:gd fmla="*/ 1426 w 19425" name="TX18"/>
                <a:gd fmla="*/ 530 h 6166" name="TY18"/>
                <a:gd fmla="*/ 1426 w 19425" name="TX19"/>
                <a:gd fmla="*/ 530 h 6166" name="TY19"/>
                <a:gd fmla="*/ 1336 w 19425" name="TX20"/>
                <a:gd fmla="*/ 887 h 6166" name="TY20"/>
                <a:gd fmla="*/ 1426 w 19425" name="TX21"/>
                <a:gd fmla="*/ 530 h 6166" name="TY21"/>
                <a:gd fmla="*/ 16577 w 19425" name="TX23"/>
                <a:gd fmla="*/ 165 h 6166" name="TY23"/>
                <a:gd fmla="*/ 16949 w 19425" name="TX24"/>
                <a:gd fmla="*/ 712 h 6166" name="TY24"/>
                <a:gd fmla="*/ 16610 w 19425" name="TX25"/>
                <a:gd fmla="*/ 603 h 6166" name="TY25"/>
                <a:gd fmla="*/ 16303 w 19425" name="TX26"/>
                <a:gd fmla="*/ 635 h 6166" name="TY26"/>
                <a:gd fmla="*/ 15427 w 19425" name="TX27"/>
                <a:gd fmla="*/ 876 h 6166" name="TY27"/>
                <a:gd fmla="*/ 15778 w 19425" name="TX28"/>
                <a:gd fmla="*/ 1238 h 6166" name="TY28"/>
                <a:gd fmla="*/ 16292 w 19425" name="TX29"/>
                <a:gd fmla="*/ 1752 h 6166" name="TY29"/>
                <a:gd fmla="*/ 17245 w 19425" name="TX30"/>
                <a:gd fmla="*/ 2442 h 6166" name="TY30"/>
                <a:gd fmla="*/ 17715 w 19425" name="TX31"/>
                <a:gd fmla="*/ 2518 h 6166" name="TY31"/>
                <a:gd fmla="*/ 18384 w 19425" name="TX32"/>
                <a:gd fmla="*/ 2978 h 6166" name="TY32"/>
                <a:gd fmla="*/ 18460 w 19425" name="TX33"/>
                <a:gd fmla="*/ 3033 h 6166" name="TY33"/>
                <a:gd fmla="*/ 18011 w 19425" name="TX34"/>
                <a:gd fmla="*/ 2277 h 6166" name="TY34"/>
                <a:gd fmla="*/ 16817 w 19425" name="TX35"/>
                <a:gd fmla="*/ 449 h 6166" name="TY35"/>
                <a:gd fmla="*/ 16598 w 19425" name="TX36"/>
                <a:gd fmla="*/ 165 h 6166" name="TY36"/>
                <a:gd fmla="*/ 18569 w 19425" name="TX38"/>
                <a:gd fmla="*/ 3625 h 6166" name="TY38"/>
                <a:gd fmla="*/ 18569 w 19425" name="TX39"/>
                <a:gd fmla="*/ 3625 h 6166" name="TY39"/>
                <a:gd fmla="*/ 18931 w 19425" name="TX40"/>
                <a:gd fmla="*/ 4161 h 6166" name="TY40"/>
                <a:gd fmla="*/ 19423 w 19425" name="TX41"/>
                <a:gd fmla="*/ 5092 h 6166" name="TY41"/>
                <a:gd fmla="*/ 19391 w 19425" name="TX42"/>
                <a:gd fmla="*/ 5004 h 6166" name="TY42"/>
                <a:gd fmla="*/ 18832 w 19425" name="TX43"/>
                <a:gd fmla="*/ 3745 h 6166" name="TY43"/>
                <a:gd fmla="*/ 18810 w 19425" name="TX44"/>
                <a:gd fmla="*/ 3734 h 6166" name="TY44"/>
                <a:gd fmla="*/ 18569 w 19425" name="TX45"/>
                <a:gd fmla="*/ 3625 h 6166" name="TY45"/>
                <a:gd fmla="*/ 1917 w 19425" name="TX47"/>
                <a:gd fmla="*/ 1336 h 6166" name="TY47"/>
                <a:gd fmla="*/ 1205 w 19425" name="TX48"/>
                <a:gd fmla="*/ 1489 h 6166" name="TY48"/>
                <a:gd fmla="*/ 1085 w 19425" name="TX49"/>
                <a:gd fmla="*/ 2015 h 6166" name="TY49"/>
                <a:gd fmla="*/ 1073 w 19425" name="TX50"/>
                <a:gd fmla="*/ 2026 h 6166" name="TY50"/>
                <a:gd fmla="*/ 811 w 19425" name="TX51"/>
                <a:gd fmla="*/ 3011 h 6166" name="TY51"/>
                <a:gd fmla="*/ 800 w 19425" name="TX52"/>
                <a:gd fmla="*/ 3033 h 6166" name="TY52"/>
                <a:gd fmla="*/ 559 w 19425" name="TX53"/>
                <a:gd fmla="*/ 3844 h 6166" name="TY53"/>
                <a:gd fmla="*/ 77 w 19425" name="TX54"/>
                <a:gd fmla="*/ 5486 h 6166" name="TY54"/>
                <a:gd fmla="*/ 0 w 19425" name="TX55"/>
                <a:gd fmla="*/ 5759 h 6166" name="TY55"/>
                <a:gd fmla="*/ 231 w 19425" name="TX56"/>
                <a:gd fmla="*/ 5442 h 6166" name="TY56"/>
                <a:gd fmla="*/ 613 w 19425" name="TX57"/>
                <a:gd fmla="*/ 4698 h 6166" name="TY57"/>
                <a:gd fmla="*/ 4150 w 19425" name="TX58"/>
                <a:gd fmla="*/ 2759 h 6166" name="TY58"/>
                <a:gd fmla="*/ 4971 w 19425" name="TX59"/>
                <a:gd fmla="*/ 2847 h 6166" name="TY59"/>
                <a:gd fmla="*/ 4796 w 19425" name="TX60"/>
                <a:gd fmla="*/ 2639 h 6166" name="TY60"/>
                <a:gd fmla="*/ 4796 w 19425" name="TX61"/>
                <a:gd fmla="*/ 2639 h 6166" name="TY61"/>
                <a:gd fmla="*/ 5114 w 19425" name="TX62"/>
                <a:gd fmla="*/ 2869 h 6166" name="TY62"/>
                <a:gd fmla="*/ 6493 w 19425" name="TX63"/>
                <a:gd fmla="*/ 3482 h 6166" name="TY63"/>
                <a:gd fmla="*/ 8015 w 19425" name="TX64"/>
                <a:gd fmla="*/ 6165 h 6166" name="TY64"/>
                <a:gd fmla="*/ 8913 w 19425" name="TX65"/>
                <a:gd fmla="*/ 6165 h 6166" name="TY65"/>
                <a:gd fmla="*/ 6657 w 19425" name="TX66"/>
                <a:gd fmla="*/ 2759 h 6166" name="TY66"/>
                <a:gd fmla="*/ 2168 w 19425" name="TX67"/>
                <a:gd fmla="*/ 1336 h 6166" name="TY67"/>
                <a:gd fmla="*/ 13522 w 19425" name="TX69"/>
                <a:gd fmla="*/ 1676 h 6166" name="TY69"/>
                <a:gd fmla="*/ 12493 w 19425" name="TX70"/>
                <a:gd fmla="*/ 2343 h 6166" name="TY70"/>
                <a:gd fmla="*/ 10895 w 19425" name="TX71"/>
                <a:gd fmla="*/ 5409 h 6166" name="TY71"/>
                <a:gd fmla="*/ 10719 w 19425" name="TX72"/>
                <a:gd fmla="*/ 6165 h 6166" name="TY72"/>
                <a:gd fmla="*/ 11530 w 19425" name="TX73"/>
                <a:gd fmla="*/ 6165 h 6166" name="TY73"/>
                <a:gd fmla="*/ 13281 w 19425" name="TX74"/>
                <a:gd fmla="*/ 3274 h 6166" name="TY74"/>
                <a:gd fmla="*/ 14683 w 19425" name="TX75"/>
                <a:gd fmla="*/ 2496 h 6166" name="TY75"/>
                <a:gd fmla="*/ 13522 w 19425" name="TX76"/>
                <a:gd fmla="*/ 1676 h 6166" name="TY7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</a:cxnLst>
              <a:rect l="l" t="t" r="r" b="b"/>
              <a:pathLst>
                <a:path w="19425" h="6166">
                  <a:moveTo>
                    <a:pt x="1643" y="0"/>
                  </a:moveTo>
                  <a:cubicBezTo>
                    <a:pt x="1610" y="55"/>
                    <a:pt x="1577" y="110"/>
                    <a:pt x="1555" y="165"/>
                  </a:cubicBezTo>
                  <a:cubicBezTo>
                    <a:pt x="1566" y="153"/>
                    <a:pt x="1577" y="132"/>
                    <a:pt x="1599" y="110"/>
                  </a:cubicBezTo>
                  <a:cubicBezTo>
                    <a:pt x="1621" y="77"/>
                    <a:pt x="1654" y="55"/>
                    <a:pt x="1686" y="33"/>
                  </a:cubicBezTo>
                  <a:cubicBezTo>
                    <a:pt x="1676" y="22"/>
                    <a:pt x="1654" y="12"/>
                    <a:pt x="1643" y="0"/>
                  </a:cubicBezTo>
                  <a:close/>
                  <a:moveTo>
                    <a:pt x="1467" y="406"/>
                  </a:moveTo>
                  <a:lnTo>
                    <a:pt x="1467" y="406"/>
                  </a:lnTo>
                  <a:cubicBezTo>
                    <a:pt x="1467" y="408"/>
                    <a:pt x="1466" y="410"/>
                    <a:pt x="1465" y="413"/>
                  </a:cubicBezTo>
                  <a:lnTo>
                    <a:pt x="1465" y="413"/>
                  </a:lnTo>
                  <a:cubicBezTo>
                    <a:pt x="1466" y="411"/>
                    <a:pt x="1467" y="409"/>
                    <a:pt x="1467" y="406"/>
                  </a:cubicBezTo>
                  <a:close/>
                  <a:moveTo>
                    <a:pt x="1465" y="413"/>
                  </a:moveTo>
                  <a:cubicBezTo>
                    <a:pt x="1462" y="416"/>
                    <a:pt x="1457" y="416"/>
                    <a:pt x="1457" y="416"/>
                  </a:cubicBezTo>
                  <a:cubicBezTo>
                    <a:pt x="1447" y="455"/>
                    <a:pt x="1436" y="493"/>
                    <a:pt x="1426" y="530"/>
                  </a:cubicBezTo>
                  <a:lnTo>
                    <a:pt x="1426" y="530"/>
                  </a:lnTo>
                  <a:cubicBezTo>
                    <a:pt x="1438" y="491"/>
                    <a:pt x="1451" y="451"/>
                    <a:pt x="1465" y="413"/>
                  </a:cubicBezTo>
                  <a:close/>
                  <a:moveTo>
                    <a:pt x="1426" y="530"/>
                  </a:moveTo>
                  <a:lnTo>
                    <a:pt x="1426" y="530"/>
                  </a:lnTo>
                  <a:cubicBezTo>
                    <a:pt x="1391" y="646"/>
                    <a:pt x="1360" y="767"/>
                    <a:pt x="1336" y="887"/>
                  </a:cubicBezTo>
                  <a:cubicBezTo>
                    <a:pt x="1362" y="770"/>
                    <a:pt x="1393" y="653"/>
                    <a:pt x="1426" y="530"/>
                  </a:cubicBezTo>
                  <a:close/>
                  <a:moveTo>
                    <a:pt x="16577" y="165"/>
                  </a:moveTo>
                  <a:cubicBezTo>
                    <a:pt x="16708" y="351"/>
                    <a:pt x="16829" y="526"/>
                    <a:pt x="16949" y="712"/>
                  </a:cubicBezTo>
                  <a:cubicBezTo>
                    <a:pt x="16861" y="625"/>
                    <a:pt x="16741" y="603"/>
                    <a:pt x="16610" y="603"/>
                  </a:cubicBezTo>
                  <a:cubicBezTo>
                    <a:pt x="16511" y="603"/>
                    <a:pt x="16401" y="613"/>
                    <a:pt x="16303" y="635"/>
                  </a:cubicBezTo>
                  <a:cubicBezTo>
                    <a:pt x="16007" y="701"/>
                    <a:pt x="15723" y="778"/>
                    <a:pt x="15427" y="876"/>
                  </a:cubicBezTo>
                  <a:cubicBezTo>
                    <a:pt x="15547" y="997"/>
                    <a:pt x="15668" y="1117"/>
                    <a:pt x="15778" y="1238"/>
                  </a:cubicBezTo>
                  <a:cubicBezTo>
                    <a:pt x="15953" y="1413"/>
                    <a:pt x="16117" y="1588"/>
                    <a:pt x="16292" y="1752"/>
                  </a:cubicBezTo>
                  <a:cubicBezTo>
                    <a:pt x="16577" y="2026"/>
                    <a:pt x="16829" y="2376"/>
                    <a:pt x="17245" y="2442"/>
                  </a:cubicBezTo>
                  <a:cubicBezTo>
                    <a:pt x="17409" y="2464"/>
                    <a:pt x="17573" y="2453"/>
                    <a:pt x="17715" y="2518"/>
                  </a:cubicBezTo>
                  <a:cubicBezTo>
                    <a:pt x="17946" y="2617"/>
                    <a:pt x="18165" y="2847"/>
                    <a:pt x="18384" y="2978"/>
                  </a:cubicBezTo>
                  <a:cubicBezTo>
                    <a:pt x="18405" y="2990"/>
                    <a:pt x="18427" y="3011"/>
                    <a:pt x="18460" y="3033"/>
                  </a:cubicBezTo>
                  <a:cubicBezTo>
                    <a:pt x="18318" y="2771"/>
                    <a:pt x="18165" y="2530"/>
                    <a:pt x="18011" y="2277"/>
                  </a:cubicBezTo>
                  <a:cubicBezTo>
                    <a:pt x="17606" y="1621"/>
                    <a:pt x="17245" y="1019"/>
                    <a:pt x="16817" y="449"/>
                  </a:cubicBezTo>
                  <a:cubicBezTo>
                    <a:pt x="16752" y="362"/>
                    <a:pt x="16676" y="263"/>
                    <a:pt x="16598" y="165"/>
                  </a:cubicBezTo>
                  <a:close/>
                  <a:moveTo>
                    <a:pt x="18569" y="3625"/>
                  </a:moveTo>
                  <a:lnTo>
                    <a:pt x="18569" y="3625"/>
                  </a:lnTo>
                  <a:cubicBezTo>
                    <a:pt x="18712" y="3788"/>
                    <a:pt x="18832" y="3964"/>
                    <a:pt x="18931" y="4161"/>
                  </a:cubicBezTo>
                  <a:cubicBezTo>
                    <a:pt x="19117" y="4445"/>
                    <a:pt x="19281" y="4763"/>
                    <a:pt x="19423" y="5092"/>
                  </a:cubicBezTo>
                  <a:cubicBezTo>
                    <a:pt x="19413" y="5058"/>
                    <a:pt x="19401" y="5037"/>
                    <a:pt x="19391" y="5004"/>
                  </a:cubicBezTo>
                  <a:cubicBezTo>
                    <a:pt x="19226" y="4577"/>
                    <a:pt x="19040" y="4150"/>
                    <a:pt x="18832" y="3745"/>
                  </a:cubicBezTo>
                  <a:cubicBezTo>
                    <a:pt x="18821" y="3734"/>
                    <a:pt x="18810" y="3734"/>
                    <a:pt x="18810" y="3734"/>
                  </a:cubicBezTo>
                  <a:cubicBezTo>
                    <a:pt x="18722" y="3723"/>
                    <a:pt x="18635" y="3679"/>
                    <a:pt x="18569" y="3625"/>
                  </a:cubicBezTo>
                  <a:close/>
                  <a:moveTo>
                    <a:pt x="1917" y="1336"/>
                  </a:moveTo>
                  <a:cubicBezTo>
                    <a:pt x="1676" y="1347"/>
                    <a:pt x="1413" y="1369"/>
                    <a:pt x="1205" y="1489"/>
                  </a:cubicBezTo>
                  <a:cubicBezTo>
                    <a:pt x="1161" y="1664"/>
                    <a:pt x="1128" y="1840"/>
                    <a:pt x="1085" y="2015"/>
                  </a:cubicBezTo>
                  <a:cubicBezTo>
                    <a:pt x="1085" y="2015"/>
                    <a:pt x="1085" y="2026"/>
                    <a:pt x="1073" y="2026"/>
                  </a:cubicBezTo>
                  <a:cubicBezTo>
                    <a:pt x="997" y="2365"/>
                    <a:pt x="898" y="2694"/>
                    <a:pt x="811" y="3011"/>
                  </a:cubicBezTo>
                  <a:cubicBezTo>
                    <a:pt x="811" y="3022"/>
                    <a:pt x="800" y="3022"/>
                    <a:pt x="800" y="3033"/>
                  </a:cubicBezTo>
                  <a:cubicBezTo>
                    <a:pt x="723" y="3307"/>
                    <a:pt x="635" y="3569"/>
                    <a:pt x="559" y="3844"/>
                  </a:cubicBezTo>
                  <a:cubicBezTo>
                    <a:pt x="406" y="4391"/>
                    <a:pt x="241" y="4938"/>
                    <a:pt x="77" y="5486"/>
                  </a:cubicBezTo>
                  <a:cubicBezTo>
                    <a:pt x="56" y="5573"/>
                    <a:pt x="22" y="5661"/>
                    <a:pt x="0" y="5759"/>
                  </a:cubicBezTo>
                  <a:cubicBezTo>
                    <a:pt x="77" y="5650"/>
                    <a:pt x="154" y="5540"/>
                    <a:pt x="231" y="5442"/>
                  </a:cubicBezTo>
                  <a:cubicBezTo>
                    <a:pt x="340" y="5190"/>
                    <a:pt x="472" y="4938"/>
                    <a:pt x="613" y="4698"/>
                  </a:cubicBezTo>
                  <a:cubicBezTo>
                    <a:pt x="1358" y="3438"/>
                    <a:pt x="2749" y="2759"/>
                    <a:pt x="4150" y="2759"/>
                  </a:cubicBezTo>
                  <a:cubicBezTo>
                    <a:pt x="4424" y="2759"/>
                    <a:pt x="4698" y="2793"/>
                    <a:pt x="4971" y="2847"/>
                  </a:cubicBezTo>
                  <a:cubicBezTo>
                    <a:pt x="4917" y="2771"/>
                    <a:pt x="4851" y="2705"/>
                    <a:pt x="4796" y="2639"/>
                  </a:cubicBezTo>
                  <a:lnTo>
                    <a:pt x="4796" y="2639"/>
                  </a:lnTo>
                  <a:cubicBezTo>
                    <a:pt x="4873" y="2727"/>
                    <a:pt x="4982" y="2803"/>
                    <a:pt x="5114" y="2869"/>
                  </a:cubicBezTo>
                  <a:cubicBezTo>
                    <a:pt x="5606" y="2990"/>
                    <a:pt x="6077" y="3187"/>
                    <a:pt x="6493" y="3482"/>
                  </a:cubicBezTo>
                  <a:cubicBezTo>
                    <a:pt x="7358" y="4063"/>
                    <a:pt x="7796" y="5048"/>
                    <a:pt x="8015" y="6165"/>
                  </a:cubicBezTo>
                  <a:lnTo>
                    <a:pt x="8913" y="6165"/>
                  </a:lnTo>
                  <a:cubicBezTo>
                    <a:pt x="8584" y="4730"/>
                    <a:pt x="7939" y="3657"/>
                    <a:pt x="6657" y="2759"/>
                  </a:cubicBezTo>
                  <a:cubicBezTo>
                    <a:pt x="5343" y="1851"/>
                    <a:pt x="3767" y="1336"/>
                    <a:pt x="2168" y="1336"/>
                  </a:cubicBezTo>
                  <a:close/>
                  <a:moveTo>
                    <a:pt x="13522" y="1676"/>
                  </a:moveTo>
                  <a:cubicBezTo>
                    <a:pt x="13161" y="1883"/>
                    <a:pt x="12810" y="2102"/>
                    <a:pt x="12493" y="2343"/>
                  </a:cubicBezTo>
                  <a:cubicBezTo>
                    <a:pt x="11540" y="3066"/>
                    <a:pt x="11190" y="4325"/>
                    <a:pt x="10895" y="5409"/>
                  </a:cubicBezTo>
                  <a:cubicBezTo>
                    <a:pt x="10829" y="5661"/>
                    <a:pt x="10763" y="5912"/>
                    <a:pt x="10719" y="6165"/>
                  </a:cubicBezTo>
                  <a:lnTo>
                    <a:pt x="11530" y="6165"/>
                  </a:lnTo>
                  <a:cubicBezTo>
                    <a:pt x="11825" y="5037"/>
                    <a:pt x="12384" y="3997"/>
                    <a:pt x="13281" y="3274"/>
                  </a:cubicBezTo>
                  <a:cubicBezTo>
                    <a:pt x="13654" y="2869"/>
                    <a:pt x="14146" y="2617"/>
                    <a:pt x="14683" y="2496"/>
                  </a:cubicBezTo>
                  <a:cubicBezTo>
                    <a:pt x="14255" y="2267"/>
                    <a:pt x="13851" y="2015"/>
                    <a:pt x="13522" y="1676"/>
                  </a:cubicBezTo>
                  <a:close/>
                </a:path>
              </a:pathLst>
            </a:custGeom>
            <a:solidFill>
              <a:schemeClr val="dk1">
                <a:alpha val="981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66" name="Rect 0"/>
            <p:cNvSpPr>
              <a:spLocks/>
            </p:cNvSpPr>
            <p:nvPr/>
          </p:nvSpPr>
          <p:spPr>
            <a:xfrm rot="0">
              <a:off x="7162165" y="2568575"/>
              <a:ext cx="8890" cy="27305"/>
            </a:xfrm>
            <a:custGeom>
              <a:gdLst>
                <a:gd fmla="*/ 285 w 287" name="TX0"/>
                <a:gd fmla="*/ 1 h 933" name="TY0"/>
                <a:gd fmla="*/ 285 w 287" name="TX1"/>
                <a:gd fmla="*/ 1 h 933" name="TY1"/>
                <a:gd fmla="*/ 197 w 287" name="TX2"/>
                <a:gd fmla="*/ 242 h 933" name="TY2"/>
                <a:gd fmla="*/ 285 w 287" name="TX3"/>
                <a:gd fmla="*/ 1 h 933" name="TY3"/>
                <a:gd fmla="*/ 66 w 287" name="TX5"/>
                <a:gd fmla="*/ 724 h 933" name="TY5"/>
                <a:gd fmla="*/ 66 w 287" name="TX6"/>
                <a:gd fmla="*/ 724 h 933" name="TY6"/>
                <a:gd fmla="*/ 0 w 287" name="TX7"/>
                <a:gd fmla="*/ 931 h 933" name="TY7"/>
                <a:gd fmla="*/ 22 w 287" name="TX8"/>
                <a:gd fmla="*/ 931 h 933" name="TY8"/>
                <a:gd fmla="*/ 66 w 287" name="TX9"/>
                <a:gd fmla="*/ 724 h 933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287" h="933">
                  <a:moveTo>
                    <a:pt x="285" y="1"/>
                  </a:moveTo>
                  <a:lnTo>
                    <a:pt x="285" y="1"/>
                  </a:lnTo>
                  <a:cubicBezTo>
                    <a:pt x="241" y="77"/>
                    <a:pt x="219" y="165"/>
                    <a:pt x="197" y="242"/>
                  </a:cubicBezTo>
                  <a:cubicBezTo>
                    <a:pt x="219" y="165"/>
                    <a:pt x="253" y="77"/>
                    <a:pt x="285" y="1"/>
                  </a:cubicBezTo>
                  <a:close/>
                  <a:moveTo>
                    <a:pt x="66" y="724"/>
                  </a:moveTo>
                  <a:lnTo>
                    <a:pt x="66" y="724"/>
                  </a:lnTo>
                  <a:cubicBezTo>
                    <a:pt x="44" y="789"/>
                    <a:pt x="22" y="865"/>
                    <a:pt x="0" y="931"/>
                  </a:cubicBezTo>
                  <a:lnTo>
                    <a:pt x="22" y="931"/>
                  </a:lnTo>
                  <a:cubicBezTo>
                    <a:pt x="34" y="865"/>
                    <a:pt x="44" y="789"/>
                    <a:pt x="66" y="724"/>
                  </a:cubicBezTo>
                  <a:close/>
                </a:path>
              </a:pathLst>
            </a:custGeom>
            <a:solidFill>
              <a:srgbClr val="79040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67" name="Rect 0"/>
            <p:cNvSpPr>
              <a:spLocks/>
            </p:cNvSpPr>
            <p:nvPr/>
          </p:nvSpPr>
          <p:spPr>
            <a:xfrm rot="0">
              <a:off x="7158990" y="2595880"/>
              <a:ext cx="4445" cy="12700"/>
            </a:xfrm>
            <a:custGeom>
              <a:gdLst>
                <a:gd fmla="*/ 110 w 134" name="TX0"/>
                <a:gd fmla="*/ 0 h 429" name="TY0"/>
                <a:gd fmla="*/ 1 w 134" name="TX1"/>
                <a:gd fmla="*/ 427 h 429" name="TY1"/>
                <a:gd fmla="*/ 45 w 134" name="TX2"/>
                <a:gd fmla="*/ 394 h 429" name="TY2"/>
                <a:gd fmla="*/ 100 w 134" name="TX3"/>
                <a:gd fmla="*/ 153 h 429" name="TY3"/>
                <a:gd fmla="*/ 132 w 134" name="TX4"/>
                <a:gd fmla="*/ 0 h 429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34" h="429">
                  <a:moveTo>
                    <a:pt x="110" y="0"/>
                  </a:moveTo>
                  <a:cubicBezTo>
                    <a:pt x="78" y="143"/>
                    <a:pt x="34" y="285"/>
                    <a:pt x="1" y="427"/>
                  </a:cubicBezTo>
                  <a:cubicBezTo>
                    <a:pt x="12" y="416"/>
                    <a:pt x="23" y="406"/>
                    <a:pt x="45" y="394"/>
                  </a:cubicBezTo>
                  <a:cubicBezTo>
                    <a:pt x="67" y="318"/>
                    <a:pt x="78" y="241"/>
                    <a:pt x="100" y="153"/>
                  </a:cubicBezTo>
                  <a:cubicBezTo>
                    <a:pt x="110" y="99"/>
                    <a:pt x="122" y="44"/>
                    <a:pt x="132" y="0"/>
                  </a:cubicBezTo>
                  <a:close/>
                </a:path>
              </a:pathLst>
            </a:custGeom>
            <a:solidFill>
              <a:srgbClr val="79858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68" name="Rect 0"/>
            <p:cNvSpPr>
              <a:spLocks/>
            </p:cNvSpPr>
            <p:nvPr/>
          </p:nvSpPr>
          <p:spPr>
            <a:xfrm rot="0">
              <a:off x="7160260" y="2565400"/>
              <a:ext cx="454025" cy="177165"/>
            </a:xfrm>
            <a:custGeom>
              <a:gdLst>
                <a:gd fmla="*/ 14815 w 15746" name="TX0"/>
                <a:gd fmla="*/ 88 h 6133" name="TY0"/>
                <a:gd fmla="*/ 13917 w 15746" name="TX1"/>
                <a:gd fmla="*/ 186 h 6133" name="TY1"/>
                <a:gd fmla="*/ 13895 w 15746" name="TX2"/>
                <a:gd fmla="*/ 241 h 6133" name="TY2"/>
                <a:gd fmla="*/ 13851 w 15746" name="TX3"/>
                <a:gd fmla="*/ 373 h 6133" name="TY3"/>
                <a:gd fmla="*/ 13851 w 15746" name="TX4"/>
                <a:gd fmla="*/ 383 h 6133" name="TY4"/>
                <a:gd fmla="*/ 13949 w 15746" name="TX5"/>
                <a:gd fmla="*/ 548 h 6133" name="TY5"/>
                <a:gd fmla="*/ 14223 w 15746" name="TX6"/>
                <a:gd fmla="*/ 843 h 6133" name="TY6"/>
                <a:gd fmla="*/ 15099 w 15746" name="TX7"/>
                <a:gd fmla="*/ 602 h 6133" name="TY7"/>
                <a:gd fmla="*/ 15406 w 15746" name="TX8"/>
                <a:gd fmla="*/ 570 h 6133" name="TY8"/>
                <a:gd fmla="*/ 15745 w 15746" name="TX9"/>
                <a:gd fmla="*/ 679 h 6133" name="TY9"/>
                <a:gd fmla="*/ 15373 w 15746" name="TX10"/>
                <a:gd fmla="*/ 132 h 6133" name="TY10"/>
                <a:gd fmla="*/ 14815 w 15746" name="TX11"/>
                <a:gd fmla="*/ 88 h 6133" name="TY11"/>
                <a:gd fmla="*/ 482 w 15746" name="TX13"/>
                <a:gd fmla="*/ 0 h 6133" name="TY13"/>
                <a:gd fmla="*/ 395 w 15746" name="TX14"/>
                <a:gd fmla="*/ 77 h 6133" name="TY14"/>
                <a:gd fmla="*/ 351 w 15746" name="TX15"/>
                <a:gd fmla="*/ 132 h 6133" name="TY15"/>
                <a:gd fmla="*/ 263 w 15746" name="TX16"/>
                <a:gd fmla="*/ 373 h 6133" name="TY16"/>
                <a:gd fmla="*/ 253 w 15746" name="TX17"/>
                <a:gd fmla="*/ 383 h 6133" name="TY17"/>
                <a:gd fmla="*/ 132 w 15746" name="TX18"/>
                <a:gd fmla="*/ 854 h 6133" name="TY18"/>
                <a:gd fmla="*/ 88 w 15746" name="TX19"/>
                <a:gd fmla="*/ 1062 h 6133" name="TY19"/>
                <a:gd fmla="*/ 56 w 15746" name="TX20"/>
                <a:gd fmla="*/ 1215 h 6133" name="TY20"/>
                <a:gd fmla="*/ 1 w 15746" name="TX21"/>
                <a:gd fmla="*/ 1456 h 6133" name="TY21"/>
                <a:gd fmla="*/ 713 w 15746" name="TX22"/>
                <a:gd fmla="*/ 1303 h 6133" name="TY22"/>
                <a:gd fmla="*/ 964 w 15746" name="TX23"/>
                <a:gd fmla="*/ 1303 h 6133" name="TY23"/>
                <a:gd fmla="*/ 5453 w 15746" name="TX24"/>
                <a:gd fmla="*/ 2726 h 6133" name="TY24"/>
                <a:gd fmla="*/ 7709 w 15746" name="TX25"/>
                <a:gd fmla="*/ 6132 h 6133" name="TY25"/>
                <a:gd fmla="*/ 9515 w 15746" name="TX26"/>
                <a:gd fmla="*/ 6132 h 6133" name="TY26"/>
                <a:gd fmla="*/ 9691 w 15746" name="TX27"/>
                <a:gd fmla="*/ 5376 h 6133" name="TY27"/>
                <a:gd fmla="*/ 11289 w 15746" name="TX28"/>
                <a:gd fmla="*/ 2310 h 6133" name="TY28"/>
                <a:gd fmla="*/ 12318 w 15746" name="TX29"/>
                <a:gd fmla="*/ 1643 h 6133" name="TY29"/>
                <a:gd fmla="*/ 12165 w 15746" name="TX30"/>
                <a:gd fmla="*/ 1478 h 6133" name="TY30"/>
                <a:gd fmla="*/ 12044 w 15746" name="TX31"/>
                <a:gd fmla="*/ 1314 h 6133" name="TY31"/>
                <a:gd fmla="*/ 11891 w 15746" name="TX32"/>
                <a:gd fmla="*/ 1030 h 6133" name="TY32"/>
                <a:gd fmla="*/ 11333 w 15746" name="TX33"/>
                <a:gd fmla="*/ 1347 h 6133" name="TY33"/>
                <a:gd fmla="*/ 7643 w 15746" name="TX34"/>
                <a:gd fmla="*/ 2748 h 6133" name="TY34"/>
                <a:gd fmla="*/ 7260 w 15746" name="TX35"/>
                <a:gd fmla="*/ 2726 h 6133" name="TY35"/>
                <a:gd fmla="*/ 3307 w 15746" name="TX36"/>
                <a:gd fmla="*/ 821 h 6133" name="TY36"/>
                <a:gd fmla="*/ 2169 w 15746" name="TX37"/>
                <a:gd fmla="*/ 416 h 6133" name="TY37"/>
                <a:gd fmla="*/ 1939 w 15746" name="TX38"/>
                <a:gd fmla="*/ 361 h 6133" name="TY38"/>
                <a:gd fmla="*/ 482 w 15746" name="TX39"/>
                <a:gd fmla="*/ 0 h 6133" name="TY3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</a:cxnLst>
              <a:rect l="l" t="t" r="r" b="b"/>
              <a:pathLst>
                <a:path w="15746" h="6133">
                  <a:moveTo>
                    <a:pt x="14815" y="88"/>
                  </a:moveTo>
                  <a:cubicBezTo>
                    <a:pt x="14519" y="88"/>
                    <a:pt x="14212" y="120"/>
                    <a:pt x="13917" y="186"/>
                  </a:cubicBezTo>
                  <a:cubicBezTo>
                    <a:pt x="13917" y="208"/>
                    <a:pt x="13905" y="219"/>
                    <a:pt x="13895" y="241"/>
                  </a:cubicBezTo>
                  <a:cubicBezTo>
                    <a:pt x="13873" y="285"/>
                    <a:pt x="13851" y="329"/>
                    <a:pt x="13851" y="373"/>
                  </a:cubicBezTo>
                  <a:lnTo>
                    <a:pt x="13851" y="383"/>
                  </a:lnTo>
                  <a:cubicBezTo>
                    <a:pt x="13862" y="449"/>
                    <a:pt x="13905" y="504"/>
                    <a:pt x="13949" y="548"/>
                  </a:cubicBezTo>
                  <a:cubicBezTo>
                    <a:pt x="14037" y="646"/>
                    <a:pt x="14136" y="745"/>
                    <a:pt x="14223" y="843"/>
                  </a:cubicBezTo>
                  <a:cubicBezTo>
                    <a:pt x="14519" y="745"/>
                    <a:pt x="14803" y="668"/>
                    <a:pt x="15099" y="602"/>
                  </a:cubicBezTo>
                  <a:cubicBezTo>
                    <a:pt x="15197" y="580"/>
                    <a:pt x="15307" y="570"/>
                    <a:pt x="15406" y="570"/>
                  </a:cubicBezTo>
                  <a:cubicBezTo>
                    <a:pt x="15537" y="570"/>
                    <a:pt x="15657" y="592"/>
                    <a:pt x="15745" y="679"/>
                  </a:cubicBezTo>
                  <a:cubicBezTo>
                    <a:pt x="15625" y="493"/>
                    <a:pt x="15504" y="318"/>
                    <a:pt x="15373" y="132"/>
                  </a:cubicBezTo>
                  <a:cubicBezTo>
                    <a:pt x="15187" y="99"/>
                    <a:pt x="15000" y="88"/>
                    <a:pt x="14815" y="88"/>
                  </a:cubicBezTo>
                  <a:close/>
                  <a:moveTo>
                    <a:pt x="482" y="0"/>
                  </a:moveTo>
                  <a:cubicBezTo>
                    <a:pt x="450" y="22"/>
                    <a:pt x="417" y="44"/>
                    <a:pt x="395" y="77"/>
                  </a:cubicBezTo>
                  <a:cubicBezTo>
                    <a:pt x="373" y="99"/>
                    <a:pt x="362" y="120"/>
                    <a:pt x="351" y="132"/>
                  </a:cubicBezTo>
                  <a:cubicBezTo>
                    <a:pt x="319" y="208"/>
                    <a:pt x="285" y="296"/>
                    <a:pt x="263" y="373"/>
                  </a:cubicBezTo>
                  <a:cubicBezTo>
                    <a:pt x="263" y="383"/>
                    <a:pt x="253" y="383"/>
                    <a:pt x="253" y="383"/>
                  </a:cubicBezTo>
                  <a:cubicBezTo>
                    <a:pt x="209" y="548"/>
                    <a:pt x="165" y="701"/>
                    <a:pt x="132" y="854"/>
                  </a:cubicBezTo>
                  <a:cubicBezTo>
                    <a:pt x="110" y="920"/>
                    <a:pt x="100" y="996"/>
                    <a:pt x="88" y="1062"/>
                  </a:cubicBezTo>
                  <a:cubicBezTo>
                    <a:pt x="78" y="1106"/>
                    <a:pt x="66" y="1161"/>
                    <a:pt x="56" y="1215"/>
                  </a:cubicBezTo>
                  <a:cubicBezTo>
                    <a:pt x="34" y="1303"/>
                    <a:pt x="23" y="1380"/>
                    <a:pt x="1" y="1456"/>
                  </a:cubicBezTo>
                  <a:cubicBezTo>
                    <a:pt x="209" y="1336"/>
                    <a:pt x="472" y="1314"/>
                    <a:pt x="713" y="1303"/>
                  </a:cubicBezTo>
                  <a:lnTo>
                    <a:pt x="964" y="1303"/>
                  </a:lnTo>
                  <a:cubicBezTo>
                    <a:pt x="2563" y="1303"/>
                    <a:pt x="4139" y="1818"/>
                    <a:pt x="5453" y="2726"/>
                  </a:cubicBezTo>
                  <a:cubicBezTo>
                    <a:pt x="6735" y="3624"/>
                    <a:pt x="7380" y="4697"/>
                    <a:pt x="7709" y="6132"/>
                  </a:cubicBezTo>
                  <a:lnTo>
                    <a:pt x="9515" y="6132"/>
                  </a:lnTo>
                  <a:cubicBezTo>
                    <a:pt x="9559" y="5879"/>
                    <a:pt x="9625" y="5628"/>
                    <a:pt x="9691" y="5376"/>
                  </a:cubicBezTo>
                  <a:cubicBezTo>
                    <a:pt x="9986" y="4292"/>
                    <a:pt x="10336" y="3033"/>
                    <a:pt x="11289" y="2310"/>
                  </a:cubicBezTo>
                  <a:cubicBezTo>
                    <a:pt x="11606" y="2069"/>
                    <a:pt x="11957" y="1850"/>
                    <a:pt x="12318" y="1643"/>
                  </a:cubicBezTo>
                  <a:cubicBezTo>
                    <a:pt x="12263" y="1588"/>
                    <a:pt x="12209" y="1533"/>
                    <a:pt x="12165" y="1478"/>
                  </a:cubicBezTo>
                  <a:cubicBezTo>
                    <a:pt x="12121" y="1424"/>
                    <a:pt x="12077" y="1369"/>
                    <a:pt x="12044" y="1314"/>
                  </a:cubicBezTo>
                  <a:cubicBezTo>
                    <a:pt x="11990" y="1227"/>
                    <a:pt x="11924" y="1128"/>
                    <a:pt x="11891" y="1030"/>
                  </a:cubicBezTo>
                  <a:cubicBezTo>
                    <a:pt x="11705" y="1128"/>
                    <a:pt x="11519" y="1237"/>
                    <a:pt x="11333" y="1347"/>
                  </a:cubicBezTo>
                  <a:cubicBezTo>
                    <a:pt x="10194" y="2026"/>
                    <a:pt x="8957" y="2748"/>
                    <a:pt x="7643" y="2748"/>
                  </a:cubicBezTo>
                  <a:cubicBezTo>
                    <a:pt x="7511" y="2748"/>
                    <a:pt x="7391" y="2738"/>
                    <a:pt x="7260" y="2726"/>
                  </a:cubicBezTo>
                  <a:cubicBezTo>
                    <a:pt x="5793" y="2562"/>
                    <a:pt x="4632" y="1468"/>
                    <a:pt x="3307" y="821"/>
                  </a:cubicBezTo>
                  <a:cubicBezTo>
                    <a:pt x="2946" y="646"/>
                    <a:pt x="2574" y="504"/>
                    <a:pt x="2169" y="416"/>
                  </a:cubicBezTo>
                  <a:cubicBezTo>
                    <a:pt x="2092" y="405"/>
                    <a:pt x="2015" y="383"/>
                    <a:pt x="1939" y="361"/>
                  </a:cubicBezTo>
                  <a:cubicBezTo>
                    <a:pt x="1435" y="285"/>
                    <a:pt x="910" y="263"/>
                    <a:pt x="482" y="0"/>
                  </a:cubicBezTo>
                  <a:close/>
                </a:path>
              </a:pathLst>
            </a:custGeom>
            <a:solidFill>
              <a:srgbClr val="554B69">
                <a:alpha val="35717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69" name="Rect 0"/>
            <p:cNvSpPr>
              <a:spLocks/>
            </p:cNvSpPr>
            <p:nvPr/>
          </p:nvSpPr>
          <p:spPr>
            <a:xfrm rot="0">
              <a:off x="7447280" y="2632075"/>
              <a:ext cx="258445" cy="934085"/>
            </a:xfrm>
            <a:custGeom>
              <a:gdLst>
                <a:gd fmla="*/ 4541 w 8946" name="TX0"/>
                <a:gd fmla="*/ 0 h 32392" name="TY0"/>
                <a:gd fmla="*/ 3383 w 8946" name="TX1"/>
                <a:gd fmla="*/ 209 h 32392" name="TY1"/>
                <a:gd fmla="*/ 132 w 8946" name="TX2"/>
                <a:gd fmla="*/ 6362 h 32392" name="TY2"/>
                <a:gd fmla="*/ 1314 w 8946" name="TX3"/>
                <a:gd fmla="*/ 17726 h 32392" name="TY3"/>
                <a:gd fmla="*/ 1511 w 8946" name="TX4"/>
                <a:gd fmla="*/ 21219 h 32392" name="TY4"/>
                <a:gd fmla="*/ 2004 w 8946" name="TX5"/>
                <a:gd fmla="*/ 22872 h 32392" name="TY5"/>
                <a:gd fmla="*/ 1675 w 8946" name="TX6"/>
                <a:gd fmla="*/ 24734 h 32392" name="TY6"/>
                <a:gd fmla="*/ 1938 w 8946" name="TX7"/>
                <a:gd fmla="*/ 26682 h 32392" name="TY7"/>
                <a:gd fmla="*/ 1555 w 8946" name="TX8"/>
                <a:gd fmla="*/ 27558 h 32392" name="TY8"/>
                <a:gd fmla="*/ 1708 w 8946" name="TX9"/>
                <a:gd fmla="*/ 28445 h 32392" name="TY9"/>
                <a:gd fmla="*/ 1949 w 8946" name="TX10"/>
                <a:gd fmla="*/ 28642 h 32392" name="TY10"/>
                <a:gd fmla="*/ 1708 w 8946" name="TX11"/>
                <a:gd fmla="*/ 29408 h 32392" name="TY11"/>
                <a:gd fmla="*/ 2069 w 8946" name="TX12"/>
                <a:gd fmla="*/ 30077 h 32392" name="TY12"/>
                <a:gd fmla="*/ 1796 w 8946" name="TX13"/>
                <a:gd fmla="*/ 30887 h 32392" name="TY13"/>
                <a:gd fmla="*/ 1380 w 8946" name="TX14"/>
                <a:gd fmla="*/ 31642 h 32392" name="TY14"/>
                <a:gd fmla="*/ 4346 w 8946" name="TX15"/>
                <a:gd fmla="*/ 32390 h 32392" name="TY15"/>
                <a:gd fmla="*/ 6964 w 8946" name="TX16"/>
                <a:gd fmla="*/ 32036 h 32392" name="TY16"/>
                <a:gd fmla="*/ 7927 w 8946" name="TX17"/>
                <a:gd fmla="*/ 16697 h 32392" name="TY17"/>
                <a:gd fmla="*/ 8321 w 8946" name="TX18"/>
                <a:gd fmla="*/ 9175 h 32392" name="TY18"/>
                <a:gd fmla="*/ 8803 w 8946" name="TX19"/>
                <a:gd fmla="*/ 6340 h 32392" name="TY19"/>
                <a:gd fmla="*/ 8200 w 8946" name="TX20"/>
                <a:gd fmla="*/ 2869 h 32392" name="TY20"/>
                <a:gd fmla="*/ 6876 w 8946" name="TX21"/>
                <a:gd fmla="*/ 788 h 32392" name="TY21"/>
                <a:gd fmla="*/ 6558 w 8946" name="TX22"/>
                <a:gd fmla="*/ 591 h 32392" name="TY22"/>
                <a:gd fmla="*/ 4541 w 8946" name="TX23"/>
                <a:gd fmla="*/ 0 h 32392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8946" h="32392">
                  <a:moveTo>
                    <a:pt x="4541" y="0"/>
                  </a:moveTo>
                  <a:cubicBezTo>
                    <a:pt x="4162" y="0"/>
                    <a:pt x="3776" y="66"/>
                    <a:pt x="3383" y="209"/>
                  </a:cubicBezTo>
                  <a:cubicBezTo>
                    <a:pt x="865" y="1117"/>
                    <a:pt x="0" y="3898"/>
                    <a:pt x="132" y="6362"/>
                  </a:cubicBezTo>
                  <a:cubicBezTo>
                    <a:pt x="339" y="10150"/>
                    <a:pt x="920" y="13949"/>
                    <a:pt x="1314" y="17726"/>
                  </a:cubicBezTo>
                  <a:cubicBezTo>
                    <a:pt x="1434" y="18887"/>
                    <a:pt x="1555" y="20048"/>
                    <a:pt x="1511" y="21219"/>
                  </a:cubicBezTo>
                  <a:cubicBezTo>
                    <a:pt x="1489" y="21821"/>
                    <a:pt x="1489" y="22566"/>
                    <a:pt x="2004" y="22872"/>
                  </a:cubicBezTo>
                  <a:cubicBezTo>
                    <a:pt x="1478" y="23288"/>
                    <a:pt x="1500" y="24087"/>
                    <a:pt x="1675" y="24734"/>
                  </a:cubicBezTo>
                  <a:cubicBezTo>
                    <a:pt x="1850" y="25379"/>
                    <a:pt x="2135" y="26047"/>
                    <a:pt x="1938" y="26682"/>
                  </a:cubicBezTo>
                  <a:cubicBezTo>
                    <a:pt x="1850" y="26989"/>
                    <a:pt x="1653" y="27262"/>
                    <a:pt x="1555" y="27558"/>
                  </a:cubicBezTo>
                  <a:cubicBezTo>
                    <a:pt x="1446" y="27865"/>
                    <a:pt x="1456" y="28248"/>
                    <a:pt x="1708" y="28445"/>
                  </a:cubicBezTo>
                  <a:cubicBezTo>
                    <a:pt x="1785" y="28510"/>
                    <a:pt x="1894" y="28554"/>
                    <a:pt x="1949" y="28642"/>
                  </a:cubicBezTo>
                  <a:cubicBezTo>
                    <a:pt x="2081" y="28883"/>
                    <a:pt x="1719" y="29135"/>
                    <a:pt x="1708" y="29408"/>
                  </a:cubicBezTo>
                  <a:cubicBezTo>
                    <a:pt x="1697" y="29671"/>
                    <a:pt x="1982" y="29836"/>
                    <a:pt x="2069" y="30077"/>
                  </a:cubicBezTo>
                  <a:cubicBezTo>
                    <a:pt x="2168" y="30361"/>
                    <a:pt x="1982" y="30656"/>
                    <a:pt x="1796" y="30887"/>
                  </a:cubicBezTo>
                  <a:cubicBezTo>
                    <a:pt x="1609" y="31106"/>
                    <a:pt x="1380" y="31347"/>
                    <a:pt x="1380" y="31642"/>
                  </a:cubicBezTo>
                  <a:cubicBezTo>
                    <a:pt x="1368" y="32197"/>
                    <a:pt x="2889" y="32390"/>
                    <a:pt x="4346" y="32390"/>
                  </a:cubicBezTo>
                  <a:cubicBezTo>
                    <a:pt x="5676" y="32390"/>
                    <a:pt x="6953" y="32229"/>
                    <a:pt x="6964" y="32036"/>
                  </a:cubicBezTo>
                  <a:cubicBezTo>
                    <a:pt x="7314" y="26934"/>
                    <a:pt x="7741" y="21799"/>
                    <a:pt x="7927" y="16697"/>
                  </a:cubicBezTo>
                  <a:cubicBezTo>
                    <a:pt x="8015" y="14190"/>
                    <a:pt x="8113" y="11671"/>
                    <a:pt x="8321" y="9175"/>
                  </a:cubicBezTo>
                  <a:cubicBezTo>
                    <a:pt x="8409" y="8201"/>
                    <a:pt x="8682" y="7292"/>
                    <a:pt x="8803" y="6340"/>
                  </a:cubicBezTo>
                  <a:cubicBezTo>
                    <a:pt x="8945" y="5255"/>
                    <a:pt x="8507" y="3898"/>
                    <a:pt x="8200" y="2869"/>
                  </a:cubicBezTo>
                  <a:cubicBezTo>
                    <a:pt x="7905" y="1927"/>
                    <a:pt x="7599" y="1303"/>
                    <a:pt x="6876" y="788"/>
                  </a:cubicBezTo>
                  <a:cubicBezTo>
                    <a:pt x="6777" y="723"/>
                    <a:pt x="6668" y="657"/>
                    <a:pt x="6558" y="591"/>
                  </a:cubicBezTo>
                  <a:cubicBezTo>
                    <a:pt x="5913" y="222"/>
                    <a:pt x="5239" y="0"/>
                    <a:pt x="4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70" name="Rect 0"/>
            <p:cNvSpPr>
              <a:spLocks/>
            </p:cNvSpPr>
            <p:nvPr/>
          </p:nvSpPr>
          <p:spPr>
            <a:xfrm rot="0">
              <a:off x="7508240" y="2635885"/>
              <a:ext cx="41910" cy="22860"/>
            </a:xfrm>
            <a:custGeom>
              <a:gdLst>
                <a:gd fmla="*/ 1402 w 1436" name="TX0"/>
                <a:gd fmla="*/ 0 h 780" name="TY0"/>
                <a:gd fmla="*/ 0 w 1436" name="TX1"/>
                <a:gd fmla="*/ 778 h 780" name="TY1"/>
                <a:gd fmla="*/ 1259 w 1436" name="TX2"/>
                <a:gd fmla="*/ 78 h 780" name="TY2"/>
                <a:gd fmla="*/ 1434 w 1436" name="TX3"/>
                <a:gd fmla="*/ 12 h 780" name="TY3"/>
                <a:gd fmla="*/ 1402 w 1436" name="TX4"/>
                <a:gd fmla="*/ 0 h 780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436" h="780">
                  <a:moveTo>
                    <a:pt x="1402" y="0"/>
                  </a:moveTo>
                  <a:cubicBezTo>
                    <a:pt x="865" y="121"/>
                    <a:pt x="373" y="373"/>
                    <a:pt x="0" y="778"/>
                  </a:cubicBezTo>
                  <a:cubicBezTo>
                    <a:pt x="361" y="482"/>
                    <a:pt x="777" y="241"/>
                    <a:pt x="1259" y="78"/>
                  </a:cubicBezTo>
                  <a:cubicBezTo>
                    <a:pt x="1314" y="56"/>
                    <a:pt x="1380" y="34"/>
                    <a:pt x="1434" y="12"/>
                  </a:cubicBezTo>
                  <a:cubicBezTo>
                    <a:pt x="1424" y="12"/>
                    <a:pt x="1412" y="0"/>
                    <a:pt x="1402" y="0"/>
                  </a:cubicBezTo>
                  <a:close/>
                </a:path>
              </a:pathLst>
            </a:custGeom>
            <a:solidFill>
              <a:srgbClr val="8FA08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71" name="Rect 0"/>
            <p:cNvSpPr>
              <a:spLocks/>
            </p:cNvSpPr>
            <p:nvPr/>
          </p:nvSpPr>
          <p:spPr>
            <a:xfrm rot="0">
              <a:off x="7680325" y="2705100"/>
              <a:ext cx="12065" cy="37465"/>
            </a:xfrm>
            <a:custGeom>
              <a:gdLst>
                <a:gd fmla="*/ 0 w 396" name="TX0"/>
                <a:gd fmla="*/ 0 h 1283" name="TY0"/>
                <a:gd fmla="*/ 120 w 396" name="TX1"/>
                <a:gd fmla="*/ 351 h 1283" name="TY1"/>
                <a:gd fmla="*/ 395 w 396" name="TX2"/>
                <a:gd fmla="*/ 1282 h 1283" name="TY2"/>
                <a:gd fmla="*/ 373 w 396" name="TX3"/>
                <a:gd fmla="*/ 953 h 1283" name="TY3"/>
                <a:gd fmla="*/ 373 w 396" name="TX4"/>
                <a:gd fmla="*/ 800 h 1283" name="TY4"/>
                <a:gd fmla="*/ 361 w 396" name="TX5"/>
                <a:gd fmla="*/ 701 h 1283" name="TY5"/>
                <a:gd fmla="*/ 186 w 396" name="TX6"/>
                <a:gd fmla="*/ 209 h 1283" name="TY6"/>
                <a:gd fmla="*/ 186 w 396" name="TX7"/>
                <a:gd fmla="*/ 209 h 1283" name="TY7"/>
                <a:gd fmla="*/ 241 w 396" name="TX8"/>
                <a:gd fmla="*/ 482 h 1283" name="TY8"/>
                <a:gd fmla="*/ 0 w 396" name="TX9"/>
                <a:gd fmla="*/ 0 h 1283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396" h="1283">
                  <a:moveTo>
                    <a:pt x="0" y="0"/>
                  </a:moveTo>
                  <a:cubicBezTo>
                    <a:pt x="44" y="110"/>
                    <a:pt x="77" y="231"/>
                    <a:pt x="120" y="351"/>
                  </a:cubicBezTo>
                  <a:cubicBezTo>
                    <a:pt x="198" y="647"/>
                    <a:pt x="296" y="953"/>
                    <a:pt x="395" y="1282"/>
                  </a:cubicBezTo>
                  <a:cubicBezTo>
                    <a:pt x="383" y="1172"/>
                    <a:pt x="383" y="1063"/>
                    <a:pt x="373" y="953"/>
                  </a:cubicBezTo>
                  <a:lnTo>
                    <a:pt x="373" y="800"/>
                  </a:lnTo>
                  <a:cubicBezTo>
                    <a:pt x="373" y="767"/>
                    <a:pt x="373" y="734"/>
                    <a:pt x="361" y="701"/>
                  </a:cubicBezTo>
                  <a:cubicBezTo>
                    <a:pt x="307" y="526"/>
                    <a:pt x="252" y="373"/>
                    <a:pt x="186" y="209"/>
                  </a:cubicBezTo>
                  <a:lnTo>
                    <a:pt x="186" y="209"/>
                  </a:lnTo>
                  <a:cubicBezTo>
                    <a:pt x="208" y="307"/>
                    <a:pt x="230" y="394"/>
                    <a:pt x="241" y="482"/>
                  </a:cubicBezTo>
                  <a:cubicBezTo>
                    <a:pt x="164" y="340"/>
                    <a:pt x="88" y="175"/>
                    <a:pt x="0" y="0"/>
                  </a:cubicBezTo>
                  <a:close/>
                </a:path>
              </a:pathLst>
            </a:custGeom>
            <a:solidFill>
              <a:srgbClr val="ACB69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72" name="Rect 0"/>
            <p:cNvSpPr>
              <a:spLocks/>
            </p:cNvSpPr>
            <p:nvPr/>
          </p:nvSpPr>
          <p:spPr>
            <a:xfrm rot="0">
              <a:off x="7671435" y="2684145"/>
              <a:ext cx="16510" cy="35560"/>
            </a:xfrm>
            <a:custGeom>
              <a:gdLst>
                <a:gd fmla="*/ 1 w 550" name="TX0"/>
                <a:gd fmla="*/ 1 h 1206" name="TY0"/>
                <a:gd fmla="*/ 307 w 550" name="TX1"/>
                <a:gd fmla="*/ 723 h 1206" name="TY1"/>
                <a:gd fmla="*/ 548 w 550" name="TX2"/>
                <a:gd fmla="*/ 1205 h 1206" name="TY2"/>
                <a:gd fmla="*/ 493 w 550" name="TX3"/>
                <a:gd fmla="*/ 932 h 1206" name="TY3"/>
                <a:gd fmla="*/ 1 w 550" name="TX4"/>
                <a:gd fmla="*/ 1 h 1206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550" h="1206">
                  <a:moveTo>
                    <a:pt x="1" y="1"/>
                  </a:moveTo>
                  <a:cubicBezTo>
                    <a:pt x="121" y="220"/>
                    <a:pt x="220" y="450"/>
                    <a:pt x="307" y="723"/>
                  </a:cubicBezTo>
                  <a:cubicBezTo>
                    <a:pt x="395" y="898"/>
                    <a:pt x="471" y="1063"/>
                    <a:pt x="548" y="1205"/>
                  </a:cubicBezTo>
                  <a:cubicBezTo>
                    <a:pt x="537" y="1117"/>
                    <a:pt x="515" y="1030"/>
                    <a:pt x="493" y="932"/>
                  </a:cubicBezTo>
                  <a:cubicBezTo>
                    <a:pt x="351" y="603"/>
                    <a:pt x="187" y="285"/>
                    <a:pt x="1" y="1"/>
                  </a:cubicBezTo>
                  <a:close/>
                </a:path>
              </a:pathLst>
            </a:custGeom>
            <a:solidFill>
              <a:srgbClr val="8FA08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73" name="Rect 0"/>
            <p:cNvSpPr>
              <a:spLocks/>
            </p:cNvSpPr>
            <p:nvPr/>
          </p:nvSpPr>
          <p:spPr>
            <a:xfrm rot="0">
              <a:off x="7502525" y="2636520"/>
              <a:ext cx="189230" cy="106045"/>
            </a:xfrm>
            <a:custGeom>
              <a:gdLst>
                <a:gd fmla="*/ 1631 w 6549" name="TX0"/>
                <a:gd fmla="*/ 1 h 3659" name="TY0"/>
                <a:gd fmla="*/ 1456 w 6549" name="TX1"/>
                <a:gd fmla="*/ 67 h 3659" name="TY1"/>
                <a:gd fmla="*/ 197 w 6549" name="TX2"/>
                <a:gd fmla="*/ 767 h 3659" name="TY2"/>
                <a:gd fmla="*/ 0 w 6549" name="TX3"/>
                <a:gd fmla="*/ 1008 h 3659" name="TY3"/>
                <a:gd fmla="*/ 1193 w 6549" name="TX4"/>
                <a:gd fmla="*/ 624 h 3659" name="TY4"/>
                <a:gd fmla="*/ 1862 w 6549" name="TX5"/>
                <a:gd fmla="*/ 811 h 3659" name="TY5"/>
                <a:gd fmla="*/ 2639 w 6549" name="TX6"/>
                <a:gd fmla="*/ 1950 h 3659" name="TY6"/>
                <a:gd fmla="*/ 3285 w 6549" name="TX7"/>
                <a:gd fmla="*/ 3658 h 3659" name="TY7"/>
                <a:gd fmla="*/ 6548 w 6549" name="TX8"/>
                <a:gd fmla="*/ 3658 h 3659" name="TY8"/>
                <a:gd fmla="*/ 6273 w 6549" name="TX9"/>
                <a:gd fmla="*/ 2727 h 3659" name="TY9"/>
                <a:gd fmla="*/ 6153 w 6549" name="TX10"/>
                <a:gd fmla="*/ 2376 h 3659" name="TY10"/>
                <a:gd fmla="*/ 5847 w 6549" name="TX11"/>
                <a:gd fmla="*/ 1654 h 3659" name="TY11"/>
                <a:gd fmla="*/ 5376 w 6549" name="TX12"/>
                <a:gd fmla="*/ 1041 h 3659" name="TY12"/>
                <a:gd fmla="*/ 5091 w 6549" name="TX13"/>
                <a:gd fmla="*/ 822 h 3659" name="TY13"/>
                <a:gd fmla="*/ 5047 w 6549" name="TX14"/>
                <a:gd fmla="*/ 800 h 3659" name="TY14"/>
                <a:gd fmla="*/ 5047 w 6549" name="TX15"/>
                <a:gd fmla="*/ 800 h 3659" name="TY15"/>
                <a:gd fmla="*/ 5847 w 6549" name="TX16"/>
                <a:gd fmla="*/ 1829 h 3659" name="TY16"/>
                <a:gd fmla="*/ 6120 w 6549" name="TX17"/>
                <a:gd fmla="*/ 2354 h 3659" name="TY17"/>
                <a:gd fmla="*/ 6142 w 6549" name="TX18"/>
                <a:gd fmla="*/ 2661 h 3659" name="TY18"/>
                <a:gd fmla="*/ 6120 w 6549" name="TX19"/>
                <a:gd fmla="*/ 2683 h 3659" name="TY19"/>
                <a:gd fmla="*/ 6076 w 6549" name="TX20"/>
                <a:gd fmla="*/ 2672 h 3659" name="TY20"/>
                <a:gd fmla="*/ 6011 w 6549" name="TX21"/>
                <a:gd fmla="*/ 2607 h 3659" name="TY21"/>
                <a:gd fmla="*/ 5475 w 6549" name="TX22"/>
                <a:gd fmla="*/ 1994 h 3659" name="TY22"/>
                <a:gd fmla="*/ 5300 w 6549" name="TX23"/>
                <a:gd fmla="*/ 1807 h 3659" name="TY23"/>
                <a:gd fmla="*/ 5288 w 6549" name="TX24"/>
                <a:gd fmla="*/ 1807 h 3659" name="TY24"/>
                <a:gd fmla="*/ 5179 w 6549" name="TX25"/>
                <a:gd fmla="*/ 1709 h 3659" name="TY25"/>
                <a:gd fmla="*/ 5168 w 6549" name="TX26"/>
                <a:gd fmla="*/ 1697 h 3659" name="TY26"/>
                <a:gd fmla="*/ 4960 w 6549" name="TX27"/>
                <a:gd fmla="*/ 1544 h 3659" name="TY27"/>
                <a:gd fmla="*/ 4905 w 6549" name="TX28"/>
                <a:gd fmla="*/ 1522 h 3659" name="TY28"/>
                <a:gd fmla="*/ 4872 w 6549" name="TX29"/>
                <a:gd fmla="*/ 1556 h 3659" name="TY29"/>
                <a:gd fmla="*/ 4883 w 6549" name="TX30"/>
                <a:gd fmla="*/ 1577 h 3659" name="TY30"/>
                <a:gd fmla="*/ 6055 w 6549" name="TX31"/>
                <a:gd fmla="*/ 3077 h 3659" name="TY31"/>
                <a:gd fmla="*/ 6066 w 6549" name="TX32"/>
                <a:gd fmla="*/ 3176 h 3659" name="TY32"/>
                <a:gd fmla="*/ 5978 w 6549" name="TX33"/>
                <a:gd fmla="*/ 3220 h 3659" name="TY33"/>
                <a:gd fmla="*/ 5901 w 6549" name="TX34"/>
                <a:gd fmla="*/ 3208 h 3659" name="TY34"/>
                <a:gd fmla="*/ 5628 w 6549" name="TX35"/>
                <a:gd fmla="*/ 3011 h 3659" name="TY35"/>
                <a:gd fmla="*/ 5212 w 6549" name="TX36"/>
                <a:gd fmla="*/ 2519 h 3659" name="TY36"/>
                <a:gd fmla="*/ 5201 w 6549" name="TX37"/>
                <a:gd fmla="*/ 2519 h 3659" name="TY37"/>
                <a:gd fmla="*/ 5201 w 6549" name="TX38"/>
                <a:gd fmla="*/ 2508 h 3659" name="TY38"/>
                <a:gd fmla="*/ 5190 w 6549" name="TX39"/>
                <a:gd fmla="*/ 2508 h 3659" name="TY39"/>
                <a:gd fmla="*/ 4796 w 6549" name="TX40"/>
                <a:gd fmla="*/ 2179 h 3659" name="TY40"/>
                <a:gd fmla="*/ 4752 w 6549" name="TX41"/>
                <a:gd fmla="*/ 2147 h 3659" name="TY41"/>
                <a:gd fmla="*/ 4446 w 6549" name="TX42"/>
                <a:gd fmla="*/ 1906 h 3659" name="TY42"/>
                <a:gd fmla="*/ 4412 w 6549" name="TX43"/>
                <a:gd fmla="*/ 1884 h 3659" name="TY43"/>
                <a:gd fmla="*/ 5365 w 6549" name="TX44"/>
                <a:gd fmla="*/ 2979 h 3659" name="TY44"/>
                <a:gd fmla="*/ 5573 w 6549" name="TX45"/>
                <a:gd fmla="*/ 3373 h 3659" name="TY45"/>
                <a:gd fmla="*/ 5540 w 6549" name="TX46"/>
                <a:gd fmla="*/ 3439 h 3659" name="TY46"/>
                <a:gd fmla="*/ 5518 w 6549" name="TX47"/>
                <a:gd fmla="*/ 3439 h 3659" name="TY47"/>
                <a:gd fmla="*/ 5475 w 6549" name="TX48"/>
                <a:gd fmla="*/ 3427 h 3659" name="TY48"/>
                <a:gd fmla="*/ 5419 w 6549" name="TX49"/>
                <a:gd fmla="*/ 3395 h 3659" name="TY49"/>
                <a:gd fmla="*/ 4686 w 6549" name="TX50"/>
                <a:gd fmla="*/ 2869 h 3659" name="TY50"/>
                <a:gd fmla="*/ 4325 w 6549" name="TX51"/>
                <a:gd fmla="*/ 2541 h 3659" name="TY51"/>
                <a:gd fmla="*/ 4128 w 6549" name="TX52"/>
                <a:gd fmla="*/ 2354 h 3659" name="TY52"/>
                <a:gd fmla="*/ 4106 w 6549" name="TX53"/>
                <a:gd fmla="*/ 2322 h 3659" name="TY53"/>
                <a:gd fmla="*/ 4095 w 6549" name="TX54"/>
                <a:gd fmla="*/ 2311 h 3659" name="TY54"/>
                <a:gd fmla="*/ 4095 w 6549" name="TX55"/>
                <a:gd fmla="*/ 2311 h 3659" name="TY55"/>
                <a:gd fmla="*/ 4730 w 6549" name="TX56"/>
                <a:gd fmla="*/ 3537 h 3659" name="TY56"/>
                <a:gd fmla="*/ 4719 w 6549" name="TX57"/>
                <a:gd fmla="*/ 3570 h 3659" name="TY57"/>
                <a:gd fmla="*/ 4708 w 6549" name="TX58"/>
                <a:gd fmla="*/ 3570 h 3659" name="TY58"/>
                <a:gd fmla="*/ 3394 w 6549" name="TX59"/>
                <a:gd fmla="*/ 2114 h 3659" name="TY59"/>
                <a:gd fmla="*/ 2945 w 6549" name="TX60"/>
                <a:gd fmla="*/ 1293 h 3659" name="TY60"/>
                <a:gd fmla="*/ 2836 w 6549" name="TX61"/>
                <a:gd fmla="*/ 942 h 3659" name="TY61"/>
                <a:gd fmla="*/ 2694 w 6549" name="TX62"/>
                <a:gd fmla="*/ 581 h 3659" name="TY62"/>
                <a:gd fmla="*/ 2376 w 6549" name="TX63"/>
                <a:gd fmla="*/ 362 h 3659" name="TY63"/>
                <a:gd fmla="*/ 1631 w 6549" name="TX64"/>
                <a:gd fmla="*/ 1 h 3659" name="TY6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</a:cxnLst>
              <a:rect l="l" t="t" r="r" b="b"/>
              <a:pathLst>
                <a:path w="6549" h="3659">
                  <a:moveTo>
                    <a:pt x="1631" y="1"/>
                  </a:moveTo>
                  <a:cubicBezTo>
                    <a:pt x="1577" y="23"/>
                    <a:pt x="1511" y="45"/>
                    <a:pt x="1456" y="67"/>
                  </a:cubicBezTo>
                  <a:cubicBezTo>
                    <a:pt x="974" y="230"/>
                    <a:pt x="558" y="471"/>
                    <a:pt x="197" y="767"/>
                  </a:cubicBezTo>
                  <a:cubicBezTo>
                    <a:pt x="120" y="843"/>
                    <a:pt x="55" y="921"/>
                    <a:pt x="0" y="1008"/>
                  </a:cubicBezTo>
                  <a:cubicBezTo>
                    <a:pt x="351" y="800"/>
                    <a:pt x="777" y="624"/>
                    <a:pt x="1193" y="624"/>
                  </a:cubicBezTo>
                  <a:cubicBezTo>
                    <a:pt x="1424" y="624"/>
                    <a:pt x="1653" y="680"/>
                    <a:pt x="1862" y="811"/>
                  </a:cubicBezTo>
                  <a:cubicBezTo>
                    <a:pt x="2256" y="1062"/>
                    <a:pt x="2463" y="1522"/>
                    <a:pt x="2639" y="1950"/>
                  </a:cubicBezTo>
                  <a:cubicBezTo>
                    <a:pt x="2891" y="2530"/>
                    <a:pt x="3120" y="3099"/>
                    <a:pt x="3285" y="3658"/>
                  </a:cubicBezTo>
                  <a:lnTo>
                    <a:pt x="6548" y="3658"/>
                  </a:lnTo>
                  <a:cubicBezTo>
                    <a:pt x="6449" y="3329"/>
                    <a:pt x="6351" y="3023"/>
                    <a:pt x="6273" y="2727"/>
                  </a:cubicBezTo>
                  <a:cubicBezTo>
                    <a:pt x="6230" y="2607"/>
                    <a:pt x="6197" y="2486"/>
                    <a:pt x="6153" y="2376"/>
                  </a:cubicBezTo>
                  <a:cubicBezTo>
                    <a:pt x="6066" y="2103"/>
                    <a:pt x="5967" y="1873"/>
                    <a:pt x="5847" y="1654"/>
                  </a:cubicBezTo>
                  <a:cubicBezTo>
                    <a:pt x="5704" y="1435"/>
                    <a:pt x="5551" y="1227"/>
                    <a:pt x="5376" y="1041"/>
                  </a:cubicBezTo>
                  <a:cubicBezTo>
                    <a:pt x="5278" y="975"/>
                    <a:pt x="5179" y="899"/>
                    <a:pt x="5091" y="822"/>
                  </a:cubicBezTo>
                  <a:cubicBezTo>
                    <a:pt x="5081" y="811"/>
                    <a:pt x="5069" y="811"/>
                    <a:pt x="5047" y="800"/>
                  </a:cubicBezTo>
                  <a:lnTo>
                    <a:pt x="5047" y="800"/>
                  </a:lnTo>
                  <a:cubicBezTo>
                    <a:pt x="5321" y="1140"/>
                    <a:pt x="5606" y="1468"/>
                    <a:pt x="5847" y="1829"/>
                  </a:cubicBezTo>
                  <a:cubicBezTo>
                    <a:pt x="5945" y="1994"/>
                    <a:pt x="6066" y="2169"/>
                    <a:pt x="6120" y="2354"/>
                  </a:cubicBezTo>
                  <a:cubicBezTo>
                    <a:pt x="6142" y="2410"/>
                    <a:pt x="6197" y="2607"/>
                    <a:pt x="6142" y="2661"/>
                  </a:cubicBezTo>
                  <a:cubicBezTo>
                    <a:pt x="6142" y="2672"/>
                    <a:pt x="6132" y="2683"/>
                    <a:pt x="6120" y="2683"/>
                  </a:cubicBezTo>
                  <a:cubicBezTo>
                    <a:pt x="6110" y="2683"/>
                    <a:pt x="6098" y="2672"/>
                    <a:pt x="6076" y="2672"/>
                  </a:cubicBezTo>
                  <a:cubicBezTo>
                    <a:pt x="6055" y="2661"/>
                    <a:pt x="6033" y="2629"/>
                    <a:pt x="6011" y="2607"/>
                  </a:cubicBezTo>
                  <a:cubicBezTo>
                    <a:pt x="5836" y="2398"/>
                    <a:pt x="5660" y="2191"/>
                    <a:pt x="5475" y="1994"/>
                  </a:cubicBezTo>
                  <a:cubicBezTo>
                    <a:pt x="5419" y="1928"/>
                    <a:pt x="5354" y="1873"/>
                    <a:pt x="5300" y="1807"/>
                  </a:cubicBezTo>
                  <a:lnTo>
                    <a:pt x="5288" y="1807"/>
                  </a:lnTo>
                  <a:cubicBezTo>
                    <a:pt x="5256" y="1775"/>
                    <a:pt x="5222" y="1741"/>
                    <a:pt x="5179" y="1709"/>
                  </a:cubicBezTo>
                  <a:lnTo>
                    <a:pt x="5168" y="1697"/>
                  </a:lnTo>
                  <a:cubicBezTo>
                    <a:pt x="5102" y="1643"/>
                    <a:pt x="5037" y="1588"/>
                    <a:pt x="4960" y="1544"/>
                  </a:cubicBezTo>
                  <a:cubicBezTo>
                    <a:pt x="4949" y="1534"/>
                    <a:pt x="4927" y="1522"/>
                    <a:pt x="4905" y="1522"/>
                  </a:cubicBezTo>
                  <a:cubicBezTo>
                    <a:pt x="4883" y="1522"/>
                    <a:pt x="4872" y="1534"/>
                    <a:pt x="4872" y="1556"/>
                  </a:cubicBezTo>
                  <a:cubicBezTo>
                    <a:pt x="4872" y="1566"/>
                    <a:pt x="4883" y="1577"/>
                    <a:pt x="4883" y="1577"/>
                  </a:cubicBezTo>
                  <a:cubicBezTo>
                    <a:pt x="5234" y="2114"/>
                    <a:pt x="5847" y="2475"/>
                    <a:pt x="6055" y="3077"/>
                  </a:cubicBezTo>
                  <a:cubicBezTo>
                    <a:pt x="6066" y="3110"/>
                    <a:pt x="6076" y="3143"/>
                    <a:pt x="6066" y="3176"/>
                  </a:cubicBezTo>
                  <a:cubicBezTo>
                    <a:pt x="6044" y="3208"/>
                    <a:pt x="6011" y="3220"/>
                    <a:pt x="5978" y="3220"/>
                  </a:cubicBezTo>
                  <a:cubicBezTo>
                    <a:pt x="5956" y="3220"/>
                    <a:pt x="5923" y="3220"/>
                    <a:pt x="5901" y="3208"/>
                  </a:cubicBezTo>
                  <a:cubicBezTo>
                    <a:pt x="5814" y="3176"/>
                    <a:pt x="5716" y="3099"/>
                    <a:pt x="5628" y="3011"/>
                  </a:cubicBezTo>
                  <a:cubicBezTo>
                    <a:pt x="5453" y="2826"/>
                    <a:pt x="5266" y="2573"/>
                    <a:pt x="5212" y="2519"/>
                  </a:cubicBezTo>
                  <a:lnTo>
                    <a:pt x="5201" y="2519"/>
                  </a:lnTo>
                  <a:lnTo>
                    <a:pt x="5201" y="2508"/>
                  </a:lnTo>
                  <a:lnTo>
                    <a:pt x="5190" y="2508"/>
                  </a:lnTo>
                  <a:cubicBezTo>
                    <a:pt x="5059" y="2388"/>
                    <a:pt x="4927" y="2278"/>
                    <a:pt x="4796" y="2179"/>
                  </a:cubicBezTo>
                  <a:cubicBezTo>
                    <a:pt x="4784" y="2169"/>
                    <a:pt x="4774" y="2157"/>
                    <a:pt x="4752" y="2147"/>
                  </a:cubicBezTo>
                  <a:cubicBezTo>
                    <a:pt x="4675" y="2081"/>
                    <a:pt x="4522" y="2004"/>
                    <a:pt x="4446" y="1906"/>
                  </a:cubicBezTo>
                  <a:cubicBezTo>
                    <a:pt x="4434" y="1895"/>
                    <a:pt x="4424" y="1884"/>
                    <a:pt x="4412" y="1884"/>
                  </a:cubicBezTo>
                  <a:cubicBezTo>
                    <a:pt x="4675" y="2289"/>
                    <a:pt x="5037" y="2629"/>
                    <a:pt x="5365" y="2979"/>
                  </a:cubicBezTo>
                  <a:cubicBezTo>
                    <a:pt x="5475" y="3088"/>
                    <a:pt x="5584" y="3220"/>
                    <a:pt x="5573" y="3373"/>
                  </a:cubicBezTo>
                  <a:cubicBezTo>
                    <a:pt x="5573" y="3405"/>
                    <a:pt x="5562" y="3427"/>
                    <a:pt x="5540" y="3439"/>
                  </a:cubicBezTo>
                  <a:lnTo>
                    <a:pt x="5518" y="3439"/>
                  </a:lnTo>
                  <a:cubicBezTo>
                    <a:pt x="5507" y="3439"/>
                    <a:pt x="5485" y="3439"/>
                    <a:pt x="5475" y="3427"/>
                  </a:cubicBezTo>
                  <a:cubicBezTo>
                    <a:pt x="5463" y="3417"/>
                    <a:pt x="5441" y="3405"/>
                    <a:pt x="5419" y="3395"/>
                  </a:cubicBezTo>
                  <a:cubicBezTo>
                    <a:pt x="5157" y="3264"/>
                    <a:pt x="4916" y="3066"/>
                    <a:pt x="4686" y="2869"/>
                  </a:cubicBezTo>
                  <a:lnTo>
                    <a:pt x="4325" y="2541"/>
                  </a:lnTo>
                  <a:cubicBezTo>
                    <a:pt x="4270" y="2475"/>
                    <a:pt x="4183" y="2431"/>
                    <a:pt x="4128" y="2354"/>
                  </a:cubicBezTo>
                  <a:cubicBezTo>
                    <a:pt x="4117" y="2344"/>
                    <a:pt x="4117" y="2332"/>
                    <a:pt x="4106" y="2322"/>
                  </a:cubicBezTo>
                  <a:lnTo>
                    <a:pt x="4095" y="2311"/>
                  </a:lnTo>
                  <a:lnTo>
                    <a:pt x="4095" y="2311"/>
                  </a:lnTo>
                  <a:cubicBezTo>
                    <a:pt x="4161" y="2629"/>
                    <a:pt x="4862" y="3208"/>
                    <a:pt x="4730" y="3537"/>
                  </a:cubicBezTo>
                  <a:cubicBezTo>
                    <a:pt x="4719" y="3559"/>
                    <a:pt x="4719" y="3570"/>
                    <a:pt x="4719" y="3570"/>
                  </a:cubicBezTo>
                  <a:lnTo>
                    <a:pt x="4708" y="3570"/>
                  </a:lnTo>
                  <a:cubicBezTo>
                    <a:pt x="4183" y="3264"/>
                    <a:pt x="3723" y="2607"/>
                    <a:pt x="3394" y="2114"/>
                  </a:cubicBezTo>
                  <a:cubicBezTo>
                    <a:pt x="3230" y="1851"/>
                    <a:pt x="3066" y="1577"/>
                    <a:pt x="2945" y="1293"/>
                  </a:cubicBezTo>
                  <a:cubicBezTo>
                    <a:pt x="2901" y="1183"/>
                    <a:pt x="2869" y="1062"/>
                    <a:pt x="2836" y="942"/>
                  </a:cubicBezTo>
                  <a:cubicBezTo>
                    <a:pt x="2803" y="811"/>
                    <a:pt x="2759" y="680"/>
                    <a:pt x="2694" y="581"/>
                  </a:cubicBezTo>
                  <a:cubicBezTo>
                    <a:pt x="2617" y="483"/>
                    <a:pt x="2497" y="417"/>
                    <a:pt x="2376" y="362"/>
                  </a:cubicBezTo>
                  <a:cubicBezTo>
                    <a:pt x="2124" y="252"/>
                    <a:pt x="1872" y="132"/>
                    <a:pt x="1631" y="1"/>
                  </a:cubicBezTo>
                  <a:close/>
                </a:path>
              </a:pathLst>
            </a:custGeom>
            <a:solidFill>
              <a:srgbClr val="554B69">
                <a:alpha val="35717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74" name="Rect 0"/>
            <p:cNvSpPr>
              <a:spLocks/>
            </p:cNvSpPr>
            <p:nvPr/>
          </p:nvSpPr>
          <p:spPr>
            <a:xfrm rot="0">
              <a:off x="7112635" y="2643505"/>
              <a:ext cx="262255" cy="947420"/>
            </a:xfrm>
            <a:custGeom>
              <a:gdLst>
                <a:gd fmla="*/ 4598 w 9078" name="TX0"/>
                <a:gd fmla="*/ 1 h 32858" name="TY0"/>
                <a:gd fmla="*/ 1062 w 9078" name="TX1"/>
                <a:gd fmla="*/ 1935 h 32858" name="TY1"/>
                <a:gd fmla="*/ 208 w 9078" name="TX2"/>
                <a:gd fmla="*/ 7146 h 32858" name="TY2"/>
                <a:gd fmla="*/ 2410 w 9078" name="TX3"/>
                <a:gd fmla="*/ 25353 h 32858" name="TY3"/>
                <a:gd fmla="*/ 2782 w 9078" name="TX4"/>
                <a:gd fmla="*/ 27029 h 32858" name="TY4"/>
                <a:gd fmla="*/ 2858 w 9078" name="TX5"/>
                <a:gd fmla="*/ 28321 h 32858" name="TY5"/>
                <a:gd fmla="*/ 3132 w 9078" name="TX6"/>
                <a:gd fmla="*/ 28682 h 32858" name="TY6"/>
                <a:gd fmla="*/ 2869 w 9078" name="TX7"/>
                <a:gd fmla="*/ 29120 h 32858" name="TY7"/>
                <a:gd fmla="*/ 2814 w 9078" name="TX8"/>
                <a:gd fmla="*/ 30533 h 32858" name="TY8"/>
                <a:gd fmla="*/ 2486 w 9078" name="TX9"/>
                <a:gd fmla="*/ 31857 h 32858" name="TY9"/>
                <a:gd fmla="*/ 6150 w 9078" name="TX10"/>
                <a:gd fmla="*/ 32857 h 32858" name="TY10"/>
                <a:gd fmla="*/ 8945 w 9078" name="TX11"/>
                <a:gd fmla="*/ 31824 h 32858" name="TY11"/>
                <a:gd fmla="*/ 9044 w 9078" name="TX12"/>
                <a:gd fmla="*/ 31518 h 32858" name="TY12"/>
                <a:gd fmla="*/ 8804 w 9078" name="TX13"/>
                <a:gd fmla="*/ 31309 h 32858" name="TY13"/>
                <a:gd fmla="*/ 8508 w 9078" name="TX14"/>
                <a:gd fmla="*/ 29120 h 32858" name="TY14"/>
                <a:gd fmla="*/ 8125 w 9078" name="TX15"/>
                <a:gd fmla="*/ 28638 h 32858" name="TY15"/>
                <a:gd fmla="*/ 8190 w 9078" name="TX16"/>
                <a:gd fmla="*/ 26032 h 32858" name="TY16"/>
                <a:gd fmla="*/ 7960 w 9078" name="TX17"/>
                <a:gd fmla="*/ 25540 h 32858" name="TY17"/>
                <a:gd fmla="*/ 8256 w 9078" name="TX18"/>
                <a:gd fmla="*/ 24511 h 32858" name="TY18"/>
                <a:gd fmla="*/ 8234 w 9078" name="TX19"/>
                <a:gd fmla="*/ 21358 h 32858" name="TY19"/>
                <a:gd fmla="*/ 8398 w 9078" name="TX20"/>
                <a:gd fmla="*/ 17131 h 32858" name="TY20"/>
                <a:gd fmla="*/ 8694 w 9078" name="TX21"/>
                <a:gd fmla="*/ 8317 h 32858" name="TY21"/>
                <a:gd fmla="*/ 6942 w 9078" name="TX22"/>
                <a:gd fmla="*/ 719 h 32858" name="TY22"/>
                <a:gd fmla="*/ 4598 w 9078" name="TX23"/>
                <a:gd fmla="*/ 1 h 32858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9078" h="32858">
                  <a:moveTo>
                    <a:pt x="4598" y="1"/>
                  </a:moveTo>
                  <a:cubicBezTo>
                    <a:pt x="3198" y="1"/>
                    <a:pt x="1808" y="678"/>
                    <a:pt x="1062" y="1935"/>
                  </a:cubicBezTo>
                  <a:cubicBezTo>
                    <a:pt x="99" y="3544"/>
                    <a:pt x="1" y="5307"/>
                    <a:pt x="208" y="7146"/>
                  </a:cubicBezTo>
                  <a:cubicBezTo>
                    <a:pt x="865" y="13178"/>
                    <a:pt x="2782" y="19244"/>
                    <a:pt x="2410" y="25353"/>
                  </a:cubicBezTo>
                  <a:cubicBezTo>
                    <a:pt x="2376" y="25945"/>
                    <a:pt x="2354" y="26623"/>
                    <a:pt x="2782" y="27029"/>
                  </a:cubicBezTo>
                  <a:cubicBezTo>
                    <a:pt x="2464" y="27390"/>
                    <a:pt x="2497" y="28003"/>
                    <a:pt x="2858" y="28321"/>
                  </a:cubicBezTo>
                  <a:cubicBezTo>
                    <a:pt x="2968" y="28430"/>
                    <a:pt x="3121" y="28529"/>
                    <a:pt x="3132" y="28682"/>
                  </a:cubicBezTo>
                  <a:cubicBezTo>
                    <a:pt x="3143" y="28857"/>
                    <a:pt x="2979" y="28978"/>
                    <a:pt x="2869" y="29120"/>
                  </a:cubicBezTo>
                  <a:cubicBezTo>
                    <a:pt x="2563" y="29503"/>
                    <a:pt x="2705" y="30051"/>
                    <a:pt x="2814" y="30533"/>
                  </a:cubicBezTo>
                  <a:cubicBezTo>
                    <a:pt x="2924" y="31014"/>
                    <a:pt x="2913" y="31627"/>
                    <a:pt x="2486" y="31857"/>
                  </a:cubicBezTo>
                  <a:cubicBezTo>
                    <a:pt x="3290" y="32428"/>
                    <a:pt x="4767" y="32857"/>
                    <a:pt x="6150" y="32857"/>
                  </a:cubicBezTo>
                  <a:cubicBezTo>
                    <a:pt x="7288" y="32857"/>
                    <a:pt x="8362" y="32566"/>
                    <a:pt x="8945" y="31824"/>
                  </a:cubicBezTo>
                  <a:cubicBezTo>
                    <a:pt x="9011" y="31737"/>
                    <a:pt x="9077" y="31627"/>
                    <a:pt x="9044" y="31518"/>
                  </a:cubicBezTo>
                  <a:cubicBezTo>
                    <a:pt x="9011" y="31419"/>
                    <a:pt x="8891" y="31375"/>
                    <a:pt x="8804" y="31309"/>
                  </a:cubicBezTo>
                  <a:cubicBezTo>
                    <a:pt x="8037" y="30773"/>
                    <a:pt x="8858" y="29766"/>
                    <a:pt x="8508" y="29120"/>
                  </a:cubicBezTo>
                  <a:cubicBezTo>
                    <a:pt x="8409" y="28934"/>
                    <a:pt x="8234" y="28813"/>
                    <a:pt x="8125" y="28638"/>
                  </a:cubicBezTo>
                  <a:cubicBezTo>
                    <a:pt x="7632" y="27893"/>
                    <a:pt x="8519" y="26854"/>
                    <a:pt x="8190" y="26032"/>
                  </a:cubicBezTo>
                  <a:cubicBezTo>
                    <a:pt x="8125" y="25857"/>
                    <a:pt x="8004" y="25715"/>
                    <a:pt x="7960" y="25540"/>
                  </a:cubicBezTo>
                  <a:cubicBezTo>
                    <a:pt x="7884" y="25190"/>
                    <a:pt x="8113" y="24839"/>
                    <a:pt x="8256" y="24511"/>
                  </a:cubicBezTo>
                  <a:cubicBezTo>
                    <a:pt x="8672" y="23536"/>
                    <a:pt x="8354" y="22419"/>
                    <a:pt x="8234" y="21358"/>
                  </a:cubicBezTo>
                  <a:cubicBezTo>
                    <a:pt x="8070" y="19956"/>
                    <a:pt x="8256" y="18543"/>
                    <a:pt x="8398" y="17131"/>
                  </a:cubicBezTo>
                  <a:cubicBezTo>
                    <a:pt x="8705" y="14208"/>
                    <a:pt x="8804" y="11251"/>
                    <a:pt x="8694" y="8317"/>
                  </a:cubicBezTo>
                  <a:cubicBezTo>
                    <a:pt x="8617" y="6029"/>
                    <a:pt x="9066" y="2164"/>
                    <a:pt x="6942" y="719"/>
                  </a:cubicBezTo>
                  <a:cubicBezTo>
                    <a:pt x="6242" y="233"/>
                    <a:pt x="5418" y="1"/>
                    <a:pt x="45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75" name="Rect 0"/>
            <p:cNvSpPr>
              <a:spLocks/>
            </p:cNvSpPr>
            <p:nvPr/>
          </p:nvSpPr>
          <p:spPr>
            <a:xfrm rot="0">
              <a:off x="7263765" y="2640330"/>
              <a:ext cx="9525" cy="6985"/>
            </a:xfrm>
            <a:custGeom>
              <a:gdLst>
                <a:gd fmla="*/ 1 w 320" name="TX0"/>
                <a:gd fmla="*/ 0 h 231" name="TY0"/>
                <a:gd fmla="*/ 176 w 320" name="TX1"/>
                <a:gd fmla="*/ 208 h 231" name="TY1"/>
                <a:gd fmla="*/ 319 w 320" name="TX2"/>
                <a:gd fmla="*/ 230 h 231" name="TY2"/>
                <a:gd fmla="*/ 1 w 320" name="TX3"/>
                <a:gd fmla="*/ 0 h 231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320" h="231">
                  <a:moveTo>
                    <a:pt x="1" y="0"/>
                  </a:moveTo>
                  <a:cubicBezTo>
                    <a:pt x="56" y="66"/>
                    <a:pt x="122" y="132"/>
                    <a:pt x="176" y="208"/>
                  </a:cubicBezTo>
                  <a:cubicBezTo>
                    <a:pt x="220" y="208"/>
                    <a:pt x="275" y="219"/>
                    <a:pt x="319" y="230"/>
                  </a:cubicBezTo>
                  <a:cubicBezTo>
                    <a:pt x="187" y="164"/>
                    <a:pt x="78" y="88"/>
                    <a:pt x="1" y="0"/>
                  </a:cubicBezTo>
                  <a:close/>
                </a:path>
              </a:pathLst>
            </a:custGeom>
            <a:solidFill>
              <a:srgbClr val="8FA08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76" name="Rect 0"/>
            <p:cNvSpPr>
              <a:spLocks/>
            </p:cNvSpPr>
            <p:nvPr/>
          </p:nvSpPr>
          <p:spPr>
            <a:xfrm rot="0">
              <a:off x="7268845" y="2646045"/>
              <a:ext cx="88265" cy="96520"/>
            </a:xfrm>
            <a:custGeom>
              <a:gdLst>
                <a:gd fmla="*/ 0 w 3045" name="TX0"/>
                <a:gd fmla="*/ 1 h 3320" name="TY0"/>
                <a:gd fmla="*/ 909 w 3045" name="TX1"/>
                <a:gd fmla="*/ 3319 h 3320" name="TY1"/>
                <a:gd fmla="*/ 3044 w 3045" name="TX2"/>
                <a:gd fmla="*/ 3319 h 3320" name="TY2"/>
                <a:gd fmla="*/ 1522 w 3045" name="TX3"/>
                <a:gd fmla="*/ 636 h 3320" name="TY3"/>
                <a:gd fmla="*/ 143 w 3045" name="TX4"/>
                <a:gd fmla="*/ 23 h 3320" name="TY4"/>
                <a:gd fmla="*/ 0 w 3045" name="TX5"/>
                <a:gd fmla="*/ 1 h 3320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3045" h="3320">
                  <a:moveTo>
                    <a:pt x="0" y="1"/>
                  </a:moveTo>
                  <a:cubicBezTo>
                    <a:pt x="723" y="921"/>
                    <a:pt x="1062" y="2147"/>
                    <a:pt x="909" y="3319"/>
                  </a:cubicBezTo>
                  <a:lnTo>
                    <a:pt x="3044" y="3319"/>
                  </a:lnTo>
                  <a:cubicBezTo>
                    <a:pt x="2825" y="2202"/>
                    <a:pt x="2387" y="1217"/>
                    <a:pt x="1522" y="636"/>
                  </a:cubicBezTo>
                  <a:cubicBezTo>
                    <a:pt x="1172" y="395"/>
                    <a:pt x="569" y="253"/>
                    <a:pt x="143" y="23"/>
                  </a:cubicBezTo>
                  <a:cubicBezTo>
                    <a:pt x="99" y="12"/>
                    <a:pt x="44" y="1"/>
                    <a:pt x="0" y="1"/>
                  </a:cubicBezTo>
                  <a:close/>
                </a:path>
              </a:pathLst>
            </a:custGeom>
            <a:solidFill>
              <a:srgbClr val="554B69">
                <a:alpha val="35717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77" name="Rect 0"/>
            <p:cNvSpPr>
              <a:spLocks/>
            </p:cNvSpPr>
            <p:nvPr/>
          </p:nvSpPr>
          <p:spPr>
            <a:xfrm rot="0">
              <a:off x="6920865" y="1575435"/>
              <a:ext cx="588010" cy="588010"/>
            </a:xfrm>
            <a:custGeom>
              <a:gdLst>
                <a:gd fmla="*/ 10580 w 20378" name="TX0"/>
                <a:gd fmla="*/ 0 h 20380" name="TY0"/>
                <a:gd fmla="*/ 8344 w 20378" name="TX1"/>
                <a:gd fmla="*/ 329 h 20380" name="TY1"/>
                <a:gd fmla="*/ 5640 w 20378" name="TX2"/>
                <a:gd fmla="*/ 2136 h 20380" name="TY2"/>
                <a:gd fmla="*/ 4774 w 20378" name="TX3"/>
                <a:gd fmla="*/ 4731 h 20380" name="TY3"/>
                <a:gd fmla="*/ 4205 w 20378" name="TX4"/>
                <a:gd fmla="*/ 6329 h 20380" name="TY4"/>
                <a:gd fmla="*/ 2628 w 20378" name="TX5"/>
                <a:gd fmla="*/ 8640 h 20380" name="TY5"/>
                <a:gd fmla="*/ 548 w 20378" name="TX6"/>
                <a:gd fmla="*/ 16282 h 20380" name="TY6"/>
                <a:gd fmla="*/ 2147 w 20378" name="TX7"/>
                <a:gd fmla="*/ 19304 h 20380" name="TY7"/>
                <a:gd fmla="*/ 4756 w 20378" name="TX8"/>
                <a:gd fmla="*/ 20379 h 20380" name="TY8"/>
                <a:gd fmla="*/ 5957 w 20378" name="TX9"/>
                <a:gd fmla="*/ 20202 h 20380" name="TY9"/>
                <a:gd fmla="*/ 5957 w 20378" name="TX10"/>
                <a:gd fmla="*/ 20202 h 20380" name="TY10"/>
                <a:gd fmla="*/ 5418 w 20378" name="TX11"/>
                <a:gd fmla="*/ 20241 h 20380" name="TY11"/>
                <a:gd fmla="*/ 1687 w 20378" name="TX12"/>
                <a:gd fmla="*/ 18154 h 20380" name="TY12"/>
                <a:gd fmla="*/ 954 w 20378" name="TX13"/>
                <a:gd fmla="*/ 13348 h 20380" name="TY13"/>
                <a:gd fmla="*/ 954 w 20378" name="TX14"/>
                <a:gd fmla="*/ 13348 h 20380" name="TY14"/>
                <a:gd fmla="*/ 3603 w 20378" name="TX15"/>
                <a:gd fmla="*/ 19435 h 20380" name="TY15"/>
                <a:gd fmla="*/ 5442 w 20378" name="TX16"/>
                <a:gd fmla="*/ 19824 h 20380" name="TY16"/>
                <a:gd fmla="*/ 6581 w 20378" name="TX17"/>
                <a:gd fmla="*/ 19709 h 20380" name="TY17"/>
                <a:gd fmla="*/ 8847 w 20378" name="TX18"/>
                <a:gd fmla="*/ 18833 h 20380" name="TY18"/>
                <a:gd fmla="*/ 12942 w 20378" name="TX19"/>
                <a:gd fmla="*/ 16654 h 20380" name="TY19"/>
                <a:gd fmla="*/ 13097 w 20378" name="TX20"/>
                <a:gd fmla="*/ 16649 h 20380" name="TY20"/>
                <a:gd fmla="*/ 14562 w 20378" name="TX21"/>
                <a:gd fmla="*/ 16906 h 20380" name="TY21"/>
                <a:gd fmla="*/ 16088 w 20378" name="TX22"/>
                <a:gd fmla="*/ 17166 h 20380" name="TY22"/>
                <a:gd fmla="*/ 16545 w 20378" name="TX23"/>
                <a:gd fmla="*/ 17125 h 20380" name="TY23"/>
                <a:gd fmla="*/ 18482 w 20378" name="TX24"/>
                <a:gd fmla="*/ 14957 h 20380" name="TY24"/>
                <a:gd fmla="*/ 19260 w 20378" name="TX25"/>
                <a:gd fmla="*/ 10611 h 20380" name="TY25"/>
                <a:gd fmla="*/ 18438 w 20378" name="TX26"/>
                <a:gd fmla="*/ 6253 h 20380" name="TY26"/>
                <a:gd fmla="*/ 18438 w 20378" name="TX27"/>
                <a:gd fmla="*/ 6253 h 20380" name="TY27"/>
                <a:gd fmla="*/ 18504 w 20378" name="TX28"/>
                <a:gd fmla="*/ 16238 h 20380" name="TY28"/>
                <a:gd fmla="*/ 18532 w 20378" name="TX29"/>
                <a:gd fmla="*/ 16245 h 20380" name="TY29"/>
                <a:gd fmla="*/ 19282 w 20378" name="TX30"/>
                <a:gd fmla="*/ 16041 h 20380" name="TY30"/>
                <a:gd fmla="*/ 19610 w 20378" name="TX31"/>
                <a:gd fmla="*/ 15078 h 20380" name="TY31"/>
                <a:gd fmla="*/ 20179 w 20378" name="TX32"/>
                <a:gd fmla="*/ 12669 h 20380" name="TY32"/>
                <a:gd fmla="*/ 19807 w 20378" name="TX33"/>
                <a:gd fmla="*/ 7830 h 20380" name="TY33"/>
                <a:gd fmla="*/ 16764 w 20378" name="TX34"/>
                <a:gd fmla="*/ 2519 h 20380" name="TY34"/>
                <a:gd fmla="*/ 10580 w 20378" name="TX35"/>
                <a:gd fmla="*/ 0 h 20380" name="TY3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</a:cxnLst>
              <a:rect l="l" t="t" r="r" b="b"/>
              <a:pathLst>
                <a:path w="20378" h="20380">
                  <a:moveTo>
                    <a:pt x="10580" y="0"/>
                  </a:moveTo>
                  <a:cubicBezTo>
                    <a:pt x="9826" y="0"/>
                    <a:pt x="9072" y="106"/>
                    <a:pt x="8344" y="329"/>
                  </a:cubicBezTo>
                  <a:cubicBezTo>
                    <a:pt x="7304" y="647"/>
                    <a:pt x="6297" y="1249"/>
                    <a:pt x="5640" y="2136"/>
                  </a:cubicBezTo>
                  <a:cubicBezTo>
                    <a:pt x="5136" y="2826"/>
                    <a:pt x="5015" y="3910"/>
                    <a:pt x="4774" y="4731"/>
                  </a:cubicBezTo>
                  <a:cubicBezTo>
                    <a:pt x="4611" y="5278"/>
                    <a:pt x="4457" y="5826"/>
                    <a:pt x="4205" y="6329"/>
                  </a:cubicBezTo>
                  <a:cubicBezTo>
                    <a:pt x="3800" y="7173"/>
                    <a:pt x="3187" y="7884"/>
                    <a:pt x="2628" y="8640"/>
                  </a:cubicBezTo>
                  <a:cubicBezTo>
                    <a:pt x="1030" y="10830"/>
                    <a:pt x="1" y="13621"/>
                    <a:pt x="548" y="16282"/>
                  </a:cubicBezTo>
                  <a:cubicBezTo>
                    <a:pt x="779" y="17421"/>
                    <a:pt x="1304" y="18516"/>
                    <a:pt x="2147" y="19304"/>
                  </a:cubicBezTo>
                  <a:cubicBezTo>
                    <a:pt x="2908" y="20026"/>
                    <a:pt x="3801" y="20379"/>
                    <a:pt x="4756" y="20379"/>
                  </a:cubicBezTo>
                  <a:cubicBezTo>
                    <a:pt x="5147" y="20379"/>
                    <a:pt x="5549" y="20319"/>
                    <a:pt x="5957" y="20202"/>
                  </a:cubicBezTo>
                  <a:lnTo>
                    <a:pt x="5957" y="20202"/>
                  </a:lnTo>
                  <a:cubicBezTo>
                    <a:pt x="5778" y="20228"/>
                    <a:pt x="5597" y="20241"/>
                    <a:pt x="5418" y="20241"/>
                  </a:cubicBezTo>
                  <a:cubicBezTo>
                    <a:pt x="3951" y="20241"/>
                    <a:pt x="2506" y="19393"/>
                    <a:pt x="1687" y="18154"/>
                  </a:cubicBezTo>
                  <a:cubicBezTo>
                    <a:pt x="767" y="16764"/>
                    <a:pt x="581" y="14968"/>
                    <a:pt x="954" y="13348"/>
                  </a:cubicBezTo>
                  <a:lnTo>
                    <a:pt x="954" y="13348"/>
                  </a:lnTo>
                  <a:cubicBezTo>
                    <a:pt x="592" y="15570"/>
                    <a:pt x="1457" y="18395"/>
                    <a:pt x="3603" y="19435"/>
                  </a:cubicBezTo>
                  <a:cubicBezTo>
                    <a:pt x="4178" y="19709"/>
                    <a:pt x="4808" y="19824"/>
                    <a:pt x="5442" y="19824"/>
                  </a:cubicBezTo>
                  <a:cubicBezTo>
                    <a:pt x="5824" y="19824"/>
                    <a:pt x="6207" y="19783"/>
                    <a:pt x="6581" y="19709"/>
                  </a:cubicBezTo>
                  <a:cubicBezTo>
                    <a:pt x="7380" y="19555"/>
                    <a:pt x="8146" y="19260"/>
                    <a:pt x="8847" y="18833"/>
                  </a:cubicBezTo>
                  <a:cubicBezTo>
                    <a:pt x="10194" y="18034"/>
                    <a:pt x="11377" y="16731"/>
                    <a:pt x="12942" y="16654"/>
                  </a:cubicBezTo>
                  <a:cubicBezTo>
                    <a:pt x="12993" y="16651"/>
                    <a:pt x="13045" y="16649"/>
                    <a:pt x="13097" y="16649"/>
                  </a:cubicBezTo>
                  <a:cubicBezTo>
                    <a:pt x="13566" y="16649"/>
                    <a:pt x="14060" y="16778"/>
                    <a:pt x="14562" y="16906"/>
                  </a:cubicBezTo>
                  <a:cubicBezTo>
                    <a:pt x="15079" y="17039"/>
                    <a:pt x="15595" y="17166"/>
                    <a:pt x="16088" y="17166"/>
                  </a:cubicBezTo>
                  <a:cubicBezTo>
                    <a:pt x="16243" y="17166"/>
                    <a:pt x="16395" y="17154"/>
                    <a:pt x="16545" y="17125"/>
                  </a:cubicBezTo>
                  <a:cubicBezTo>
                    <a:pt x="17639" y="16895"/>
                    <a:pt x="18099" y="15910"/>
                    <a:pt x="18482" y="14957"/>
                  </a:cubicBezTo>
                  <a:cubicBezTo>
                    <a:pt x="19041" y="13589"/>
                    <a:pt x="19304" y="12088"/>
                    <a:pt x="19260" y="10611"/>
                  </a:cubicBezTo>
                  <a:cubicBezTo>
                    <a:pt x="19216" y="9100"/>
                    <a:pt x="18832" y="7698"/>
                    <a:pt x="18438" y="6253"/>
                  </a:cubicBezTo>
                  <a:lnTo>
                    <a:pt x="18438" y="6253"/>
                  </a:lnTo>
                  <a:cubicBezTo>
                    <a:pt x="20070" y="9176"/>
                    <a:pt x="19883" y="13249"/>
                    <a:pt x="18504" y="16238"/>
                  </a:cubicBezTo>
                  <a:cubicBezTo>
                    <a:pt x="18503" y="16243"/>
                    <a:pt x="18513" y="16245"/>
                    <a:pt x="18532" y="16245"/>
                  </a:cubicBezTo>
                  <a:cubicBezTo>
                    <a:pt x="18658" y="16245"/>
                    <a:pt x="19177" y="16155"/>
                    <a:pt x="19282" y="16041"/>
                  </a:cubicBezTo>
                  <a:cubicBezTo>
                    <a:pt x="19489" y="15800"/>
                    <a:pt x="19511" y="15362"/>
                    <a:pt x="19610" y="15078"/>
                  </a:cubicBezTo>
                  <a:cubicBezTo>
                    <a:pt x="19895" y="14300"/>
                    <a:pt x="20080" y="13490"/>
                    <a:pt x="20179" y="12669"/>
                  </a:cubicBezTo>
                  <a:cubicBezTo>
                    <a:pt x="20377" y="11059"/>
                    <a:pt x="20234" y="9406"/>
                    <a:pt x="19807" y="7830"/>
                  </a:cubicBezTo>
                  <a:cubicBezTo>
                    <a:pt x="19270" y="5837"/>
                    <a:pt x="18253" y="3954"/>
                    <a:pt x="16764" y="2519"/>
                  </a:cubicBezTo>
                  <a:cubicBezTo>
                    <a:pt x="15136" y="957"/>
                    <a:pt x="12854" y="0"/>
                    <a:pt x="105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78" name="Rect 0"/>
            <p:cNvSpPr>
              <a:spLocks/>
            </p:cNvSpPr>
            <p:nvPr/>
          </p:nvSpPr>
          <p:spPr>
            <a:xfrm rot="0">
              <a:off x="6922135" y="1577340"/>
              <a:ext cx="300990" cy="586105"/>
            </a:xfrm>
            <a:custGeom>
              <a:gdLst>
                <a:gd fmla="*/ 7091 w 10436" name="TX0"/>
                <a:gd fmla="*/ 7790 h 20314" name="TY0"/>
                <a:gd fmla="*/ 7096 w 10436" name="TX1"/>
                <a:gd fmla="*/ 7796 h 20314" name="TY1"/>
                <a:gd fmla="*/ 7091 w 10436" name="TX2"/>
                <a:gd fmla="*/ 7790 h 20314" name="TY2"/>
                <a:gd fmla="*/ 9964 w 10436" name="TX4"/>
                <a:gd fmla="*/ 0 h 20314" name="TY4"/>
                <a:gd fmla="*/ 8344 w 10436" name="TX5"/>
                <a:gd fmla="*/ 263 h 20314" name="TY5"/>
                <a:gd fmla="*/ 5639 w 10436" name="TX6"/>
                <a:gd fmla="*/ 2069 h 20314" name="TY6"/>
                <a:gd fmla="*/ 4775 w 10436" name="TX7"/>
                <a:gd fmla="*/ 4664 h 20314" name="TY7"/>
                <a:gd fmla="*/ 4205 w 10436" name="TX8"/>
                <a:gd fmla="*/ 6273 h 20314" name="TY8"/>
                <a:gd fmla="*/ 2629 w 10436" name="TX9"/>
                <a:gd fmla="*/ 8573 h 20314" name="TY9"/>
                <a:gd fmla="*/ 548 w 10436" name="TX10"/>
                <a:gd fmla="*/ 16226 h 20314" name="TY10"/>
                <a:gd fmla="*/ 2147 w 10436" name="TX11"/>
                <a:gd fmla="*/ 19248 h 20314" name="TY11"/>
                <a:gd fmla="*/ 4752 w 10436" name="TX12"/>
                <a:gd fmla="*/ 20312 h 20314" name="TY12"/>
                <a:gd fmla="*/ 5957 w 10436" name="TX13"/>
                <a:gd fmla="*/ 20134 h 20314" name="TY13"/>
                <a:gd fmla="*/ 5957 w 10436" name="TX14"/>
                <a:gd fmla="*/ 20134 h 20314" name="TY14"/>
                <a:gd fmla="*/ 5397 w 10436" name="TX15"/>
                <a:gd fmla="*/ 20177 h 20314" name="TY15"/>
                <a:gd fmla="*/ 1687 w 10436" name="TX16"/>
                <a:gd fmla="*/ 18098 h 20314" name="TY16"/>
                <a:gd fmla="*/ 953 w 10436" name="TX17"/>
                <a:gd fmla="*/ 13280 h 20314" name="TY17"/>
                <a:gd fmla="*/ 953 w 10436" name="TX18"/>
                <a:gd fmla="*/ 13280 h 20314" name="TY18"/>
                <a:gd fmla="*/ 3603 w 10436" name="TX19"/>
                <a:gd fmla="*/ 19368 h 20314" name="TY19"/>
                <a:gd fmla="*/ 5388 w 10436" name="TX20"/>
                <a:gd fmla="*/ 19752 h 20314" name="TY20"/>
                <a:gd fmla="*/ 3001 w 10436" name="TX21"/>
                <a:gd fmla="*/ 16105 h 20314" name="TY21"/>
                <a:gd fmla="*/ 3067 w 10436" name="TX22"/>
                <a:gd fmla="*/ 11901 h 20314" name="TY22"/>
                <a:gd fmla="*/ 4621 w 10436" name="TX23"/>
                <a:gd fmla="*/ 7927 h 20314" name="TY23"/>
                <a:gd fmla="*/ 4621 w 10436" name="TX24"/>
                <a:gd fmla="*/ 7927 h 20314" name="TY24"/>
                <a:gd fmla="*/ 4084 w 10436" name="TX25"/>
                <a:gd fmla="*/ 16653 h 20314" name="TY25"/>
                <a:gd fmla="*/ 6427 w 10436" name="TX26"/>
                <a:gd fmla="*/ 19667 h 20314" name="TY26"/>
                <a:gd fmla="*/ 6581 w 10436" name="TX27"/>
                <a:gd fmla="*/ 19653 h 20314" name="TY27"/>
                <a:gd fmla="*/ 8529 w 10436" name="TX28"/>
                <a:gd fmla="*/ 18985 h 20314" name="TY28"/>
                <a:gd fmla="*/ 6143 w 10436" name="TX29"/>
                <a:gd fmla="*/ 17343 h 20314" name="TY29"/>
                <a:gd fmla="*/ 5340 w 10436" name="TX30"/>
                <a:gd fmla="*/ 15839 h 20314" name="TY30"/>
                <a:gd fmla="*/ 5340 w 10436" name="TX31"/>
                <a:gd fmla="*/ 15839 h 20314" name="TY31"/>
                <a:gd fmla="*/ 7040 w 10436" name="TX32"/>
                <a:gd fmla="*/ 17791 h 20314" name="TY32"/>
                <a:gd fmla="*/ 8798 w 10436" name="TX33"/>
                <a:gd fmla="*/ 18394 h 20314" name="TY33"/>
                <a:gd fmla="*/ 8836 w 10436" name="TX34"/>
                <a:gd fmla="*/ 18394 h 20314" name="TY34"/>
                <a:gd fmla="*/ 9405 w 10436" name="TX35"/>
                <a:gd fmla="*/ 18306 h 20314" name="TY35"/>
                <a:gd fmla="*/ 10435 w 10436" name="TX36"/>
                <a:gd fmla="*/ 17507 h 20314" name="TY36"/>
                <a:gd fmla="*/ 10435 w 10436" name="TX37"/>
                <a:gd fmla="*/ 17507 h 20314" name="TY37"/>
                <a:gd fmla="*/ 9244 w 10436" name="TX38"/>
                <a:gd fmla="*/ 17880 h 20314" name="TY38"/>
                <a:gd fmla="*/ 8519 w 10436" name="TX39"/>
                <a:gd fmla="*/ 17769 h 20314" name="TY39"/>
                <a:gd fmla="*/ 6865 w 10436" name="TX40"/>
                <a:gd fmla="*/ 16653 h 20314" name="TY40"/>
                <a:gd fmla="*/ 5672 w 10436" name="TX41"/>
                <a:gd fmla="*/ 14835 h 20314" name="TY41"/>
                <a:gd fmla="*/ 5092 w 10436" name="TX42"/>
                <a:gd fmla="*/ 10204 h 20314" name="TY42"/>
                <a:gd fmla="*/ 6355 w 10436" name="TX43"/>
                <a:gd fmla="*/ 7344 h 20314" name="TY43"/>
                <a:gd fmla="*/ 6417 w 10436" name="TX44"/>
                <a:gd fmla="*/ 7346 h 20314" name="TY44"/>
                <a:gd fmla="*/ 7091 w 10436" name="TX45"/>
                <a:gd fmla="*/ 7790 h 20314" name="TY45"/>
                <a:gd fmla="*/ 7091 w 10436" name="TX46"/>
                <a:gd fmla="*/ 7790 h 20314" name="TY46"/>
                <a:gd fmla="*/ 6570 w 10436" name="TX47"/>
                <a:gd fmla="*/ 5978 h 20314" name="TY47"/>
                <a:gd fmla="*/ 7040 w 10436" name="TX48"/>
                <a:gd fmla="*/ 2453 h 20314" name="TY48"/>
                <a:gd fmla="*/ 9964 w 10436" name="TX49"/>
                <a:gd fmla="*/ 0 h 20314" name="TY4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</a:cxnLst>
              <a:rect l="l" t="t" r="r" b="b"/>
              <a:pathLst>
                <a:path w="10436" h="20314">
                  <a:moveTo>
                    <a:pt x="7091" y="7790"/>
                  </a:moveTo>
                  <a:cubicBezTo>
                    <a:pt x="7092" y="7792"/>
                    <a:pt x="7094" y="7794"/>
                    <a:pt x="7096" y="7796"/>
                  </a:cubicBezTo>
                  <a:cubicBezTo>
                    <a:pt x="7094" y="7794"/>
                    <a:pt x="7092" y="7792"/>
                    <a:pt x="7091" y="7790"/>
                  </a:cubicBezTo>
                  <a:close/>
                  <a:moveTo>
                    <a:pt x="9964" y="0"/>
                  </a:moveTo>
                  <a:cubicBezTo>
                    <a:pt x="9417" y="110"/>
                    <a:pt x="8891" y="98"/>
                    <a:pt x="8344" y="263"/>
                  </a:cubicBezTo>
                  <a:cubicBezTo>
                    <a:pt x="7303" y="580"/>
                    <a:pt x="6296" y="1183"/>
                    <a:pt x="5639" y="2069"/>
                  </a:cubicBezTo>
                  <a:cubicBezTo>
                    <a:pt x="5135" y="2759"/>
                    <a:pt x="5015" y="3854"/>
                    <a:pt x="4775" y="4664"/>
                  </a:cubicBezTo>
                  <a:cubicBezTo>
                    <a:pt x="4610" y="5212"/>
                    <a:pt x="4457" y="5759"/>
                    <a:pt x="4205" y="6273"/>
                  </a:cubicBezTo>
                  <a:cubicBezTo>
                    <a:pt x="3800" y="7105"/>
                    <a:pt x="3187" y="7818"/>
                    <a:pt x="2629" y="8573"/>
                  </a:cubicBezTo>
                  <a:cubicBezTo>
                    <a:pt x="1030" y="10774"/>
                    <a:pt x="1" y="13555"/>
                    <a:pt x="548" y="16226"/>
                  </a:cubicBezTo>
                  <a:cubicBezTo>
                    <a:pt x="778" y="17353"/>
                    <a:pt x="1303" y="18448"/>
                    <a:pt x="2147" y="19248"/>
                  </a:cubicBezTo>
                  <a:cubicBezTo>
                    <a:pt x="2907" y="19961"/>
                    <a:pt x="3798" y="20312"/>
                    <a:pt x="4752" y="20312"/>
                  </a:cubicBezTo>
                  <a:cubicBezTo>
                    <a:pt x="5145" y="20312"/>
                    <a:pt x="5548" y="20253"/>
                    <a:pt x="5957" y="20134"/>
                  </a:cubicBezTo>
                  <a:lnTo>
                    <a:pt x="5957" y="20134"/>
                  </a:lnTo>
                  <a:cubicBezTo>
                    <a:pt x="5771" y="20163"/>
                    <a:pt x="5584" y="20177"/>
                    <a:pt x="5397" y="20177"/>
                  </a:cubicBezTo>
                  <a:cubicBezTo>
                    <a:pt x="3938" y="20177"/>
                    <a:pt x="2502" y="19331"/>
                    <a:pt x="1687" y="18098"/>
                  </a:cubicBezTo>
                  <a:cubicBezTo>
                    <a:pt x="767" y="16708"/>
                    <a:pt x="581" y="14901"/>
                    <a:pt x="953" y="13280"/>
                  </a:cubicBezTo>
                  <a:lnTo>
                    <a:pt x="953" y="13280"/>
                  </a:lnTo>
                  <a:cubicBezTo>
                    <a:pt x="592" y="15503"/>
                    <a:pt x="1457" y="18328"/>
                    <a:pt x="3603" y="19368"/>
                  </a:cubicBezTo>
                  <a:cubicBezTo>
                    <a:pt x="4194" y="19653"/>
                    <a:pt x="4763" y="19686"/>
                    <a:pt x="5388" y="19752"/>
                  </a:cubicBezTo>
                  <a:cubicBezTo>
                    <a:pt x="4293" y="18766"/>
                    <a:pt x="3362" y="17540"/>
                    <a:pt x="3001" y="16105"/>
                  </a:cubicBezTo>
                  <a:cubicBezTo>
                    <a:pt x="2672" y="14803"/>
                    <a:pt x="2683" y="13193"/>
                    <a:pt x="3067" y="11901"/>
                  </a:cubicBezTo>
                  <a:cubicBezTo>
                    <a:pt x="3471" y="10533"/>
                    <a:pt x="4216" y="9295"/>
                    <a:pt x="4621" y="7927"/>
                  </a:cubicBezTo>
                  <a:lnTo>
                    <a:pt x="4621" y="7927"/>
                  </a:lnTo>
                  <a:cubicBezTo>
                    <a:pt x="3811" y="10796"/>
                    <a:pt x="2946" y="13718"/>
                    <a:pt x="4084" y="16653"/>
                  </a:cubicBezTo>
                  <a:cubicBezTo>
                    <a:pt x="4409" y="17490"/>
                    <a:pt x="5333" y="19667"/>
                    <a:pt x="6427" y="19667"/>
                  </a:cubicBezTo>
                  <a:cubicBezTo>
                    <a:pt x="6478" y="19667"/>
                    <a:pt x="6529" y="19662"/>
                    <a:pt x="6581" y="19653"/>
                  </a:cubicBezTo>
                  <a:cubicBezTo>
                    <a:pt x="7271" y="19511"/>
                    <a:pt x="7851" y="19083"/>
                    <a:pt x="8529" y="18985"/>
                  </a:cubicBezTo>
                  <a:cubicBezTo>
                    <a:pt x="7534" y="18755"/>
                    <a:pt x="6756" y="18153"/>
                    <a:pt x="6143" y="17343"/>
                  </a:cubicBezTo>
                  <a:cubicBezTo>
                    <a:pt x="5810" y="16878"/>
                    <a:pt x="5553" y="16370"/>
                    <a:pt x="5340" y="15839"/>
                  </a:cubicBezTo>
                  <a:lnTo>
                    <a:pt x="5340" y="15839"/>
                  </a:lnTo>
                  <a:cubicBezTo>
                    <a:pt x="5728" y="16623"/>
                    <a:pt x="6320" y="17306"/>
                    <a:pt x="7040" y="17791"/>
                  </a:cubicBezTo>
                  <a:cubicBezTo>
                    <a:pt x="7567" y="18146"/>
                    <a:pt x="8176" y="18394"/>
                    <a:pt x="8798" y="18394"/>
                  </a:cubicBezTo>
                  <a:cubicBezTo>
                    <a:pt x="8810" y="18394"/>
                    <a:pt x="8823" y="18394"/>
                    <a:pt x="8836" y="18394"/>
                  </a:cubicBezTo>
                  <a:cubicBezTo>
                    <a:pt x="9023" y="18394"/>
                    <a:pt x="9220" y="18361"/>
                    <a:pt x="9405" y="18306"/>
                  </a:cubicBezTo>
                  <a:cubicBezTo>
                    <a:pt x="9833" y="18175"/>
                    <a:pt x="10227" y="17901"/>
                    <a:pt x="10435" y="17507"/>
                  </a:cubicBezTo>
                  <a:lnTo>
                    <a:pt x="10435" y="17507"/>
                  </a:lnTo>
                  <a:cubicBezTo>
                    <a:pt x="10094" y="17764"/>
                    <a:pt x="9670" y="17880"/>
                    <a:pt x="9244" y="17880"/>
                  </a:cubicBezTo>
                  <a:cubicBezTo>
                    <a:pt x="8998" y="17880"/>
                    <a:pt x="8751" y="17841"/>
                    <a:pt x="8519" y="17769"/>
                  </a:cubicBezTo>
                  <a:cubicBezTo>
                    <a:pt x="7873" y="17572"/>
                    <a:pt x="7325" y="17146"/>
                    <a:pt x="6865" y="16653"/>
                  </a:cubicBezTo>
                  <a:cubicBezTo>
                    <a:pt x="6373" y="16127"/>
                    <a:pt x="5967" y="15503"/>
                    <a:pt x="5672" y="14835"/>
                  </a:cubicBezTo>
                  <a:cubicBezTo>
                    <a:pt x="5048" y="13401"/>
                    <a:pt x="4960" y="11781"/>
                    <a:pt x="5092" y="10204"/>
                  </a:cubicBezTo>
                  <a:cubicBezTo>
                    <a:pt x="5156" y="9506"/>
                    <a:pt x="5326" y="7344"/>
                    <a:pt x="6355" y="7344"/>
                  </a:cubicBezTo>
                  <a:cubicBezTo>
                    <a:pt x="6376" y="7344"/>
                    <a:pt x="6396" y="7345"/>
                    <a:pt x="6417" y="7346"/>
                  </a:cubicBezTo>
                  <a:cubicBezTo>
                    <a:pt x="6699" y="7368"/>
                    <a:pt x="6917" y="7573"/>
                    <a:pt x="7091" y="7790"/>
                  </a:cubicBezTo>
                  <a:lnTo>
                    <a:pt x="7091" y="7790"/>
                  </a:lnTo>
                  <a:cubicBezTo>
                    <a:pt x="6766" y="7381"/>
                    <a:pt x="6689" y="6479"/>
                    <a:pt x="6570" y="5978"/>
                  </a:cubicBezTo>
                  <a:cubicBezTo>
                    <a:pt x="6285" y="4796"/>
                    <a:pt x="6515" y="3526"/>
                    <a:pt x="7040" y="2453"/>
                  </a:cubicBezTo>
                  <a:cubicBezTo>
                    <a:pt x="7610" y="1259"/>
                    <a:pt x="8672" y="263"/>
                    <a:pt x="9964" y="0"/>
                  </a:cubicBezTo>
                  <a:close/>
                </a:path>
              </a:pathLst>
            </a:custGeom>
            <a:solidFill>
              <a:schemeClr val="dk1">
                <a:alpha val="981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79" name="Rect 0"/>
            <p:cNvSpPr>
              <a:spLocks/>
            </p:cNvSpPr>
            <p:nvPr/>
          </p:nvSpPr>
          <p:spPr>
            <a:xfrm rot="0">
              <a:off x="7039610" y="2208530"/>
              <a:ext cx="142875" cy="225425"/>
            </a:xfrm>
            <a:custGeom>
              <a:gdLst>
                <a:gd fmla="*/ 4927 w 4929" name="TX0"/>
                <a:gd fmla="*/ 1511 h 7808" name="TY0"/>
                <a:gd fmla="*/ 4927 w 4929" name="TX1"/>
                <a:gd fmla="*/ 1511 h 7808" name="TY1"/>
                <a:gd fmla="*/ 4927 w 4929" name="TX2"/>
                <a:gd fmla="*/ 1511 h 7808" name="TY2"/>
                <a:gd fmla="*/ 4927 w 4929" name="TX3"/>
                <a:gd fmla="*/ 1511 h 7808" name="TY3"/>
                <a:gd fmla="*/ 2749 w 4929" name="TX5"/>
                <a:gd fmla="*/ 0 h 7808" name="TY5"/>
                <a:gd fmla="*/ 77 w 4929" name="TX6"/>
                <a:gd fmla="*/ 5989 h 7808" name="TY6"/>
                <a:gd fmla="*/ 22 w 4929" name="TX7"/>
                <a:gd fmla="*/ 6219 h 7808" name="TY7"/>
                <a:gd fmla="*/ 110 w 4929" name="TX8"/>
                <a:gd fmla="*/ 6394 h 7808" name="TY8"/>
                <a:gd fmla="*/ 1380 w 4929" name="TX9"/>
                <a:gd fmla="*/ 7686 h 7808" name="TY9"/>
                <a:gd fmla="*/ 1643 w 4929" name="TX10"/>
                <a:gd fmla="*/ 7807 h 7808" name="TY10"/>
                <a:gd fmla="*/ 1971 w 4929" name="TX11"/>
                <a:gd fmla="*/ 7598 h 7808" name="TY11"/>
                <a:gd fmla="*/ 4927 w 4929" name="TX12"/>
                <a:gd fmla="*/ 1511 h 7808" name="TY12"/>
                <a:gd fmla="*/ 4927 w 4929" name="TX13"/>
                <a:gd fmla="*/ 1511 h 7808" name="TY13"/>
                <a:gd fmla="*/ 4923 w 4929" name="TX14"/>
                <a:gd fmla="*/ 1513 h 7808" name="TY14"/>
                <a:gd fmla="*/ 2749 w 4929" name="TX15"/>
                <a:gd fmla="*/ 0 h 7808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4929" h="7808">
                  <a:moveTo>
                    <a:pt x="4927" y="1511"/>
                  </a:moveTo>
                  <a:cubicBezTo>
                    <a:pt x="4927" y="1511"/>
                    <a:pt x="4927" y="1511"/>
                    <a:pt x="4927" y="1511"/>
                  </a:cubicBezTo>
                  <a:lnTo>
                    <a:pt x="4927" y="1511"/>
                  </a:lnTo>
                  <a:cubicBezTo>
                    <a:pt x="4927" y="1511"/>
                    <a:pt x="4927" y="1511"/>
                    <a:pt x="4927" y="1511"/>
                  </a:cubicBezTo>
                  <a:close/>
                  <a:moveTo>
                    <a:pt x="2749" y="0"/>
                  </a:moveTo>
                  <a:cubicBezTo>
                    <a:pt x="1939" y="2004"/>
                    <a:pt x="997" y="4019"/>
                    <a:pt x="77" y="5989"/>
                  </a:cubicBezTo>
                  <a:cubicBezTo>
                    <a:pt x="44" y="6066"/>
                    <a:pt x="0" y="6143"/>
                    <a:pt x="22" y="6219"/>
                  </a:cubicBezTo>
                  <a:cubicBezTo>
                    <a:pt x="22" y="6285"/>
                    <a:pt x="66" y="6340"/>
                    <a:pt x="110" y="6394"/>
                  </a:cubicBezTo>
                  <a:cubicBezTo>
                    <a:pt x="472" y="6876"/>
                    <a:pt x="898" y="7314"/>
                    <a:pt x="1380" y="7686"/>
                  </a:cubicBezTo>
                  <a:cubicBezTo>
                    <a:pt x="1457" y="7741"/>
                    <a:pt x="1545" y="7807"/>
                    <a:pt x="1643" y="7807"/>
                  </a:cubicBezTo>
                  <a:cubicBezTo>
                    <a:pt x="1785" y="7807"/>
                    <a:pt x="1884" y="7697"/>
                    <a:pt x="1971" y="7598"/>
                  </a:cubicBezTo>
                  <a:cubicBezTo>
                    <a:pt x="3438" y="5858"/>
                    <a:pt x="4194" y="3657"/>
                    <a:pt x="4927" y="1511"/>
                  </a:cubicBezTo>
                  <a:lnTo>
                    <a:pt x="4927" y="1511"/>
                  </a:lnTo>
                  <a:cubicBezTo>
                    <a:pt x="4927" y="1512"/>
                    <a:pt x="4925" y="1513"/>
                    <a:pt x="4923" y="1513"/>
                  </a:cubicBezTo>
                  <a:cubicBezTo>
                    <a:pt x="4818" y="1513"/>
                    <a:pt x="2920" y="129"/>
                    <a:pt x="2749" y="0"/>
                  </a:cubicBezTo>
                  <a:close/>
                </a:path>
              </a:pathLst>
            </a:custGeom>
            <a:solidFill>
              <a:srgbClr val="FFE1D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80" name="Rect 0"/>
            <p:cNvSpPr>
              <a:spLocks/>
            </p:cNvSpPr>
            <p:nvPr/>
          </p:nvSpPr>
          <p:spPr>
            <a:xfrm rot="0">
              <a:off x="7120890" y="2336165"/>
              <a:ext cx="29845" cy="57785"/>
            </a:xfrm>
            <a:custGeom>
              <a:gdLst>
                <a:gd fmla="*/ 1008 w 1009" name="TX0"/>
                <a:gd fmla="*/ 0 h 1994" name="TY0"/>
                <a:gd fmla="*/ 1 w 1009" name="TX1"/>
                <a:gd fmla="*/ 1960 h 1994" name="TY1"/>
                <a:gd fmla="*/ 11 w 1009" name="TX2"/>
                <a:gd fmla="*/ 1971 h 1994" name="TY2"/>
                <a:gd fmla="*/ 22 w 1009" name="TX3"/>
                <a:gd fmla="*/ 1993 h 1994" name="TY3"/>
                <a:gd fmla="*/ 1008 w 1009" name="TX4"/>
                <a:gd fmla="*/ 0 h 1994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009" h="1994">
                  <a:moveTo>
                    <a:pt x="1008" y="0"/>
                  </a:moveTo>
                  <a:cubicBezTo>
                    <a:pt x="712" y="679"/>
                    <a:pt x="383" y="1336"/>
                    <a:pt x="1" y="1960"/>
                  </a:cubicBezTo>
                  <a:lnTo>
                    <a:pt x="11" y="1971"/>
                  </a:lnTo>
                  <a:cubicBezTo>
                    <a:pt x="11" y="1982"/>
                    <a:pt x="22" y="1982"/>
                    <a:pt x="22" y="1993"/>
                  </a:cubicBezTo>
                  <a:cubicBezTo>
                    <a:pt x="395" y="1358"/>
                    <a:pt x="723" y="679"/>
                    <a:pt x="10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81" name="Rect 0"/>
            <p:cNvSpPr>
              <a:spLocks/>
            </p:cNvSpPr>
            <p:nvPr/>
          </p:nvSpPr>
          <p:spPr>
            <a:xfrm rot="0">
              <a:off x="7047865" y="2259965"/>
              <a:ext cx="120015" cy="135255"/>
            </a:xfrm>
            <a:custGeom>
              <a:gdLst>
                <a:gd fmla="*/ 1697 w 4141" name="TX0"/>
                <a:gd fmla="*/ 1 h 4666" name="TY0"/>
                <a:gd fmla="*/ 0 w 4141" name="TX1"/>
                <a:gd fmla="*/ 3745 h 4666" name="TY1"/>
                <a:gd fmla="*/ 296 w 4141" name="TX2"/>
                <a:gd fmla="*/ 3570 h 4666" name="TY2"/>
                <a:gd fmla="*/ 438 w 4141" name="TX3"/>
                <a:gd fmla="*/ 3713 h 4666" name="TY3"/>
                <a:gd fmla="*/ 646 w 4141" name="TX4"/>
                <a:gd fmla="*/ 3406 h 4666" name="TY4"/>
                <a:gd fmla="*/ 701 w 4141" name="TX5"/>
                <a:gd fmla="*/ 3395 h 4666" name="TY5"/>
                <a:gd fmla="*/ 974 w 4141" name="TX6"/>
                <a:gd fmla="*/ 3603 h 4666" name="TY6"/>
                <a:gd fmla="*/ 1172 w 4141" name="TX7"/>
                <a:gd fmla="*/ 3526 h 4666" name="TY7"/>
                <a:gd fmla="*/ 1380 w 4141" name="TX8"/>
                <a:gd fmla="*/ 3614 h 4666" name="TY8"/>
                <a:gd fmla="*/ 1446 w 4141" name="TX9"/>
                <a:gd fmla="*/ 3767 h 4666" name="TY9"/>
                <a:gd fmla="*/ 1369 w 4141" name="TX10"/>
                <a:gd fmla="*/ 4030 h 4666" name="TY10"/>
                <a:gd fmla="*/ 1446 w 4141" name="TX11"/>
                <a:gd fmla="*/ 4173 h 4666" name="TY11"/>
                <a:gd fmla="*/ 1270 w 4141" name="TX12"/>
                <a:gd fmla="*/ 4479 h 4666" name="TY12"/>
                <a:gd fmla="*/ 1478 w 4141" name="TX13"/>
                <a:gd fmla="*/ 4665 h 4666" name="TY13"/>
                <a:gd fmla="*/ 1697 w 4141" name="TX14"/>
                <a:gd fmla="*/ 4523 h 4666" name="TY14"/>
                <a:gd fmla="*/ 1894 w 4141" name="TX15"/>
                <a:gd fmla="*/ 4632 h 4666" name="TY15"/>
                <a:gd fmla="*/ 1894 w 4141" name="TX16"/>
                <a:gd fmla="*/ 4621 h 4666" name="TY16"/>
                <a:gd fmla="*/ 2037 w 4141" name="TX17"/>
                <a:gd fmla="*/ 4424 h 4666" name="TY17"/>
                <a:gd fmla="*/ 2059 w 4141" name="TX18"/>
                <a:gd fmla="*/ 4424 h 4666" name="TY18"/>
                <a:gd fmla="*/ 2223 w 4141" name="TX19"/>
                <a:gd fmla="*/ 4577 h 4666" name="TY19"/>
                <a:gd fmla="*/ 2223 w 4141" name="TX20"/>
                <a:gd fmla="*/ 4589 h 4666" name="TY20"/>
                <a:gd fmla="*/ 2376 w 4141" name="TX21"/>
                <a:gd fmla="*/ 4533 h 4666" name="TY21"/>
                <a:gd fmla="*/ 2541 w 4141" name="TX22"/>
                <a:gd fmla="*/ 4610 h 4666" name="TY22"/>
                <a:gd fmla="*/ 3548 w 4141" name="TX23"/>
                <a:gd fmla="*/ 2650 h 4666" name="TY23"/>
                <a:gd fmla="*/ 4139 w 4141" name="TX24"/>
                <a:gd fmla="*/ 1095 h 4666" name="TY24"/>
                <a:gd fmla="*/ 2836 w 4141" name="TX25"/>
                <a:gd fmla="*/ 636 h 4666" name="TY25"/>
                <a:gd fmla="*/ 1697 w 4141" name="TX26"/>
                <a:gd fmla="*/ 1 h 4666" name="TY2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</a:cxnLst>
              <a:rect l="l" t="t" r="r" b="b"/>
              <a:pathLst>
                <a:path w="4141" h="4666">
                  <a:moveTo>
                    <a:pt x="1697" y="1"/>
                  </a:moveTo>
                  <a:cubicBezTo>
                    <a:pt x="1150" y="1249"/>
                    <a:pt x="580" y="2508"/>
                    <a:pt x="0" y="3745"/>
                  </a:cubicBezTo>
                  <a:cubicBezTo>
                    <a:pt x="99" y="3679"/>
                    <a:pt x="208" y="3570"/>
                    <a:pt x="296" y="3570"/>
                  </a:cubicBezTo>
                  <a:cubicBezTo>
                    <a:pt x="361" y="3570"/>
                    <a:pt x="405" y="3614"/>
                    <a:pt x="438" y="3713"/>
                  </a:cubicBezTo>
                  <a:cubicBezTo>
                    <a:pt x="427" y="3581"/>
                    <a:pt x="504" y="3439"/>
                    <a:pt x="646" y="3406"/>
                  </a:cubicBezTo>
                  <a:cubicBezTo>
                    <a:pt x="657" y="3395"/>
                    <a:pt x="679" y="3395"/>
                    <a:pt x="701" y="3395"/>
                  </a:cubicBezTo>
                  <a:cubicBezTo>
                    <a:pt x="821" y="3395"/>
                    <a:pt x="942" y="3482"/>
                    <a:pt x="974" y="3603"/>
                  </a:cubicBezTo>
                  <a:cubicBezTo>
                    <a:pt x="1030" y="3548"/>
                    <a:pt x="1095" y="3526"/>
                    <a:pt x="1172" y="3526"/>
                  </a:cubicBezTo>
                  <a:cubicBezTo>
                    <a:pt x="1249" y="3526"/>
                    <a:pt x="1325" y="3559"/>
                    <a:pt x="1380" y="3614"/>
                  </a:cubicBezTo>
                  <a:cubicBezTo>
                    <a:pt x="1412" y="3657"/>
                    <a:pt x="1434" y="3713"/>
                    <a:pt x="1446" y="3767"/>
                  </a:cubicBezTo>
                  <a:cubicBezTo>
                    <a:pt x="1456" y="3855"/>
                    <a:pt x="1434" y="3964"/>
                    <a:pt x="1369" y="4030"/>
                  </a:cubicBezTo>
                  <a:cubicBezTo>
                    <a:pt x="1412" y="4063"/>
                    <a:pt x="1434" y="4117"/>
                    <a:pt x="1446" y="4173"/>
                  </a:cubicBezTo>
                  <a:cubicBezTo>
                    <a:pt x="1468" y="4304"/>
                    <a:pt x="1402" y="4446"/>
                    <a:pt x="1270" y="4479"/>
                  </a:cubicBezTo>
                  <a:cubicBezTo>
                    <a:pt x="1336" y="4533"/>
                    <a:pt x="1412" y="4599"/>
                    <a:pt x="1478" y="4665"/>
                  </a:cubicBezTo>
                  <a:cubicBezTo>
                    <a:pt x="1500" y="4567"/>
                    <a:pt x="1609" y="4523"/>
                    <a:pt x="1697" y="4523"/>
                  </a:cubicBezTo>
                  <a:cubicBezTo>
                    <a:pt x="1785" y="4523"/>
                    <a:pt x="1862" y="4555"/>
                    <a:pt x="1894" y="4632"/>
                  </a:cubicBezTo>
                  <a:lnTo>
                    <a:pt x="1894" y="4621"/>
                  </a:lnTo>
                  <a:cubicBezTo>
                    <a:pt x="1884" y="4533"/>
                    <a:pt x="1949" y="4435"/>
                    <a:pt x="2037" y="4424"/>
                  </a:cubicBezTo>
                  <a:lnTo>
                    <a:pt x="2059" y="4424"/>
                  </a:lnTo>
                  <a:cubicBezTo>
                    <a:pt x="2135" y="4424"/>
                    <a:pt x="2212" y="4501"/>
                    <a:pt x="2223" y="4577"/>
                  </a:cubicBezTo>
                  <a:lnTo>
                    <a:pt x="2223" y="4589"/>
                  </a:lnTo>
                  <a:cubicBezTo>
                    <a:pt x="2266" y="4555"/>
                    <a:pt x="2322" y="4533"/>
                    <a:pt x="2376" y="4533"/>
                  </a:cubicBezTo>
                  <a:cubicBezTo>
                    <a:pt x="2431" y="4533"/>
                    <a:pt x="2497" y="4555"/>
                    <a:pt x="2541" y="4610"/>
                  </a:cubicBezTo>
                  <a:cubicBezTo>
                    <a:pt x="2923" y="3986"/>
                    <a:pt x="3252" y="3329"/>
                    <a:pt x="3548" y="2650"/>
                  </a:cubicBezTo>
                  <a:cubicBezTo>
                    <a:pt x="3755" y="2136"/>
                    <a:pt x="3952" y="1621"/>
                    <a:pt x="4139" y="1095"/>
                  </a:cubicBezTo>
                  <a:cubicBezTo>
                    <a:pt x="3548" y="898"/>
                    <a:pt x="2935" y="679"/>
                    <a:pt x="2836" y="636"/>
                  </a:cubicBezTo>
                  <a:cubicBezTo>
                    <a:pt x="2420" y="439"/>
                    <a:pt x="2059" y="231"/>
                    <a:pt x="1697" y="1"/>
                  </a:cubicBezTo>
                  <a:close/>
                </a:path>
              </a:pathLst>
            </a:custGeom>
            <a:solidFill>
              <a:srgbClr val="FFC7A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82" name="Rect 0"/>
            <p:cNvSpPr>
              <a:spLocks/>
            </p:cNvSpPr>
            <p:nvPr/>
          </p:nvSpPr>
          <p:spPr>
            <a:xfrm rot="0">
              <a:off x="7505065" y="2115820"/>
              <a:ext cx="171450" cy="227965"/>
            </a:xfrm>
            <a:custGeom>
              <a:gdLst>
                <a:gd fmla="*/ 2103 w 5925" name="TX0"/>
                <a:gd fmla="*/ 0 h 7885" name="TY0"/>
                <a:gd fmla="*/ 2103 w 5925" name="TX1"/>
                <a:gd fmla="*/ 0 h 7885" name="TY1"/>
                <a:gd fmla="*/ 921 w 5925" name="TX2"/>
                <a:gd fmla="*/ 986 h 7885" name="TY2"/>
                <a:gd fmla="*/ 1 w 5925" name="TX3"/>
                <a:gd fmla="*/ 1938 h 7885" name="TY3"/>
                <a:gd fmla="*/ 143 w 5925" name="TX4"/>
                <a:gd fmla="*/ 2387 h 7885" name="TY4"/>
                <a:gd fmla="*/ 4019 w 5925" name="TX5"/>
                <a:gd fmla="*/ 7796 h 7885" name="TY5"/>
                <a:gd fmla="*/ 4161 w 5925" name="TX6"/>
                <a:gd fmla="*/ 7883 h 7885" name="TY6"/>
                <a:gd fmla="*/ 4281 w 5925" name="TX7"/>
                <a:gd fmla="*/ 7817 h 7885" name="TY7"/>
                <a:gd fmla="*/ 4895 w 5925" name="TX8"/>
                <a:gd fmla="*/ 7303 h 7885" name="TY8"/>
                <a:gd fmla="*/ 5924 w 5925" name="TX9"/>
                <a:gd fmla="*/ 6438 h 7885" name="TY9"/>
                <a:gd fmla="*/ 3778 w 5925" name="TX10"/>
                <a:gd fmla="*/ 3121 h 7885" name="TY10"/>
                <a:gd fmla="*/ 2814 w 5925" name="TX11"/>
                <a:gd fmla="*/ 1402 h 7885" name="TY11"/>
                <a:gd fmla="*/ 2103 w 5925" name="TX12"/>
                <a:gd fmla="*/ 0 h 7885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5925" h="7885">
                  <a:moveTo>
                    <a:pt x="2103" y="0"/>
                  </a:moveTo>
                  <a:cubicBezTo>
                    <a:pt x="2103" y="0"/>
                    <a:pt x="2103" y="0"/>
                    <a:pt x="2103" y="0"/>
                  </a:cubicBezTo>
                  <a:lnTo>
                    <a:pt x="921" y="986"/>
                  </a:lnTo>
                  <a:cubicBezTo>
                    <a:pt x="680" y="1194"/>
                    <a:pt x="11" y="1566"/>
                    <a:pt x="1" y="1938"/>
                  </a:cubicBezTo>
                  <a:cubicBezTo>
                    <a:pt x="1" y="2092"/>
                    <a:pt x="67" y="2245"/>
                    <a:pt x="143" y="2387"/>
                  </a:cubicBezTo>
                  <a:cubicBezTo>
                    <a:pt x="1162" y="4369"/>
                    <a:pt x="2497" y="6153"/>
                    <a:pt x="4019" y="7796"/>
                  </a:cubicBezTo>
                  <a:cubicBezTo>
                    <a:pt x="4052" y="7839"/>
                    <a:pt x="4106" y="7883"/>
                    <a:pt x="4161" y="7883"/>
                  </a:cubicBezTo>
                  <a:cubicBezTo>
                    <a:pt x="4205" y="7873"/>
                    <a:pt x="4249" y="7851"/>
                    <a:pt x="4281" y="7817"/>
                  </a:cubicBezTo>
                  <a:cubicBezTo>
                    <a:pt x="4479" y="7642"/>
                    <a:pt x="4687" y="7479"/>
                    <a:pt x="4895" y="7303"/>
                  </a:cubicBezTo>
                  <a:cubicBezTo>
                    <a:pt x="5234" y="7007"/>
                    <a:pt x="5585" y="6723"/>
                    <a:pt x="5924" y="6438"/>
                  </a:cubicBezTo>
                  <a:cubicBezTo>
                    <a:pt x="5169" y="5365"/>
                    <a:pt x="4446" y="4260"/>
                    <a:pt x="3778" y="3121"/>
                  </a:cubicBezTo>
                  <a:cubicBezTo>
                    <a:pt x="3449" y="2552"/>
                    <a:pt x="3121" y="1982"/>
                    <a:pt x="2814" y="1402"/>
                  </a:cubicBezTo>
                  <a:cubicBezTo>
                    <a:pt x="2749" y="1282"/>
                    <a:pt x="2119" y="0"/>
                    <a:pt x="2103" y="0"/>
                  </a:cubicBezTo>
                  <a:close/>
                </a:path>
              </a:pathLst>
            </a:custGeom>
            <a:solidFill>
              <a:srgbClr val="FFE1D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83" name="Rect 0"/>
            <p:cNvSpPr>
              <a:spLocks/>
            </p:cNvSpPr>
            <p:nvPr/>
          </p:nvSpPr>
          <p:spPr>
            <a:xfrm rot="0">
              <a:off x="7069455" y="1967230"/>
              <a:ext cx="548005" cy="677545"/>
            </a:xfrm>
            <a:custGeom>
              <a:gdLst>
                <a:gd fmla="*/ 12710 w 18998" name="TX0"/>
                <a:gd fmla="*/ 1 h 23487" name="TY0"/>
                <a:gd fmla="*/ 12515 w 18998" name="TX1"/>
                <a:gd fmla="*/ 1 h 23487" name="TY1"/>
                <a:gd fmla="*/ 8070 w 18998" name="TX2"/>
                <a:gd fmla="*/ 537 h 23487" name="TY2"/>
                <a:gd fmla="*/ 3636 w 18998" name="TX3"/>
                <a:gd fmla="*/ 2267 h 23487" name="TY3"/>
                <a:gd fmla="*/ 3296 w 18998" name="TX4"/>
                <a:gd fmla="*/ 2486 h 23487" name="TY4"/>
                <a:gd fmla="*/ 3055 w 18998" name="TX5"/>
                <a:gd fmla="*/ 2869 h 23487" name="TY5"/>
                <a:gd fmla="*/ 1 w 18998" name="TX6"/>
                <a:gd fmla="*/ 9482 h 23487" name="TY6"/>
                <a:gd fmla="*/ 2092 w 18998" name="TX7"/>
                <a:gd fmla="*/ 10807 h 23487" name="TY7"/>
                <a:gd fmla="*/ 4526 w 18998" name="TX8"/>
                <a:gd fmla="*/ 11583 h 23487" name="TY8"/>
                <a:gd fmla="*/ 4556 w 18998" name="TX9"/>
                <a:gd fmla="*/ 11573 h 23487" name="TY9"/>
                <a:gd fmla="*/ 4402 w 18998" name="TX10"/>
                <a:gd fmla="*/ 8738 h 23487" name="TY10"/>
                <a:gd fmla="*/ 4402 w 18998" name="TX11"/>
                <a:gd fmla="*/ 8738 h 23487" name="TY11"/>
                <a:gd fmla="*/ 5573 w 18998" name="TX12"/>
                <a:gd fmla="*/ 13818 h 23487" name="TY12"/>
                <a:gd fmla="*/ 5081 w 18998" name="TX13"/>
                <a:gd fmla="*/ 14541 h 23487" name="TY13"/>
                <a:gd fmla="*/ 5551 w 18998" name="TX14"/>
                <a:gd fmla="*/ 15351 h 23487" name="TY14"/>
                <a:gd fmla="*/ 4950 w 18998" name="TX15"/>
                <a:gd fmla="*/ 16566 h 23487" name="TY15"/>
                <a:gd fmla="*/ 4632 w 18998" name="TX16"/>
                <a:gd fmla="*/ 18186 h 23487" name="TY16"/>
                <a:gd fmla="*/ 3559 w 18998" name="TX17"/>
                <a:gd fmla="*/ 20694 h 23487" name="TY17"/>
                <a:gd fmla="*/ 5333 w 18998" name="TX18"/>
                <a:gd fmla="*/ 21164 h 23487" name="TY18"/>
                <a:gd fmla="*/ 6471 w 18998" name="TX19"/>
                <a:gd fmla="*/ 21570 h 23487" name="TY19"/>
                <a:gd fmla="*/ 10424 w 18998" name="TX20"/>
                <a:gd fmla="*/ 23463 h 23487" name="TY20"/>
                <a:gd fmla="*/ 10815 w 18998" name="TX21"/>
                <a:gd fmla="*/ 23485 h 23487" name="TY21"/>
                <a:gd fmla="*/ 14497 w 18998" name="TX22"/>
                <a:gd fmla="*/ 22095 h 23487" name="TY22"/>
                <a:gd fmla="*/ 17984 w 18998" name="TX23"/>
                <a:gd fmla="*/ 20832 h 23487" name="TY23"/>
                <a:gd fmla="*/ 18614 w 18998" name="TX24"/>
                <a:gd fmla="*/ 20891 h 23487" name="TY24"/>
                <a:gd fmla="*/ 15274 w 18998" name="TX25"/>
                <a:gd fmla="*/ 14682 h 23487" name="TY25"/>
                <a:gd fmla="*/ 14981 w 18998" name="TX26"/>
                <a:gd fmla="*/ 14420 h 23487" name="TY26"/>
                <a:gd fmla="*/ 14923 w 18998" name="TX27"/>
                <a:gd fmla="*/ 14431 h 23487" name="TY27"/>
                <a:gd fmla="*/ 15033 w 18998" name="TX28"/>
                <a:gd fmla="*/ 12668 h 23487" name="TY28"/>
                <a:gd fmla="*/ 14760 w 18998" name="TX29"/>
                <a:gd fmla="*/ 12230 h 23487" name="TY29"/>
                <a:gd fmla="*/ 14748 w 18998" name="TX30"/>
                <a:gd fmla="*/ 11748 h 23487" name="TY30"/>
                <a:gd fmla="*/ 14825 w 18998" name="TX31"/>
                <a:gd fmla="*/ 6799 h 23487" name="TY31"/>
                <a:gd fmla="*/ 14825 w 18998" name="TX32"/>
                <a:gd fmla="*/ 6799 h 23487" name="TY32"/>
                <a:gd fmla="*/ 15657 w 18998" name="TX33"/>
                <a:gd fmla="*/ 8541 h 23487" name="TY33"/>
                <a:gd fmla="*/ 18996 w 18998" name="TX34"/>
                <a:gd fmla="*/ 5048 h 23487" name="TY34"/>
                <a:gd fmla="*/ 15395 w 18998" name="TX35"/>
                <a:gd fmla="*/ 1435 h 23487" name="TY35"/>
                <a:gd fmla="*/ 14322 w 18998" name="TX36"/>
                <a:gd fmla="*/ 373 h 23487" name="TY36"/>
                <a:gd fmla="*/ 12710 w 18998" name="TX37"/>
                <a:gd fmla="*/ 1 h 23487" name="TY3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</a:cxnLst>
              <a:rect l="l" t="t" r="r" b="b"/>
              <a:pathLst>
                <a:path w="18998" h="23487">
                  <a:moveTo>
                    <a:pt x="12710" y="1"/>
                  </a:moveTo>
                  <a:cubicBezTo>
                    <a:pt x="12646" y="1"/>
                    <a:pt x="12580" y="1"/>
                    <a:pt x="12515" y="1"/>
                  </a:cubicBezTo>
                  <a:cubicBezTo>
                    <a:pt x="11059" y="1"/>
                    <a:pt x="9471" y="88"/>
                    <a:pt x="8070" y="537"/>
                  </a:cubicBezTo>
                  <a:cubicBezTo>
                    <a:pt x="6592" y="1019"/>
                    <a:pt x="5048" y="1566"/>
                    <a:pt x="3636" y="2267"/>
                  </a:cubicBezTo>
                  <a:cubicBezTo>
                    <a:pt x="3515" y="2332"/>
                    <a:pt x="3395" y="2398"/>
                    <a:pt x="3296" y="2486"/>
                  </a:cubicBezTo>
                  <a:cubicBezTo>
                    <a:pt x="3187" y="2595"/>
                    <a:pt x="3121" y="2727"/>
                    <a:pt x="3055" y="2869"/>
                  </a:cubicBezTo>
                  <a:cubicBezTo>
                    <a:pt x="1950" y="5048"/>
                    <a:pt x="865" y="7194"/>
                    <a:pt x="1" y="9482"/>
                  </a:cubicBezTo>
                  <a:cubicBezTo>
                    <a:pt x="680" y="10018"/>
                    <a:pt x="1303" y="10424"/>
                    <a:pt x="2092" y="10807"/>
                  </a:cubicBezTo>
                  <a:cubicBezTo>
                    <a:pt x="2276" y="10889"/>
                    <a:pt x="4261" y="11583"/>
                    <a:pt x="4526" y="11583"/>
                  </a:cubicBezTo>
                  <a:cubicBezTo>
                    <a:pt x="4545" y="11583"/>
                    <a:pt x="4555" y="11580"/>
                    <a:pt x="4556" y="11573"/>
                  </a:cubicBezTo>
                  <a:cubicBezTo>
                    <a:pt x="4654" y="10631"/>
                    <a:pt x="4544" y="9657"/>
                    <a:pt x="4402" y="8738"/>
                  </a:cubicBezTo>
                  <a:lnTo>
                    <a:pt x="4402" y="8738"/>
                  </a:lnTo>
                  <a:cubicBezTo>
                    <a:pt x="4895" y="10402"/>
                    <a:pt x="5278" y="12110"/>
                    <a:pt x="5573" y="13818"/>
                  </a:cubicBezTo>
                  <a:cubicBezTo>
                    <a:pt x="5245" y="13828"/>
                    <a:pt x="5026" y="14212"/>
                    <a:pt x="5081" y="14541"/>
                  </a:cubicBezTo>
                  <a:cubicBezTo>
                    <a:pt x="5135" y="14880"/>
                    <a:pt x="5475" y="15066"/>
                    <a:pt x="5551" y="15351"/>
                  </a:cubicBezTo>
                  <a:cubicBezTo>
                    <a:pt x="5639" y="15723"/>
                    <a:pt x="5081" y="16183"/>
                    <a:pt x="4950" y="16566"/>
                  </a:cubicBezTo>
                  <a:cubicBezTo>
                    <a:pt x="4763" y="17081"/>
                    <a:pt x="4731" y="17650"/>
                    <a:pt x="4632" y="18186"/>
                  </a:cubicBezTo>
                  <a:cubicBezTo>
                    <a:pt x="4468" y="19084"/>
                    <a:pt x="4096" y="19960"/>
                    <a:pt x="3559" y="20694"/>
                  </a:cubicBezTo>
                  <a:cubicBezTo>
                    <a:pt x="4062" y="21055"/>
                    <a:pt x="4731" y="21044"/>
                    <a:pt x="5333" y="21164"/>
                  </a:cubicBezTo>
                  <a:cubicBezTo>
                    <a:pt x="5738" y="21252"/>
                    <a:pt x="6110" y="21394"/>
                    <a:pt x="6471" y="21570"/>
                  </a:cubicBezTo>
                  <a:cubicBezTo>
                    <a:pt x="7796" y="22215"/>
                    <a:pt x="8957" y="23310"/>
                    <a:pt x="10424" y="23463"/>
                  </a:cubicBezTo>
                  <a:cubicBezTo>
                    <a:pt x="10555" y="23478"/>
                    <a:pt x="10686" y="23485"/>
                    <a:pt x="10815" y="23485"/>
                  </a:cubicBezTo>
                  <a:cubicBezTo>
                    <a:pt x="12117" y="23485"/>
                    <a:pt x="13352" y="22772"/>
                    <a:pt x="14497" y="22095"/>
                  </a:cubicBezTo>
                  <a:cubicBezTo>
                    <a:pt x="15571" y="21460"/>
                    <a:pt x="16765" y="20832"/>
                    <a:pt x="17984" y="20832"/>
                  </a:cubicBezTo>
                  <a:cubicBezTo>
                    <a:pt x="18193" y="20832"/>
                    <a:pt x="18403" y="20851"/>
                    <a:pt x="18614" y="20891"/>
                  </a:cubicBezTo>
                  <a:cubicBezTo>
                    <a:pt x="17245" y="19030"/>
                    <a:pt x="16336" y="16730"/>
                    <a:pt x="15274" y="14682"/>
                  </a:cubicBezTo>
                  <a:cubicBezTo>
                    <a:pt x="15217" y="14560"/>
                    <a:pt x="15103" y="14420"/>
                    <a:pt x="14981" y="14420"/>
                  </a:cubicBezTo>
                  <a:cubicBezTo>
                    <a:pt x="14962" y="14420"/>
                    <a:pt x="14943" y="14424"/>
                    <a:pt x="14923" y="14431"/>
                  </a:cubicBezTo>
                  <a:cubicBezTo>
                    <a:pt x="14913" y="13828"/>
                    <a:pt x="15318" y="13193"/>
                    <a:pt x="15033" y="12668"/>
                  </a:cubicBezTo>
                  <a:cubicBezTo>
                    <a:pt x="14945" y="12515"/>
                    <a:pt x="14814" y="12395"/>
                    <a:pt x="14760" y="12230"/>
                  </a:cubicBezTo>
                  <a:cubicBezTo>
                    <a:pt x="14705" y="12077"/>
                    <a:pt x="14726" y="11913"/>
                    <a:pt x="14748" y="11748"/>
                  </a:cubicBezTo>
                  <a:cubicBezTo>
                    <a:pt x="14979" y="10106"/>
                    <a:pt x="15001" y="8442"/>
                    <a:pt x="14825" y="6799"/>
                  </a:cubicBezTo>
                  <a:lnTo>
                    <a:pt x="14825" y="6799"/>
                  </a:lnTo>
                  <a:cubicBezTo>
                    <a:pt x="14989" y="7424"/>
                    <a:pt x="15274" y="8015"/>
                    <a:pt x="15657" y="8541"/>
                  </a:cubicBezTo>
                  <a:cubicBezTo>
                    <a:pt x="17026" y="7665"/>
                    <a:pt x="18176" y="6449"/>
                    <a:pt x="18996" y="5048"/>
                  </a:cubicBezTo>
                  <a:cubicBezTo>
                    <a:pt x="17704" y="3942"/>
                    <a:pt x="16500" y="2727"/>
                    <a:pt x="15395" y="1435"/>
                  </a:cubicBezTo>
                  <a:cubicBezTo>
                    <a:pt x="15066" y="1052"/>
                    <a:pt x="14738" y="658"/>
                    <a:pt x="14322" y="373"/>
                  </a:cubicBezTo>
                  <a:cubicBezTo>
                    <a:pt x="13819" y="18"/>
                    <a:pt x="13290" y="1"/>
                    <a:pt x="12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84" name="Rect 0"/>
            <p:cNvSpPr>
              <a:spLocks/>
            </p:cNvSpPr>
            <p:nvPr/>
          </p:nvSpPr>
          <p:spPr>
            <a:xfrm rot="0">
              <a:off x="7186295" y="1993900"/>
              <a:ext cx="83185" cy="33655"/>
            </a:xfrm>
            <a:custGeom>
              <a:gdLst>
                <a:gd fmla="*/ 2858 w 2860" name="TX0"/>
                <a:gd fmla="*/ 1 h 1141" name="TY0"/>
                <a:gd fmla="*/ 2858 w 2860" name="TX1"/>
                <a:gd fmla="*/ 1 h 1141" name="TY1"/>
                <a:gd fmla="*/ 329 w 2860" name="TX2"/>
                <a:gd fmla="*/ 921 h 1141" name="TY2"/>
                <a:gd fmla="*/ 0 w 2860" name="TX3"/>
                <a:gd fmla="*/ 1140 h 1141" name="TY3"/>
                <a:gd fmla="*/ 2858 w 2860" name="TX4"/>
                <a:gd fmla="*/ 1 h 1141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2860" h="1141">
                  <a:moveTo>
                    <a:pt x="2858" y="1"/>
                  </a:moveTo>
                  <a:lnTo>
                    <a:pt x="2858" y="1"/>
                  </a:lnTo>
                  <a:cubicBezTo>
                    <a:pt x="2004" y="275"/>
                    <a:pt x="1161" y="570"/>
                    <a:pt x="329" y="921"/>
                  </a:cubicBezTo>
                  <a:cubicBezTo>
                    <a:pt x="209" y="976"/>
                    <a:pt x="99" y="1052"/>
                    <a:pt x="0" y="1140"/>
                  </a:cubicBezTo>
                  <a:cubicBezTo>
                    <a:pt x="920" y="702"/>
                    <a:pt x="1895" y="329"/>
                    <a:pt x="2858" y="1"/>
                  </a:cubicBezTo>
                  <a:close/>
                </a:path>
              </a:pathLst>
            </a:custGeom>
            <a:solidFill>
              <a:srgbClr val="90715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85" name="Rect 0"/>
            <p:cNvSpPr>
              <a:spLocks/>
            </p:cNvSpPr>
            <p:nvPr/>
          </p:nvSpPr>
          <p:spPr>
            <a:xfrm rot="0">
              <a:off x="7496175" y="2162810"/>
              <a:ext cx="26035" cy="51435"/>
            </a:xfrm>
            <a:custGeom>
              <a:gdLst>
                <a:gd fmla="*/ 0 w 888" name="TX0"/>
                <a:gd fmla="*/ 0 h 1754" name="TY0"/>
                <a:gd fmla="*/ 0 w 888" name="TX1"/>
                <a:gd fmla="*/ 22 h 1754" name="TY1"/>
                <a:gd fmla="*/ 63 w 888" name="TX2"/>
                <a:gd fmla="*/ 230 h 1754" name="TY2"/>
                <a:gd fmla="*/ 63 w 888" name="TX3"/>
                <a:gd fmla="*/ 230 h 1754" name="TY3"/>
                <a:gd fmla="*/ 0 w 888" name="TX4"/>
                <a:gd fmla="*/ 0 h 1754" name="TY4"/>
                <a:gd fmla="*/ 63 w 888" name="TX6"/>
                <a:gd fmla="*/ 230 h 1754" name="TY6"/>
                <a:gd fmla="*/ 90 w 888" name="TX7"/>
                <a:gd fmla="*/ 314 h 1754" name="TY7"/>
                <a:gd fmla="*/ 90 w 888" name="TX8"/>
                <a:gd fmla="*/ 314 h 1754" name="TY8"/>
                <a:gd fmla="*/ 63 w 888" name="TX9"/>
                <a:gd fmla="*/ 230 h 1754" name="TY9"/>
                <a:gd fmla="*/ 90 w 888" name="TX11"/>
                <a:gd fmla="*/ 314 h 1754" name="TY11"/>
                <a:gd fmla="*/ 90 w 888" name="TX12"/>
                <a:gd fmla="*/ 314 h 1754" name="TY12"/>
                <a:gd fmla="*/ 110 w 888" name="TX13"/>
                <a:gd fmla="*/ 384 h 1754" name="TY13"/>
                <a:gd fmla="*/ 110 w 888" name="TX14"/>
                <a:gd fmla="*/ 373 h 1754" name="TY14"/>
                <a:gd fmla="*/ 90 w 888" name="TX15"/>
                <a:gd fmla="*/ 314 h 1754" name="TY15"/>
                <a:gd fmla="*/ 120 w 888" name="TX17"/>
                <a:gd fmla="*/ 406 h 1754" name="TY17"/>
                <a:gd fmla="*/ 120 w 888" name="TX18"/>
                <a:gd fmla="*/ 416 h 1754" name="TY18"/>
                <a:gd fmla="*/ 832 w 888" name="TX19"/>
                <a:gd fmla="*/ 1752 h 1754" name="TY19"/>
                <a:gd fmla="*/ 887 w 888" name="TX20"/>
                <a:gd fmla="*/ 1720 h 1754" name="TY20"/>
                <a:gd fmla="*/ 887 w 888" name="TX21"/>
                <a:gd fmla="*/ 1708 h 1754" name="TY21"/>
                <a:gd fmla="*/ 832 w 888" name="TX22"/>
                <a:gd fmla="*/ 1742 h 1754" name="TY22"/>
                <a:gd fmla="*/ 120 w 888" name="TX23"/>
                <a:gd fmla="*/ 406 h 1754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888" h="1754">
                  <a:moveTo>
                    <a:pt x="0" y="0"/>
                  </a:moveTo>
                  <a:lnTo>
                    <a:pt x="0" y="22"/>
                  </a:lnTo>
                  <a:cubicBezTo>
                    <a:pt x="19" y="92"/>
                    <a:pt x="41" y="161"/>
                    <a:pt x="63" y="230"/>
                  </a:cubicBezTo>
                  <a:lnTo>
                    <a:pt x="63" y="230"/>
                  </a:lnTo>
                  <a:cubicBezTo>
                    <a:pt x="41" y="153"/>
                    <a:pt x="20" y="75"/>
                    <a:pt x="0" y="0"/>
                  </a:cubicBezTo>
                  <a:close/>
                  <a:moveTo>
                    <a:pt x="63" y="230"/>
                  </a:moveTo>
                  <a:cubicBezTo>
                    <a:pt x="72" y="259"/>
                    <a:pt x="81" y="287"/>
                    <a:pt x="90" y="314"/>
                  </a:cubicBezTo>
                  <a:lnTo>
                    <a:pt x="90" y="314"/>
                  </a:lnTo>
                  <a:cubicBezTo>
                    <a:pt x="81" y="286"/>
                    <a:pt x="72" y="258"/>
                    <a:pt x="63" y="230"/>
                  </a:cubicBezTo>
                  <a:close/>
                  <a:moveTo>
                    <a:pt x="90" y="314"/>
                  </a:moveTo>
                  <a:lnTo>
                    <a:pt x="90" y="314"/>
                  </a:lnTo>
                  <a:cubicBezTo>
                    <a:pt x="97" y="338"/>
                    <a:pt x="103" y="361"/>
                    <a:pt x="110" y="384"/>
                  </a:cubicBezTo>
                  <a:lnTo>
                    <a:pt x="110" y="373"/>
                  </a:lnTo>
                  <a:cubicBezTo>
                    <a:pt x="103" y="354"/>
                    <a:pt x="96" y="334"/>
                    <a:pt x="90" y="314"/>
                  </a:cubicBezTo>
                  <a:close/>
                  <a:moveTo>
                    <a:pt x="120" y="406"/>
                  </a:moveTo>
                  <a:lnTo>
                    <a:pt x="120" y="416"/>
                  </a:lnTo>
                  <a:cubicBezTo>
                    <a:pt x="296" y="898"/>
                    <a:pt x="536" y="1348"/>
                    <a:pt x="832" y="1752"/>
                  </a:cubicBezTo>
                  <a:cubicBezTo>
                    <a:pt x="854" y="1742"/>
                    <a:pt x="876" y="1730"/>
                    <a:pt x="887" y="1720"/>
                  </a:cubicBezTo>
                  <a:lnTo>
                    <a:pt x="887" y="1708"/>
                  </a:lnTo>
                  <a:cubicBezTo>
                    <a:pt x="876" y="1720"/>
                    <a:pt x="854" y="1730"/>
                    <a:pt x="832" y="1742"/>
                  </a:cubicBezTo>
                  <a:cubicBezTo>
                    <a:pt x="536" y="1336"/>
                    <a:pt x="296" y="876"/>
                    <a:pt x="120" y="4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86" name="Rect 0"/>
            <p:cNvSpPr>
              <a:spLocks/>
            </p:cNvSpPr>
            <p:nvPr/>
          </p:nvSpPr>
          <p:spPr>
            <a:xfrm rot="0">
              <a:off x="7196455" y="2218690"/>
              <a:ext cx="3810" cy="19050"/>
            </a:xfrm>
            <a:custGeom>
              <a:gdLst>
                <a:gd fmla="*/ 0 w 111" name="TX0"/>
                <a:gd fmla="*/ 1 h 648" name="TY0"/>
                <a:gd fmla="*/ 0 w 111" name="TX1"/>
                <a:gd fmla="*/ 1 h 648" name="TY1"/>
                <a:gd fmla="*/ 77 w 111" name="TX2"/>
                <a:gd fmla="*/ 515 h 648" name="TY2"/>
                <a:gd fmla="*/ 110 w 111" name="TX3"/>
                <a:gd fmla="*/ 646 h 648" name="TY3"/>
                <a:gd fmla="*/ 55 w 111" name="TX4"/>
                <a:gd fmla="*/ 154 h 648" name="TY4"/>
                <a:gd fmla="*/ 0 w 111" name="TX5"/>
                <a:gd fmla="*/ 1 h 648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111" h="648">
                  <a:moveTo>
                    <a:pt x="0" y="1"/>
                  </a:moveTo>
                  <a:lnTo>
                    <a:pt x="0" y="1"/>
                  </a:lnTo>
                  <a:cubicBezTo>
                    <a:pt x="33" y="165"/>
                    <a:pt x="55" y="340"/>
                    <a:pt x="77" y="515"/>
                  </a:cubicBezTo>
                  <a:lnTo>
                    <a:pt x="110" y="646"/>
                  </a:lnTo>
                  <a:cubicBezTo>
                    <a:pt x="98" y="483"/>
                    <a:pt x="77" y="318"/>
                    <a:pt x="55" y="154"/>
                  </a:cubicBezTo>
                  <a:cubicBezTo>
                    <a:pt x="33" y="99"/>
                    <a:pt x="22" y="45"/>
                    <a:pt x="0" y="1"/>
                  </a:cubicBezTo>
                  <a:close/>
                </a:path>
              </a:pathLst>
            </a:custGeom>
            <a:solidFill>
              <a:srgbClr val="9B040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87" name="Rect 0"/>
            <p:cNvSpPr>
              <a:spLocks/>
            </p:cNvSpPr>
            <p:nvPr/>
          </p:nvSpPr>
          <p:spPr>
            <a:xfrm rot="0">
              <a:off x="7496175" y="2226310"/>
              <a:ext cx="3810" cy="65405"/>
            </a:xfrm>
            <a:custGeom>
              <a:gdLst>
                <a:gd fmla="*/ 121 w 122" name="TX0"/>
                <a:gd fmla="*/ 0 h 2252" name="TY0"/>
                <a:gd fmla="*/ 0 w 122" name="TX1"/>
                <a:gd fmla="*/ 2240 h 2252" name="TY1"/>
                <a:gd fmla="*/ 0 w 122" name="TX2"/>
                <a:gd fmla="*/ 2251 h 2252" name="TY2"/>
                <a:gd fmla="*/ 121 w 122" name="TX3"/>
                <a:gd fmla="*/ 0 h 2252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22" h="2252">
                  <a:moveTo>
                    <a:pt x="121" y="0"/>
                  </a:moveTo>
                  <a:cubicBezTo>
                    <a:pt x="121" y="743"/>
                    <a:pt x="87" y="1497"/>
                    <a:pt x="0" y="2240"/>
                  </a:cubicBezTo>
                  <a:lnTo>
                    <a:pt x="0" y="2251"/>
                  </a:lnTo>
                  <a:cubicBezTo>
                    <a:pt x="87" y="1497"/>
                    <a:pt x="121" y="754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88" name="Rect 0"/>
            <p:cNvSpPr>
              <a:spLocks/>
            </p:cNvSpPr>
            <p:nvPr/>
          </p:nvSpPr>
          <p:spPr>
            <a:xfrm rot="0">
              <a:off x="7196455" y="2235200"/>
              <a:ext cx="6985" cy="66040"/>
            </a:xfrm>
            <a:custGeom>
              <a:gdLst>
                <a:gd fmla="*/ 1 w 221" name="TX0"/>
                <a:gd fmla="*/ 2246 h 2269" name="TY0"/>
                <a:gd fmla="*/ 105 w 221" name="TX1"/>
                <a:gd fmla="*/ 2267 h 2269" name="TY1"/>
                <a:gd fmla="*/ 105 w 221" name="TX2"/>
                <a:gd fmla="*/ 2267 h 2269" name="TY2"/>
                <a:gd fmla="*/ 1 w 221" name="TX3"/>
                <a:gd fmla="*/ 2246 h 2269" name="TY3"/>
                <a:gd fmla="*/ 105 w 221" name="TX5"/>
                <a:gd fmla="*/ 2267 h 2269" name="TY5"/>
                <a:gd fmla="*/ 110 w 221" name="TX6"/>
                <a:gd fmla="*/ 2267 h 2269" name="TY6"/>
                <a:gd fmla="*/ 113 w 221" name="TX7"/>
                <a:gd fmla="*/ 2267 h 2269" name="TY7"/>
                <a:gd fmla="*/ 113 w 221" name="TX8"/>
                <a:gd fmla="*/ 2267 h 2269" name="TY8"/>
                <a:gd fmla="*/ 105 w 221" name="TX9"/>
                <a:gd fmla="*/ 2267 h 2269" name="TY9"/>
                <a:gd fmla="*/ 78 w 221" name="TX11"/>
                <a:gd fmla="*/ 1 h 2269" name="TY11"/>
                <a:gd fmla="*/ 144 w 221" name="TX12"/>
                <a:gd fmla="*/ 2256 h 2269" name="TY12"/>
                <a:gd fmla="*/ 113 w 221" name="TX13"/>
                <a:gd fmla="*/ 2267 h 2269" name="TY13"/>
                <a:gd fmla="*/ 113 w 221" name="TX14"/>
                <a:gd fmla="*/ 2267 h 2269" name="TY14"/>
                <a:gd fmla="*/ 122 w 221" name="TX15"/>
                <a:gd fmla="*/ 2267 h 2269" name="TY15"/>
                <a:gd fmla="*/ 144 w 221" name="TX16"/>
                <a:gd fmla="*/ 2267 h 2269" name="TY16"/>
                <a:gd fmla="*/ 110 w 221" name="TX17"/>
                <a:gd fmla="*/ 132 h 2269" name="TY17"/>
                <a:gd fmla="*/ 78 w 221" name="TX18"/>
                <a:gd fmla="*/ 1 h 2269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221" h="2269">
                  <a:moveTo>
                    <a:pt x="1" y="2246"/>
                  </a:moveTo>
                  <a:cubicBezTo>
                    <a:pt x="44" y="2263"/>
                    <a:pt x="80" y="2266"/>
                    <a:pt x="105" y="2267"/>
                  </a:cubicBezTo>
                  <a:lnTo>
                    <a:pt x="105" y="2267"/>
                  </a:lnTo>
                  <a:cubicBezTo>
                    <a:pt x="81" y="2266"/>
                    <a:pt x="41" y="2255"/>
                    <a:pt x="1" y="2246"/>
                  </a:cubicBezTo>
                  <a:close/>
                  <a:moveTo>
                    <a:pt x="105" y="2267"/>
                  </a:moveTo>
                  <a:cubicBezTo>
                    <a:pt x="107" y="2267"/>
                    <a:pt x="109" y="2267"/>
                    <a:pt x="110" y="2267"/>
                  </a:cubicBezTo>
                  <a:cubicBezTo>
                    <a:pt x="111" y="2267"/>
                    <a:pt x="112" y="2267"/>
                    <a:pt x="113" y="2267"/>
                  </a:cubicBezTo>
                  <a:lnTo>
                    <a:pt x="113" y="2267"/>
                  </a:lnTo>
                  <a:cubicBezTo>
                    <a:pt x="110" y="2267"/>
                    <a:pt x="107" y="2267"/>
                    <a:pt x="105" y="2267"/>
                  </a:cubicBezTo>
                  <a:close/>
                  <a:moveTo>
                    <a:pt x="78" y="1"/>
                  </a:moveTo>
                  <a:cubicBezTo>
                    <a:pt x="165" y="745"/>
                    <a:pt x="220" y="1512"/>
                    <a:pt x="144" y="2256"/>
                  </a:cubicBezTo>
                  <a:cubicBezTo>
                    <a:pt x="144" y="2256"/>
                    <a:pt x="133" y="2267"/>
                    <a:pt x="113" y="2267"/>
                  </a:cubicBezTo>
                  <a:lnTo>
                    <a:pt x="113" y="2267"/>
                  </a:lnTo>
                  <a:cubicBezTo>
                    <a:pt x="116" y="2267"/>
                    <a:pt x="119" y="2267"/>
                    <a:pt x="122" y="2267"/>
                  </a:cubicBezTo>
                  <a:lnTo>
                    <a:pt x="144" y="2267"/>
                  </a:lnTo>
                  <a:cubicBezTo>
                    <a:pt x="220" y="1555"/>
                    <a:pt x="187" y="844"/>
                    <a:pt x="110" y="132"/>
                  </a:cubicBezTo>
                  <a:lnTo>
                    <a:pt x="78" y="1"/>
                  </a:lnTo>
                  <a:close/>
                </a:path>
              </a:pathLst>
            </a:custGeom>
            <a:solidFill>
              <a:srgbClr val="9B040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89" name="Rect 0"/>
            <p:cNvSpPr>
              <a:spLocks/>
            </p:cNvSpPr>
            <p:nvPr/>
          </p:nvSpPr>
          <p:spPr>
            <a:xfrm rot="0">
              <a:off x="7493635" y="2291080"/>
              <a:ext cx="12065" cy="91440"/>
            </a:xfrm>
            <a:custGeom>
              <a:gdLst>
                <a:gd fmla="*/ 88 w 407" name="TX0"/>
                <a:gd fmla="*/ 0 h 3155" name="TY0"/>
                <a:gd fmla="*/ 86 w 407" name="TX1"/>
                <a:gd fmla="*/ 13 h 3155" name="TY1"/>
                <a:gd fmla="*/ 86 w 407" name="TX2"/>
                <a:gd fmla="*/ 13 h 3155" name="TY2"/>
                <a:gd fmla="*/ 88 w 407" name="TX3"/>
                <a:gd fmla="*/ 0 h 3155" name="TY3"/>
                <a:gd fmla="*/ 86 w 407" name="TX5"/>
                <a:gd fmla="*/ 13 h 3155" name="TY5"/>
                <a:gd fmla="*/ 22 w 407" name="TX6"/>
                <a:gd fmla="*/ 492 h 3155" name="TY6"/>
                <a:gd fmla="*/ 0 w 407" name="TX7"/>
                <a:gd fmla="*/ 764 h 3155" name="TY7"/>
                <a:gd fmla="*/ 0 w 407" name="TX8"/>
                <a:gd fmla="*/ 764 h 3155" name="TY8"/>
                <a:gd fmla="*/ 22 w 407" name="TX9"/>
                <a:gd fmla="*/ 504 h 3155" name="TY9"/>
                <a:gd fmla="*/ 86 w 407" name="TX10"/>
                <a:gd fmla="*/ 13 h 3155" name="TY10"/>
                <a:gd fmla="*/ 406 w 407" name="TX12"/>
                <a:gd fmla="*/ 1850 h 3155" name="TY12"/>
                <a:gd fmla="*/ 406 w 407" name="TX13"/>
                <a:gd fmla="*/ 1850 h 3155" name="TY13"/>
                <a:gd fmla="*/ 241 w 407" name="TX14"/>
                <a:gd fmla="*/ 2737 h 3155" name="TY14"/>
                <a:gd fmla="*/ 253 w 407" name="TX15"/>
                <a:gd fmla="*/ 2726 h 3155" name="TY15"/>
                <a:gd fmla="*/ 406 w 407" name="TX16"/>
                <a:gd fmla="*/ 1850 h 3155" name="TY16"/>
                <a:gd fmla="*/ 241 w 407" name="TX18"/>
                <a:gd fmla="*/ 2781 h 3155" name="TY18"/>
                <a:gd fmla="*/ 231 w 407" name="TX19"/>
                <a:gd fmla="*/ 2791 h 3155" name="TY19"/>
                <a:gd fmla="*/ 197 w 407" name="TX20"/>
                <a:gd fmla="*/ 3153 h 3155" name="TY20"/>
                <a:gd fmla="*/ 241 w 407" name="TX21"/>
                <a:gd fmla="*/ 2781 h 3155" name="TY2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</a:cxnLst>
              <a:rect l="l" t="t" r="r" b="b"/>
              <a:pathLst>
                <a:path w="407" h="3155">
                  <a:moveTo>
                    <a:pt x="88" y="0"/>
                  </a:moveTo>
                  <a:cubicBezTo>
                    <a:pt x="87" y="4"/>
                    <a:pt x="87" y="9"/>
                    <a:pt x="86" y="13"/>
                  </a:cubicBezTo>
                  <a:lnTo>
                    <a:pt x="86" y="13"/>
                  </a:lnTo>
                  <a:lnTo>
                    <a:pt x="88" y="0"/>
                  </a:lnTo>
                  <a:close/>
                  <a:moveTo>
                    <a:pt x="86" y="13"/>
                  </a:moveTo>
                  <a:lnTo>
                    <a:pt x="22" y="492"/>
                  </a:lnTo>
                  <a:cubicBezTo>
                    <a:pt x="12" y="579"/>
                    <a:pt x="1" y="677"/>
                    <a:pt x="0" y="764"/>
                  </a:cubicBezTo>
                  <a:lnTo>
                    <a:pt x="0" y="764"/>
                  </a:lnTo>
                  <a:cubicBezTo>
                    <a:pt x="1" y="677"/>
                    <a:pt x="12" y="590"/>
                    <a:pt x="22" y="504"/>
                  </a:cubicBezTo>
                  <a:cubicBezTo>
                    <a:pt x="44" y="343"/>
                    <a:pt x="65" y="173"/>
                    <a:pt x="86" y="13"/>
                  </a:cubicBezTo>
                  <a:close/>
                  <a:moveTo>
                    <a:pt x="406" y="1850"/>
                  </a:moveTo>
                  <a:lnTo>
                    <a:pt x="406" y="1850"/>
                  </a:lnTo>
                  <a:cubicBezTo>
                    <a:pt x="406" y="2135"/>
                    <a:pt x="307" y="2441"/>
                    <a:pt x="241" y="2737"/>
                  </a:cubicBezTo>
                  <a:lnTo>
                    <a:pt x="253" y="2726"/>
                  </a:lnTo>
                  <a:cubicBezTo>
                    <a:pt x="318" y="2431"/>
                    <a:pt x="406" y="2135"/>
                    <a:pt x="406" y="1850"/>
                  </a:cubicBezTo>
                  <a:close/>
                  <a:moveTo>
                    <a:pt x="241" y="2781"/>
                  </a:moveTo>
                  <a:lnTo>
                    <a:pt x="231" y="2791"/>
                  </a:lnTo>
                  <a:cubicBezTo>
                    <a:pt x="209" y="2912"/>
                    <a:pt x="197" y="3032"/>
                    <a:pt x="197" y="3153"/>
                  </a:cubicBezTo>
                  <a:cubicBezTo>
                    <a:pt x="197" y="3032"/>
                    <a:pt x="219" y="2901"/>
                    <a:pt x="241" y="27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90" name="Rect 0"/>
            <p:cNvSpPr>
              <a:spLocks/>
            </p:cNvSpPr>
            <p:nvPr/>
          </p:nvSpPr>
          <p:spPr>
            <a:xfrm rot="0">
              <a:off x="7603490" y="2568575"/>
              <a:ext cx="635" cy="635"/>
            </a:xfrm>
            <a:custGeom>
              <a:gdLst>
                <a:gd fmla="*/ 1 w 2" name="TX0"/>
                <a:gd fmla="*/ 0 h 2" name="TY0"/>
                <a:gd fmla="*/ 1 w 2" name="TX1"/>
                <a:gd fmla="*/ 0 h 2" name="TY1"/>
                <a:gd fmla="*/ 1 w 2" name="TX2"/>
                <a:gd fmla="*/ 0 h 2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2" h="2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91" name="Rect 0"/>
            <p:cNvSpPr>
              <a:spLocks/>
            </p:cNvSpPr>
            <p:nvPr/>
          </p:nvSpPr>
          <p:spPr>
            <a:xfrm rot="0">
              <a:off x="7603490" y="2568575"/>
              <a:ext cx="2540" cy="1270"/>
            </a:xfrm>
            <a:custGeom>
              <a:gdLst>
                <a:gd fmla="*/ 1 w 68" name="TX0"/>
                <a:gd fmla="*/ 0 h 24" name="TY0"/>
                <a:gd fmla="*/ 11 w 68" name="TX1"/>
                <a:gd fmla="*/ 12 h 24" name="TY1"/>
                <a:gd fmla="*/ 67 w 68" name="TX2"/>
                <a:gd fmla="*/ 22 h 24" name="TY2"/>
                <a:gd fmla="*/ 55 w 68" name="TX3"/>
                <a:gd fmla="*/ 12 h 24" name="TY3"/>
                <a:gd fmla="*/ 1 w 68" name="TX4"/>
                <a:gd fmla="*/ 0 h 24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68" h="24">
                  <a:moveTo>
                    <a:pt x="1" y="0"/>
                  </a:moveTo>
                  <a:cubicBezTo>
                    <a:pt x="1" y="0"/>
                    <a:pt x="1" y="12"/>
                    <a:pt x="11" y="12"/>
                  </a:cubicBezTo>
                  <a:cubicBezTo>
                    <a:pt x="23" y="12"/>
                    <a:pt x="45" y="22"/>
                    <a:pt x="67" y="22"/>
                  </a:cubicBezTo>
                  <a:cubicBezTo>
                    <a:pt x="55" y="22"/>
                    <a:pt x="55" y="12"/>
                    <a:pt x="55" y="12"/>
                  </a:cubicBezTo>
                  <a:cubicBezTo>
                    <a:pt x="33" y="0"/>
                    <a:pt x="1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92" name="Rect 0"/>
            <p:cNvSpPr>
              <a:spLocks/>
            </p:cNvSpPr>
            <p:nvPr/>
          </p:nvSpPr>
          <p:spPr>
            <a:xfrm rot="0">
              <a:off x="7603490" y="2568575"/>
              <a:ext cx="1270" cy="1270"/>
            </a:xfrm>
            <a:custGeom>
              <a:gdLst>
                <a:gd fmla="*/ 1 w 24" name="TX0"/>
                <a:gd fmla="*/ 0 h 13" name="TY0"/>
                <a:gd fmla="*/ 1 w 24" name="TX1"/>
                <a:gd fmla="*/ 12 h 13" name="TY1"/>
                <a:gd fmla="*/ 22 w 24" name="TX2"/>
                <a:gd fmla="*/ 12 h 13" name="TY2"/>
                <a:gd fmla="*/ 12 w 24" name="TX3"/>
                <a:gd fmla="*/ 0 h 13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4" h="13">
                  <a:moveTo>
                    <a:pt x="1" y="0"/>
                  </a:moveTo>
                  <a:lnTo>
                    <a:pt x="1" y="12"/>
                  </a:lnTo>
                  <a:lnTo>
                    <a:pt x="22" y="12"/>
                  </a:lnTo>
                  <a:cubicBezTo>
                    <a:pt x="12" y="12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8E7E8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93" name="Rect 0"/>
            <p:cNvSpPr>
              <a:spLocks/>
            </p:cNvSpPr>
            <p:nvPr/>
          </p:nvSpPr>
          <p:spPr>
            <a:xfrm rot="0">
              <a:off x="7216140" y="2567305"/>
              <a:ext cx="387985" cy="78105"/>
            </a:xfrm>
            <a:custGeom>
              <a:gdLst>
                <a:gd fmla="*/ 12876 w 13435" name="TX0"/>
                <a:gd fmla="*/ 0 h 2684" name="TY0"/>
                <a:gd fmla="*/ 11988 w 13435" name="TX1"/>
                <a:gd fmla="*/ 110 h 2684" name="TY1"/>
                <a:gd fmla="*/ 11983 w 13435" name="TX2"/>
                <a:gd fmla="*/ 119 h 2684" name="TY2"/>
                <a:gd fmla="*/ 11983 w 13435" name="TX3"/>
                <a:gd fmla="*/ 119 h 2684" name="TY3"/>
                <a:gd fmla="*/ 12876 w 13435" name="TX4"/>
                <a:gd fmla="*/ 22 h 2684" name="TY4"/>
                <a:gd fmla="*/ 13434 w 13435" name="TX5"/>
                <a:gd fmla="*/ 66 h 2684" name="TY5"/>
                <a:gd fmla="*/ 13434 w 13435" name="TX6"/>
                <a:gd fmla="*/ 54 h 2684" name="TY6"/>
                <a:gd fmla="*/ 12876 w 13435" name="TX7"/>
                <a:gd fmla="*/ 0 h 2684" name="TY7"/>
                <a:gd fmla="*/ 11983 w 13435" name="TX9"/>
                <a:gd fmla="*/ 119 h 2684" name="TY9"/>
                <a:gd fmla="*/ 11978 w 13435" name="TX10"/>
                <a:gd fmla="*/ 120 h 2684" name="TY10"/>
                <a:gd fmla="*/ 11983 w 13435" name="TX11"/>
                <a:gd fmla="*/ 119 h 2684" name="TY11"/>
                <a:gd fmla="*/ 0 w 13435" name="TX13"/>
                <a:gd fmla="*/ 295 h 2684" name="TY13"/>
                <a:gd fmla="*/ 230 w 13435" name="TX14"/>
                <a:gd fmla="*/ 350 h 2684" name="TY14"/>
                <a:gd fmla="*/ 1368 w 13435" name="TX15"/>
                <a:gd fmla="*/ 755 h 2684" name="TY15"/>
                <a:gd fmla="*/ 5321 w 13435" name="TX16"/>
                <a:gd fmla="*/ 2660 h 2684" name="TY16"/>
                <a:gd fmla="*/ 5704 w 13435" name="TX17"/>
                <a:gd fmla="*/ 2682 h 2684" name="TY17"/>
                <a:gd fmla="*/ 9394 w 13435" name="TX18"/>
                <a:gd fmla="*/ 1281 h 2684" name="TY18"/>
                <a:gd fmla="*/ 9952 w 13435" name="TX19"/>
                <a:gd fmla="*/ 964 h 2684" name="TY19"/>
                <a:gd fmla="*/ 9952 w 13435" name="TX20"/>
                <a:gd fmla="*/ 952 h 2684" name="TY20"/>
                <a:gd fmla="*/ 9394 w 13435" name="TX21"/>
                <a:gd fmla="*/ 1270 h 2684" name="TY21"/>
                <a:gd fmla="*/ 5704 w 13435" name="TX22"/>
                <a:gd fmla="*/ 2660 h 2684" name="TY22"/>
                <a:gd fmla="*/ 5321 w 13435" name="TX23"/>
                <a:gd fmla="*/ 2638 h 2684" name="TY23"/>
                <a:gd fmla="*/ 1368 w 13435" name="TX24"/>
                <a:gd fmla="*/ 745 h 2684" name="TY24"/>
                <a:gd fmla="*/ 230 w 13435" name="TX25"/>
                <a:gd fmla="*/ 339 h 2684" name="TY25"/>
                <a:gd fmla="*/ 0 w 13435" name="TX26"/>
                <a:gd fmla="*/ 295 h 2684" name="TY2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</a:cxnLst>
              <a:rect l="l" t="t" r="r" b="b"/>
              <a:pathLst>
                <a:path w="13435" h="2684">
                  <a:moveTo>
                    <a:pt x="12876" y="0"/>
                  </a:moveTo>
                  <a:cubicBezTo>
                    <a:pt x="12580" y="0"/>
                    <a:pt x="12284" y="44"/>
                    <a:pt x="11988" y="110"/>
                  </a:cubicBezTo>
                  <a:cubicBezTo>
                    <a:pt x="11988" y="110"/>
                    <a:pt x="11988" y="116"/>
                    <a:pt x="11983" y="119"/>
                  </a:cubicBezTo>
                  <a:lnTo>
                    <a:pt x="11983" y="119"/>
                  </a:lnTo>
                  <a:cubicBezTo>
                    <a:pt x="12277" y="54"/>
                    <a:pt x="12581" y="22"/>
                    <a:pt x="12876" y="22"/>
                  </a:cubicBezTo>
                  <a:cubicBezTo>
                    <a:pt x="13061" y="22"/>
                    <a:pt x="13248" y="33"/>
                    <a:pt x="13434" y="66"/>
                  </a:cubicBezTo>
                  <a:lnTo>
                    <a:pt x="13434" y="54"/>
                  </a:lnTo>
                  <a:cubicBezTo>
                    <a:pt x="13248" y="22"/>
                    <a:pt x="13061" y="0"/>
                    <a:pt x="12876" y="0"/>
                  </a:cubicBezTo>
                  <a:close/>
                  <a:moveTo>
                    <a:pt x="11983" y="119"/>
                  </a:moveTo>
                  <a:cubicBezTo>
                    <a:pt x="11981" y="119"/>
                    <a:pt x="11980" y="120"/>
                    <a:pt x="11978" y="120"/>
                  </a:cubicBezTo>
                  <a:cubicBezTo>
                    <a:pt x="11980" y="120"/>
                    <a:pt x="11982" y="120"/>
                    <a:pt x="11983" y="119"/>
                  </a:cubicBezTo>
                  <a:close/>
                  <a:moveTo>
                    <a:pt x="0" y="295"/>
                  </a:moveTo>
                  <a:cubicBezTo>
                    <a:pt x="76" y="317"/>
                    <a:pt x="153" y="339"/>
                    <a:pt x="230" y="350"/>
                  </a:cubicBezTo>
                  <a:cubicBezTo>
                    <a:pt x="635" y="438"/>
                    <a:pt x="1007" y="580"/>
                    <a:pt x="1368" y="755"/>
                  </a:cubicBezTo>
                  <a:cubicBezTo>
                    <a:pt x="2693" y="1402"/>
                    <a:pt x="3854" y="2496"/>
                    <a:pt x="5321" y="2660"/>
                  </a:cubicBezTo>
                  <a:cubicBezTo>
                    <a:pt x="5452" y="2672"/>
                    <a:pt x="5572" y="2682"/>
                    <a:pt x="5704" y="2682"/>
                  </a:cubicBezTo>
                  <a:cubicBezTo>
                    <a:pt x="7018" y="2682"/>
                    <a:pt x="8255" y="1960"/>
                    <a:pt x="9394" y="1281"/>
                  </a:cubicBezTo>
                  <a:cubicBezTo>
                    <a:pt x="9580" y="1171"/>
                    <a:pt x="9766" y="1062"/>
                    <a:pt x="9952" y="964"/>
                  </a:cubicBezTo>
                  <a:lnTo>
                    <a:pt x="9952" y="952"/>
                  </a:lnTo>
                  <a:cubicBezTo>
                    <a:pt x="9766" y="1051"/>
                    <a:pt x="9580" y="1161"/>
                    <a:pt x="9394" y="1270"/>
                  </a:cubicBezTo>
                  <a:cubicBezTo>
                    <a:pt x="8255" y="1949"/>
                    <a:pt x="7018" y="2660"/>
                    <a:pt x="5704" y="2660"/>
                  </a:cubicBezTo>
                  <a:cubicBezTo>
                    <a:pt x="5572" y="2660"/>
                    <a:pt x="5452" y="2660"/>
                    <a:pt x="5321" y="2638"/>
                  </a:cubicBezTo>
                  <a:cubicBezTo>
                    <a:pt x="3854" y="2485"/>
                    <a:pt x="2693" y="1390"/>
                    <a:pt x="1368" y="745"/>
                  </a:cubicBezTo>
                  <a:cubicBezTo>
                    <a:pt x="1007" y="569"/>
                    <a:pt x="635" y="427"/>
                    <a:pt x="230" y="339"/>
                  </a:cubicBezTo>
                  <a:cubicBezTo>
                    <a:pt x="153" y="329"/>
                    <a:pt x="76" y="317"/>
                    <a:pt x="0" y="295"/>
                  </a:cubicBezTo>
                  <a:close/>
                </a:path>
              </a:pathLst>
            </a:custGeom>
            <a:solidFill>
              <a:srgbClr val="756C6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94" name="Rect 0"/>
            <p:cNvSpPr>
              <a:spLocks/>
            </p:cNvSpPr>
            <p:nvPr/>
          </p:nvSpPr>
          <p:spPr>
            <a:xfrm rot="0">
              <a:off x="7111365" y="1967230"/>
              <a:ext cx="494665" cy="676910"/>
            </a:xfrm>
            <a:custGeom>
              <a:gdLst>
                <a:gd fmla="*/ 12373 w 17148" name="TX0"/>
                <a:gd fmla="*/ 121 h 23476" name="TY0"/>
                <a:gd fmla="*/ 12187 w 17148" name="TX1"/>
                <a:gd fmla="*/ 767 h 23476" name="TY1"/>
                <a:gd fmla="*/ 12362 w 17148" name="TX2"/>
                <a:gd fmla="*/ 1358 h 23476" name="TY2"/>
                <a:gd fmla="*/ 12515 w 17148" name="TX3"/>
                <a:gd fmla="*/ 1982 h 23476" name="TY3"/>
                <a:gd fmla="*/ 13008 w 17148" name="TX4"/>
                <a:gd fmla="*/ 471 h 23476" name="TY4"/>
                <a:gd fmla="*/ 12866 w 17148" name="TX5"/>
                <a:gd fmla="*/ 372 h 23476" name="TY5"/>
                <a:gd fmla="*/ 12373 w 17148" name="TX6"/>
                <a:gd fmla="*/ 121 h 23476" name="TY6"/>
                <a:gd fmla="*/ 13380 w 17148" name="TX8"/>
                <a:gd fmla="*/ 1993 h 23476" name="TY8"/>
                <a:gd fmla="*/ 13523 w 17148" name="TX9"/>
                <a:gd fmla="*/ 2311 h 23476" name="TY9"/>
                <a:gd fmla="*/ 13654 w 17148" name="TX10"/>
                <a:gd fmla="*/ 2639 h 23476" name="TY10"/>
                <a:gd fmla="*/ 13752 w 17148" name="TX11"/>
                <a:gd fmla="*/ 2968 h 23476" name="TY11"/>
                <a:gd fmla="*/ 13774 w 17148" name="TX12"/>
                <a:gd fmla="*/ 3055 h 23476" name="TY12"/>
                <a:gd fmla="*/ 13796 w 17148" name="TX13"/>
                <a:gd fmla="*/ 3143 h 23476" name="TY13"/>
                <a:gd fmla="*/ 13796 w 17148" name="TX14"/>
                <a:gd fmla="*/ 3143 h 23476" name="TY14"/>
                <a:gd fmla="*/ 13764 w 17148" name="TX15"/>
                <a:gd fmla="*/ 3055 h 23476" name="TY15"/>
                <a:gd fmla="*/ 13742 w 17148" name="TX16"/>
                <a:gd fmla="*/ 2978 h 23476" name="TY16"/>
                <a:gd fmla="*/ 13632 w 17148" name="TX17"/>
                <a:gd fmla="*/ 2639 h 23476" name="TY17"/>
                <a:gd fmla="*/ 13511 w 17148" name="TX18"/>
                <a:gd fmla="*/ 2321 h 23476" name="TY18"/>
                <a:gd fmla="*/ 13380 w 17148" name="TX19"/>
                <a:gd fmla="*/ 1993 h 23476" name="TY19"/>
                <a:gd fmla="*/ 13807 w 17148" name="TX21"/>
                <a:gd fmla="*/ 3185 h 23476" name="TY21"/>
                <a:gd fmla="*/ 13840 w 17148" name="TX22"/>
                <a:gd fmla="*/ 3307 h 23476" name="TY22"/>
                <a:gd fmla="*/ 13818 w 17148" name="TX23"/>
                <a:gd fmla="*/ 3231 h 23476" name="TY23"/>
                <a:gd fmla="*/ 13807 w 17148" name="TX24"/>
                <a:gd fmla="*/ 3185 h 23476" name="TY24"/>
                <a:gd fmla="*/ 11343 w 17148" name="TX26"/>
                <a:gd fmla="*/ 3516 h 23476" name="TY26"/>
                <a:gd fmla="*/ 11343 w 17148" name="TX27"/>
                <a:gd fmla="*/ 3516 h 23476" name="TY27"/>
                <a:gd fmla="*/ 11223 w 17148" name="TX28"/>
                <a:gd fmla="*/ 4270 h 23476" name="TY28"/>
                <a:gd fmla="*/ 11343 w 17148" name="TX29"/>
                <a:gd fmla="*/ 3516 h 23476" name="TY29"/>
                <a:gd fmla="*/ 11136 w 17148" name="TX31"/>
                <a:gd fmla="*/ 6964 h 23476" name="TY31"/>
                <a:gd fmla="*/ 11070 w 17148" name="TX32"/>
                <a:gd fmla="*/ 7019 h 23476" name="TY32"/>
                <a:gd fmla="*/ 11004 w 17148" name="TX33"/>
                <a:gd fmla="*/ 7063 h 23476" name="TY33"/>
                <a:gd fmla="*/ 10873 w 17148" name="TX34"/>
                <a:gd fmla="*/ 7161 h 23476" name="TY34"/>
                <a:gd fmla="*/ 10742 w 17148" name="TX35"/>
                <a:gd fmla="*/ 7248 h 23476" name="TY35"/>
                <a:gd fmla="*/ 10610 w 17148" name="TX36"/>
                <a:gd fmla="*/ 7336 h 23476" name="TY36"/>
                <a:gd fmla="*/ 10730 w 17148" name="TX37"/>
                <a:gd fmla="*/ 7238 h 23476" name="TY37"/>
                <a:gd fmla="*/ 10862 w 17148" name="TX38"/>
                <a:gd fmla="*/ 7150 h 23476" name="TY38"/>
                <a:gd fmla="*/ 10993 w 17148" name="TX39"/>
                <a:gd fmla="*/ 7051 h 23476" name="TY39"/>
                <a:gd fmla="*/ 11059 w 17148" name="TX40"/>
                <a:gd fmla="*/ 7007 h 23476" name="TY40"/>
                <a:gd fmla="*/ 11136 w 17148" name="TX41"/>
                <a:gd fmla="*/ 6964 h 23476" name="TY41"/>
                <a:gd fmla="*/ 2160 w 17148" name="TX43"/>
                <a:gd fmla="*/ 9472 h 23476" name="TY43"/>
                <a:gd fmla="*/ 2160 w 17148" name="TX44"/>
                <a:gd fmla="*/ 9472 h 23476" name="TY44"/>
                <a:gd fmla="*/ 2158 w 17148" name="TX45"/>
                <a:gd fmla="*/ 9482 h 23476" name="TY45"/>
                <a:gd fmla="*/ 2125 w 17148" name="TX46"/>
                <a:gd fmla="*/ 9515 h 23476" name="TY46"/>
                <a:gd fmla="*/ 2092 w 17148" name="TX47"/>
                <a:gd fmla="*/ 9537 h 23476" name="TY47"/>
                <a:gd fmla="*/ 2059 w 17148" name="TX48"/>
                <a:gd fmla="*/ 9559 h 23476" name="TY48"/>
                <a:gd fmla="*/ 1906 w 17148" name="TX49"/>
                <a:gd fmla="*/ 9613 h 23476" name="TY49"/>
                <a:gd fmla="*/ 1862 w 17148" name="TX50"/>
                <a:gd fmla="*/ 9613 h 23476" name="TY50"/>
                <a:gd fmla="*/ 1742 w 17148" name="TX51"/>
                <a:gd fmla="*/ 9591 h 23476" name="TY51"/>
                <a:gd fmla="*/ 1698 w 17148" name="TX52"/>
                <a:gd fmla="*/ 9581 h 23476" name="TY52"/>
                <a:gd fmla="*/ 1665 w 17148" name="TX53"/>
                <a:gd fmla="*/ 9559 h 23476" name="TY53"/>
                <a:gd fmla="*/ 1632 w 17148" name="TX54"/>
                <a:gd fmla="*/ 9537 h 23476" name="TY54"/>
                <a:gd fmla="*/ 1599 w 17148" name="TX55"/>
                <a:gd fmla="*/ 9504 h 23476" name="TY55"/>
                <a:gd fmla="*/ 1599 w 17148" name="TX56"/>
                <a:gd fmla="*/ 9504 h 23476" name="TY56"/>
                <a:gd fmla="*/ 1742 w 17148" name="TX57"/>
                <a:gd fmla="*/ 9581 h 23476" name="TY57"/>
                <a:gd fmla="*/ 1851 w 17148" name="TX58"/>
                <a:gd fmla="*/ 9591 h 23476" name="TY58"/>
                <a:gd fmla="*/ 1895 w 17148" name="TX59"/>
                <a:gd fmla="*/ 9591 h 23476" name="TY59"/>
                <a:gd fmla="*/ 2049 w 17148" name="TX60"/>
                <a:gd fmla="*/ 9547 h 23476" name="TY60"/>
                <a:gd fmla="*/ 2160 w 17148" name="TX61"/>
                <a:gd fmla="*/ 9472 h 23476" name="TY61"/>
                <a:gd fmla="*/ 4895 w 17148" name="TX63"/>
                <a:gd fmla="*/ 9187 h 23476" name="TY63"/>
                <a:gd fmla="*/ 4895 w 17148" name="TX64"/>
                <a:gd fmla="*/ 9187 h 23476" name="TY64"/>
                <a:gd fmla="*/ 6822 w 17148" name="TX65"/>
                <a:gd fmla="*/ 10117 h 23476" name="TY65"/>
                <a:gd fmla="*/ 7873 w 17148" name="TX66"/>
                <a:gd fmla="*/ 10369 h 23476" name="TY66"/>
                <a:gd fmla="*/ 8935 w 17148" name="TX67"/>
                <a:gd fmla="*/ 10511 h 23476" name="TY67"/>
                <a:gd fmla="*/ 7873 w 17148" name="TX68"/>
                <a:gd fmla="*/ 10380 h 23476" name="TY68"/>
                <a:gd fmla="*/ 6822 w 17148" name="TX69"/>
                <a:gd fmla="*/ 10128 h 23476" name="TY69"/>
                <a:gd fmla="*/ 4895 w 17148" name="TX70"/>
                <a:gd fmla="*/ 9187 h 23476" name="TY70"/>
                <a:gd fmla="*/ 10527 w 17148" name="TX72"/>
                <a:gd fmla="*/ 10569 h 23476" name="TY72"/>
                <a:gd fmla="*/ 10527 w 17148" name="TX73"/>
                <a:gd fmla="*/ 10569 h 23476" name="TY73"/>
                <a:gd fmla="*/ 10238 w 17148" name="TX74"/>
                <a:gd fmla="*/ 10588 h 23476" name="TY74"/>
                <a:gd fmla="*/ 10019 w 17148" name="TX75"/>
                <a:gd fmla="*/ 10577 h 23476" name="TY75"/>
                <a:gd fmla="*/ 10260 w 17148" name="TX76"/>
                <a:gd fmla="*/ 10577 h 23476" name="TY76"/>
                <a:gd fmla="*/ 10527 w 17148" name="TX77"/>
                <a:gd fmla="*/ 10569 h 23476" name="TY77"/>
                <a:gd fmla="*/ 10939 w 17148" name="TX79"/>
                <a:gd fmla="*/ 0 h 23476" name="TY79"/>
                <a:gd fmla="*/ 9417 w 17148" name="TX80"/>
                <a:gd fmla="*/ 3121 h 23476" name="TY80"/>
                <a:gd fmla="*/ 9044 w 17148" name="TX81"/>
                <a:gd fmla="*/ 3450 h 23476" name="TY81"/>
                <a:gd fmla="*/ 8859 w 17148" name="TX82"/>
                <a:gd fmla="*/ 3493 h 23476" name="TY82"/>
                <a:gd fmla="*/ 8618 w 17148" name="TX83"/>
                <a:gd fmla="*/ 3406 h 23476" name="TY83"/>
                <a:gd fmla="*/ 8355 w 17148" name="TX84"/>
                <a:gd fmla="*/ 3635 h 23476" name="TY84"/>
                <a:gd fmla="*/ 8136 w 17148" name="TX85"/>
                <a:gd fmla="*/ 3800 h 23476" name="TY85"/>
                <a:gd fmla="*/ 7917 w 17148" name="TX86"/>
                <a:gd fmla="*/ 3964 h 23476" name="TY86"/>
                <a:gd fmla="*/ 7676 w 17148" name="TX87"/>
                <a:gd fmla="*/ 4106 h 23476" name="TY87"/>
                <a:gd fmla="*/ 7906 w 17148" name="TX88"/>
                <a:gd fmla="*/ 3953 h 23476" name="TY88"/>
                <a:gd fmla="*/ 8136 w 17148" name="TX89"/>
                <a:gd fmla="*/ 3788 h 23476" name="TY89"/>
                <a:gd fmla="*/ 8344 w 17148" name="TX90"/>
                <a:gd fmla="*/ 3625 h 23476" name="TY90"/>
                <a:gd fmla="*/ 8606 w 17148" name="TX91"/>
                <a:gd fmla="*/ 3394 h 23476" name="TY91"/>
                <a:gd fmla="*/ 8584 w 17148" name="TX92"/>
                <a:gd fmla="*/ 3372 h 23476" name="TY92"/>
                <a:gd fmla="*/ 9351 w 17148" name="TX93"/>
                <a:gd fmla="*/ 2168 h 23476" name="TY93"/>
                <a:gd fmla="*/ 10019 w 17148" name="TX94"/>
                <a:gd fmla="*/ 844 h 23476" name="TY94"/>
                <a:gd fmla="*/ 10358 w 17148" name="TX95"/>
                <a:gd fmla="*/ 12 h 23476" name="TY95"/>
                <a:gd fmla="*/ 10358 w 17148" name="TX96"/>
                <a:gd fmla="*/ 12 h 23476" name="TY96"/>
                <a:gd fmla="*/ 7774 w 17148" name="TX97"/>
                <a:gd fmla="*/ 252 h 23476" name="TY97"/>
                <a:gd fmla="*/ 7971 w 17148" name="TX98"/>
                <a:gd fmla="*/ 591 h 23476" name="TY98"/>
                <a:gd fmla="*/ 9351 w 17148" name="TX99"/>
                <a:gd fmla="*/ 1029 h 23476" name="TY99"/>
                <a:gd fmla="*/ 8661 w 17148" name="TX100"/>
                <a:gd fmla="*/ 2343 h 23476" name="TY100"/>
                <a:gd fmla="*/ 7085 w 17148" name="TX101"/>
                <a:gd fmla="*/ 3153 h 23476" name="TY101"/>
                <a:gd fmla="*/ 6866 w 17148" name="TX102"/>
                <a:gd fmla="*/ 3143 h 23476" name="TY102"/>
                <a:gd fmla="*/ 5859 w 17148" name="TX103"/>
                <a:gd fmla="*/ 2869 h 23476" name="TY103"/>
                <a:gd fmla="*/ 5070 w 17148" name="TX104"/>
                <a:gd fmla="*/ 2333 h 23476" name="TY104"/>
                <a:gd fmla="*/ 5267 w 17148" name="TX105"/>
                <a:gd fmla="*/ 2190 h 23476" name="TY105"/>
                <a:gd fmla="*/ 5246 w 17148" name="TX106"/>
                <a:gd fmla="*/ 2179 h 23476" name="TY106"/>
                <a:gd fmla="*/ 5508 w 17148" name="TX107"/>
                <a:gd fmla="*/ 2015 h 23476" name="TY107"/>
                <a:gd fmla="*/ 6022 w 17148" name="TX108"/>
                <a:gd fmla="*/ 1621 h 23476" name="TY108"/>
                <a:gd fmla="*/ 6143 w 17148" name="TX109"/>
                <a:gd fmla="*/ 1501 h 23476" name="TY109"/>
                <a:gd fmla="*/ 6078 w 17148" name="TX110"/>
                <a:gd fmla="*/ 712 h 23476" name="TY110"/>
                <a:gd fmla="*/ 5464 w 17148" name="TX111"/>
                <a:gd fmla="*/ 920 h 23476" name="TY111"/>
                <a:gd fmla="*/ 2606 w 17148" name="TX112"/>
                <a:gd fmla="*/ 2059 h 23476" name="TY112"/>
                <a:gd fmla="*/ 2431 w 17148" name="TX113"/>
                <a:gd fmla="*/ 2245 h 23476" name="TY113"/>
                <a:gd fmla="*/ 2409 w 17148" name="TX114"/>
                <a:gd fmla="*/ 2311 h 23476" name="TY114"/>
                <a:gd fmla="*/ 2421 w 17148" name="TX115"/>
                <a:gd fmla="*/ 2256 h 23476" name="TY115"/>
                <a:gd fmla="*/ 2421 w 17148" name="TX116"/>
                <a:gd fmla="*/ 2256 h 23476" name="TY116"/>
                <a:gd fmla="*/ 1917 w 17148" name="TX117"/>
                <a:gd fmla="*/ 3581 h 23476" name="TY117"/>
                <a:gd fmla="*/ 1621 w 17148" name="TX118"/>
                <a:gd fmla="*/ 5858 h 23476" name="TY118"/>
                <a:gd fmla="*/ 1402 w 17148" name="TX119"/>
                <a:gd fmla="*/ 7063 h 23476" name="TY119"/>
                <a:gd fmla="*/ 713 w 17148" name="TX120"/>
                <a:gd fmla="*/ 7654 h 23476" name="TY120"/>
                <a:gd fmla="*/ 964 w 17148" name="TX121"/>
                <a:gd fmla="*/ 7708 h 23476" name="TY121"/>
                <a:gd fmla="*/ 1348 w 17148" name="TX122"/>
                <a:gd fmla="*/ 7763 h 23476" name="TY122"/>
                <a:gd fmla="*/ 1654 w 17148" name="TX123"/>
                <a:gd fmla="*/ 7774 h 23476" name="TY123"/>
                <a:gd fmla="*/ 1840 w 17148" name="TX124"/>
                <a:gd fmla="*/ 7774 h 23476" name="TY124"/>
                <a:gd fmla="*/ 1939 w 17148" name="TX125"/>
                <a:gd fmla="*/ 7763 h 23476" name="TY125"/>
                <a:gd fmla="*/ 2027 w 17148" name="TX126"/>
                <a:gd fmla="*/ 7752 h 23476" name="TY126"/>
                <a:gd fmla="*/ 2125 w 17148" name="TX127"/>
                <a:gd fmla="*/ 7741 h 23476" name="TY127"/>
                <a:gd fmla="*/ 2027 w 17148" name="TX128"/>
                <a:gd fmla="*/ 7763 h 23476" name="TY128"/>
                <a:gd fmla="*/ 1939 w 17148" name="TX129"/>
                <a:gd fmla="*/ 7774 h 23476" name="TY129"/>
                <a:gd fmla="*/ 1840 w 17148" name="TX130"/>
                <a:gd fmla="*/ 7774 h 23476" name="TY130"/>
                <a:gd fmla="*/ 1742 w 17148" name="TX131"/>
                <a:gd fmla="*/ 7785 h 23476" name="TY131"/>
                <a:gd fmla="*/ 1621 w 17148" name="TX132"/>
                <a:gd fmla="*/ 7785 h 23476" name="TY132"/>
                <a:gd fmla="*/ 1348 w 17148" name="TX133"/>
                <a:gd fmla="*/ 7774 h 23476" name="TY133"/>
                <a:gd fmla="*/ 964 w 17148" name="TX134"/>
                <a:gd fmla="*/ 7720 h 23476" name="TY134"/>
                <a:gd fmla="*/ 701 w 17148" name="TX135"/>
                <a:gd fmla="*/ 7654 h 23476" name="TY135"/>
                <a:gd fmla="*/ 548 w 17148" name="TX136"/>
                <a:gd fmla="*/ 7676 h 23476" name="TY136"/>
                <a:gd fmla="*/ 428 w 17148" name="TX137"/>
                <a:gd fmla="*/ 7664 h 23476" name="TY137"/>
                <a:gd fmla="*/ 428 w 17148" name="TX138"/>
                <a:gd fmla="*/ 7664 h 23476" name="TY138"/>
                <a:gd fmla="*/ 1008 w 17148" name="TX139"/>
                <a:gd fmla="*/ 8661 h 23476" name="TY139"/>
                <a:gd fmla="*/ 1085 w 17148" name="TX140"/>
                <a:gd fmla="*/ 9734 h 23476" name="TY140"/>
                <a:gd fmla="*/ 1 w 17148" name="TX141"/>
                <a:gd fmla="*/ 10347 h 23476" name="TY141"/>
                <a:gd fmla="*/ 2957 w 17148" name="TX142"/>
                <a:gd fmla="*/ 11552 h 23476" name="TY142"/>
                <a:gd fmla="*/ 3066 w 17148" name="TX143"/>
                <a:gd fmla="*/ 11573 h 23476" name="TY143"/>
                <a:gd fmla="*/ 3100 w 17148" name="TX144"/>
                <a:gd fmla="*/ 11562 h 23476" name="TY144"/>
                <a:gd fmla="*/ 3034 w 17148" name="TX145"/>
                <a:gd fmla="*/ 9307 h 23476" name="TY145"/>
                <a:gd fmla="*/ 2618 w 17148" name="TX146"/>
                <a:gd fmla="*/ 7642 h 23476" name="TY146"/>
                <a:gd fmla="*/ 2267 w 17148" name="TX147"/>
                <a:gd fmla="*/ 5836 h 23476" name="TY147"/>
                <a:gd fmla="*/ 2202 w 17148" name="TX148"/>
                <a:gd fmla="*/ 5376 h 23476" name="TY148"/>
                <a:gd fmla="*/ 2278 w 17148" name="TX149"/>
                <a:gd fmla="*/ 5836 h 23476" name="TY149"/>
                <a:gd fmla="*/ 2628 w 17148" name="TX150"/>
                <a:gd fmla="*/ 7642 h 23476" name="TY150"/>
                <a:gd fmla="*/ 3023 w 17148" name="TX151"/>
                <a:gd fmla="*/ 9241 h 23476" name="TY151"/>
                <a:gd fmla="*/ 2946 w 17148" name="TX152"/>
                <a:gd fmla="*/ 8727 h 23476" name="TY152"/>
                <a:gd fmla="*/ 2946 w 17148" name="TX153"/>
                <a:gd fmla="*/ 8727 h 23476" name="TY153"/>
                <a:gd fmla="*/ 3001 w 17148" name="TX154"/>
                <a:gd fmla="*/ 8880 h 23476" name="TY154"/>
                <a:gd fmla="*/ 2530 w 17148" name="TX155"/>
                <a:gd fmla="*/ 4347 h 23476" name="TY155"/>
                <a:gd fmla="*/ 2530 w 17148" name="TX156"/>
                <a:gd fmla="*/ 4347 h 23476" name="TY156"/>
                <a:gd fmla="*/ 2596 w 17148" name="TX157"/>
                <a:gd fmla="*/ 4424 h 23476" name="TY157"/>
                <a:gd fmla="*/ 2443 w 17148" name="TX158"/>
                <a:gd fmla="*/ 3657 h 23476" name="TY158"/>
                <a:gd fmla="*/ 2377 w 17148" name="TX159"/>
                <a:gd fmla="*/ 2891 h 23476" name="TY159"/>
                <a:gd fmla="*/ 2377 w 17148" name="TX160"/>
                <a:gd fmla="*/ 2694 h 23476" name="TY160"/>
                <a:gd fmla="*/ 2387 w 17148" name="TX161"/>
                <a:gd fmla="*/ 2497 h 23476" name="TY161"/>
                <a:gd fmla="*/ 2409 w 17148" name="TX162"/>
                <a:gd fmla="*/ 2311 h 23476" name="TY162"/>
                <a:gd fmla="*/ 2409 w 17148" name="TX163"/>
                <a:gd fmla="*/ 2311 h 23476" name="TY163"/>
                <a:gd fmla="*/ 2387 w 17148" name="TX164"/>
                <a:gd fmla="*/ 2497 h 23476" name="TY164"/>
                <a:gd fmla="*/ 2387 w 17148" name="TX165"/>
                <a:gd fmla="*/ 2694 h 23476" name="TY165"/>
                <a:gd fmla="*/ 2387 w 17148" name="TX166"/>
                <a:gd fmla="*/ 2891 h 23476" name="TY166"/>
                <a:gd fmla="*/ 2453 w 17148" name="TX167"/>
                <a:gd fmla="*/ 3657 h 23476" name="TY167"/>
                <a:gd fmla="*/ 2606 w 17148" name="TX168"/>
                <a:gd fmla="*/ 4413 h 23476" name="TY168"/>
                <a:gd fmla="*/ 2606 w 17148" name="TX169"/>
                <a:gd fmla="*/ 4435 h 23476" name="TY169"/>
                <a:gd fmla="*/ 2727 w 17148" name="TX170"/>
                <a:gd fmla="*/ 4457 h 23476" name="TY170"/>
                <a:gd fmla="*/ 2979 w 17148" name="TX171"/>
                <a:gd fmla="*/ 4358 h 23476" name="TY171"/>
                <a:gd fmla="*/ 3297 w 17148" name="TX172"/>
                <a:gd fmla="*/ 3931 h 23476" name="TY172"/>
                <a:gd fmla="*/ 3767 w 17148" name="TX173"/>
                <a:gd fmla="*/ 3756 h 23476" name="TY173"/>
                <a:gd fmla="*/ 4019 w 17148" name="TX174"/>
                <a:gd fmla="*/ 3788 h 23476" name="TY174"/>
                <a:gd fmla="*/ 4709 w 17148" name="TX175"/>
                <a:gd fmla="*/ 4128 h 23476" name="TY175"/>
                <a:gd fmla="*/ 8377 w 17148" name="TX176"/>
                <a:gd fmla="*/ 5617 h 23476" name="TY176"/>
                <a:gd fmla="*/ 8486 w 17148" name="TX177"/>
                <a:gd fmla="*/ 5617 h 23476" name="TY177"/>
                <a:gd fmla="*/ 11037 w 17148" name="TX178"/>
                <a:gd fmla="*/ 4720 h 23476" name="TY178"/>
                <a:gd fmla="*/ 11223 w 17148" name="TX179"/>
                <a:gd fmla="*/ 4270 h 23476" name="TY179"/>
                <a:gd fmla="*/ 11223 w 17148" name="TX180"/>
                <a:gd fmla="*/ 4270 h 23476" name="TY180"/>
                <a:gd fmla="*/ 11048 w 17148" name="TX181"/>
                <a:gd fmla="*/ 4720 h 23476" name="TY181"/>
                <a:gd fmla="*/ 11311 w 17148" name="TX182"/>
                <a:gd fmla="*/ 4566 h 23476" name="TY182"/>
                <a:gd fmla="*/ 11311 w 17148" name="TX183"/>
                <a:gd fmla="*/ 4566 h 23476" name="TY183"/>
                <a:gd fmla="*/ 10906 w 17148" name="TX184"/>
                <a:gd fmla="*/ 5201 h 23476" name="TY184"/>
                <a:gd fmla="*/ 9504 w 17148" name="TX185"/>
                <a:gd fmla="*/ 6285 h 23476" name="TY185"/>
                <a:gd fmla="*/ 8574 w 17148" name="TX186"/>
                <a:gd fmla="*/ 6657 h 23476" name="TY186"/>
                <a:gd fmla="*/ 8443 w 17148" name="TX187"/>
                <a:gd fmla="*/ 6701 h 23476" name="TY187"/>
                <a:gd fmla="*/ 7949 w 17148" name="TX188"/>
                <a:gd fmla="*/ 6844 h 23476" name="TY188"/>
                <a:gd fmla="*/ 7085 w 17148" name="TX189"/>
                <a:gd fmla="*/ 7051 h 23476" name="TY189"/>
                <a:gd fmla="*/ 9307 w 17148" name="TX190"/>
                <a:gd fmla="*/ 7883 h 23476" name="TY190"/>
                <a:gd fmla="*/ 9691 w 17148" name="TX191"/>
                <a:gd fmla="*/ 7861 h 23476" name="TY191"/>
                <a:gd fmla="*/ 9691 w 17148" name="TX192"/>
                <a:gd fmla="*/ 7861 h 23476" name="TY192"/>
                <a:gd fmla="*/ 7161 w 17148" name="TX193"/>
                <a:gd fmla="*/ 8858 h 23476" name="TY193"/>
                <a:gd fmla="*/ 7008 w 17148" name="TX194"/>
                <a:gd fmla="*/ 8858 h 23476" name="TY194"/>
                <a:gd fmla="*/ 4129 w 17148" name="TX195"/>
                <a:gd fmla="*/ 8179 h 23476" name="TY195"/>
                <a:gd fmla="*/ 4129 w 17148" name="TX196"/>
                <a:gd fmla="*/ 8179 h 23476" name="TY196"/>
                <a:gd fmla="*/ 4829 w 17148" name="TX197"/>
                <a:gd fmla="*/ 9131 h 23476" name="TY197"/>
                <a:gd fmla="*/ 4851 w 17148" name="TX198"/>
                <a:gd fmla="*/ 9143 h 23476" name="TY198"/>
                <a:gd fmla="*/ 4895 w 17148" name="TX199"/>
                <a:gd fmla="*/ 9187 h 23476" name="TY199"/>
                <a:gd fmla="*/ 4862 w 17148" name="TX200"/>
                <a:gd fmla="*/ 9165 h 23476" name="TY200"/>
                <a:gd fmla="*/ 4862 w 17148" name="TX201"/>
                <a:gd fmla="*/ 9165 h 23476" name="TY201"/>
                <a:gd fmla="*/ 7687 w 17148" name="TX202"/>
                <a:gd fmla="*/ 11540 h 23476" name="TY202"/>
                <a:gd fmla="*/ 10391 w 17148" name="TX203"/>
                <a:gd fmla="*/ 12756 h 23476" name="TY203"/>
                <a:gd fmla="*/ 10720 w 17148" name="TX204"/>
                <a:gd fmla="*/ 12646 h 23476" name="TY204"/>
                <a:gd fmla="*/ 10720 w 17148" name="TX205"/>
                <a:gd fmla="*/ 12646 h 23476" name="TY205"/>
                <a:gd fmla="*/ 8946 w 17148" name="TX206"/>
                <a:gd fmla="*/ 13774 h 23476" name="TY206"/>
                <a:gd fmla="*/ 9669 w 17148" name="TX207"/>
                <a:gd fmla="*/ 13730 h 23476" name="TY207"/>
                <a:gd fmla="*/ 11343 w 17148" name="TX208"/>
                <a:gd fmla="*/ 13281 h 23476" name="TY208"/>
                <a:gd fmla="*/ 12723 w 17148" name="TX209"/>
                <a:gd fmla="*/ 12252 h 23476" name="TY209"/>
                <a:gd fmla="*/ 13216 w 17148" name="TX210"/>
                <a:gd fmla="*/ 11540 h 23476" name="TY210"/>
                <a:gd fmla="*/ 13358 w 17148" name="TX211"/>
                <a:gd fmla="*/ 11234 h 23476" name="TY211"/>
                <a:gd fmla="*/ 13479 w 17148" name="TX212"/>
                <a:gd fmla="*/ 8978 h 23476" name="TY212"/>
                <a:gd fmla="*/ 13479 w 17148" name="TX213"/>
                <a:gd fmla="*/ 8934 h 23476" name="TY213"/>
                <a:gd fmla="*/ 13446 w 17148" name="TX214"/>
                <a:gd fmla="*/ 9394 h 23476" name="TY214"/>
                <a:gd fmla="*/ 13467 w 17148" name="TX215"/>
                <a:gd fmla="*/ 8934 h 23476" name="TY215"/>
                <a:gd fmla="*/ 13479 w 17148" name="TX216"/>
                <a:gd fmla="*/ 8639 h 23476" name="TY216"/>
                <a:gd fmla="*/ 13369 w 17148" name="TX217"/>
                <a:gd fmla="*/ 6800 h 23476" name="TY217"/>
                <a:gd fmla="*/ 13369 w 17148" name="TX218"/>
                <a:gd fmla="*/ 6788 h 23476" name="TY218"/>
                <a:gd fmla="*/ 13479 w 17148" name="TX219"/>
                <a:gd fmla="*/ 7161 h 23476" name="TY219"/>
                <a:gd fmla="*/ 13402 w 17148" name="TX220"/>
                <a:gd fmla="*/ 5727 h 23476" name="TY220"/>
                <a:gd fmla="*/ 13194 w 17148" name="TX221"/>
                <a:gd fmla="*/ 3898 h 23476" name="TY221"/>
                <a:gd fmla="*/ 13129 w 17148" name="TX222"/>
                <a:gd fmla="*/ 3450 h 23476" name="TY222"/>
                <a:gd fmla="*/ 13041 w 17148" name="TX223"/>
                <a:gd fmla="*/ 3000 h 23476" name="TY223"/>
                <a:gd fmla="*/ 12953 w 17148" name="TX224"/>
                <a:gd fmla="*/ 2540 h 23476" name="TY224"/>
                <a:gd fmla="*/ 12876 w 17148" name="TX225"/>
                <a:gd fmla="*/ 2179 h 23476" name="TY225"/>
                <a:gd fmla="*/ 12964 w 17148" name="TX226"/>
                <a:gd fmla="*/ 2540 h 23476" name="TY226"/>
                <a:gd fmla="*/ 13051 w 17148" name="TX227"/>
                <a:gd fmla="*/ 3000 h 23476" name="TY227"/>
                <a:gd fmla="*/ 13129 w 17148" name="TX228"/>
                <a:gd fmla="*/ 3450 h 23476" name="TY228"/>
                <a:gd fmla="*/ 13205 w 17148" name="TX229"/>
                <a:gd fmla="*/ 3898 h 23476" name="TY229"/>
                <a:gd fmla="*/ 13424 w 17148" name="TX230"/>
                <a:gd fmla="*/ 5727 h 23476" name="TY230"/>
                <a:gd fmla="*/ 13489 w 17148" name="TX231"/>
                <a:gd fmla="*/ 7194 h 23476" name="TY231"/>
                <a:gd fmla="*/ 14201 w 17148" name="TX232"/>
                <a:gd fmla="*/ 8530 h 23476" name="TY232"/>
                <a:gd fmla="*/ 14256 w 17148" name="TX233"/>
                <a:gd fmla="*/ 8496 h 23476" name="TY233"/>
                <a:gd fmla="*/ 14300 w 17148" name="TX234"/>
                <a:gd fmla="*/ 8124 h 23476" name="TY234"/>
                <a:gd fmla="*/ 14497 w 17148" name="TX235"/>
                <a:gd fmla="*/ 6887 h 23476" name="TY235"/>
                <a:gd fmla="*/ 13971 w 17148" name="TX236"/>
                <a:gd fmla="*/ 4041 h 23476" name="TY236"/>
                <a:gd fmla="*/ 14508 w 17148" name="TX237"/>
                <a:gd fmla="*/ 2080 h 23476" name="TY237"/>
                <a:gd fmla="*/ 13939 w 17148" name="TX238"/>
                <a:gd fmla="*/ 1435 h 23476" name="TY238"/>
                <a:gd fmla="*/ 13336 w 17148" name="TX239"/>
                <a:gd fmla="*/ 767 h 23476" name="TY239"/>
                <a:gd fmla="*/ 13292 w 17148" name="TX240"/>
                <a:gd fmla="*/ 942 h 23476" name="TY240"/>
                <a:gd fmla="*/ 12888 w 17148" name="TX241"/>
                <a:gd fmla="*/ 2179 h 23476" name="TY241"/>
                <a:gd fmla="*/ 12876 w 17148" name="TX242"/>
                <a:gd fmla="*/ 2179 h 23476" name="TY242"/>
                <a:gd fmla="*/ 12614 w 17148" name="TX243"/>
                <a:gd fmla="*/ 2464 h 23476" name="TY243"/>
                <a:gd fmla="*/ 12635 w 17148" name="TX244"/>
                <a:gd fmla="*/ 2606 h 23476" name="TY244"/>
                <a:gd fmla="*/ 12657 w 17148" name="TX245"/>
                <a:gd fmla="*/ 2781 h 23476" name="TY245"/>
                <a:gd fmla="*/ 12625 w 17148" name="TX246"/>
                <a:gd fmla="*/ 2606 h 23476" name="TY246"/>
                <a:gd fmla="*/ 12603 w 17148" name="TX247"/>
                <a:gd fmla="*/ 2464 h 23476" name="TY247"/>
                <a:gd fmla="*/ 12241 w 17148" name="TX248"/>
                <a:gd fmla="*/ 2574 h 23476" name="TY248"/>
                <a:gd fmla="*/ 12504 w 17148" name="TX249"/>
                <a:gd fmla="*/ 2004 h 23476" name="TY249"/>
                <a:gd fmla="*/ 12351 w 17148" name="TX250"/>
                <a:gd fmla="*/ 1369 h 23476" name="TY250"/>
                <a:gd fmla="*/ 12176 w 17148" name="TX251"/>
                <a:gd fmla="*/ 789 h 23476" name="TY251"/>
                <a:gd fmla="*/ 11640 w 17148" name="TX252"/>
                <a:gd fmla="*/ 2015 h 23476" name="TY252"/>
                <a:gd fmla="*/ 9822 w 17148" name="TX253"/>
                <a:gd fmla="*/ 3482 h 23476" name="TY253"/>
                <a:gd fmla="*/ 11026 w 17148" name="TX254"/>
                <a:gd fmla="*/ 0 h 23476" name="TY254"/>
                <a:gd fmla="*/ 7774 w 17148" name="TX256"/>
                <a:gd fmla="*/ 15460 h 23476" name="TY256"/>
                <a:gd fmla="*/ 7873 w 17148" name="TX257"/>
                <a:gd fmla="*/ 15471 h 23476" name="TY257"/>
                <a:gd fmla="*/ 7927 w 17148" name="TX258"/>
                <a:gd fmla="*/ 15482 h 23476" name="TY258"/>
                <a:gd fmla="*/ 7971 w 17148" name="TX259"/>
                <a:gd fmla="*/ 15482 h 23476" name="TY259"/>
                <a:gd fmla="*/ 8168 w 17148" name="TX260"/>
                <a:gd fmla="*/ 15504 h 23476" name="TY260"/>
                <a:gd fmla="*/ 8224 w 17148" name="TX261"/>
                <a:gd fmla="*/ 15515 h 23476" name="TY261"/>
                <a:gd fmla="*/ 8278 w 17148" name="TX262"/>
                <a:gd fmla="*/ 15515 h 23476" name="TY262"/>
                <a:gd fmla="*/ 8377 w 17148" name="TX263"/>
                <a:gd fmla="*/ 15525 h 23476" name="TY263"/>
                <a:gd fmla="*/ 8574 w 17148" name="TX264"/>
                <a:gd fmla="*/ 15537 h 23476" name="TY264"/>
                <a:gd fmla="*/ 8781 w 17148" name="TX265"/>
                <a:gd fmla="*/ 15547 h 23476" name="TY265"/>
                <a:gd fmla="*/ 8979 w 17148" name="TX266"/>
                <a:gd fmla="*/ 15559 h 23476" name="TY266"/>
                <a:gd fmla="*/ 8781 w 17148" name="TX267"/>
                <a:gd fmla="*/ 15559 h 23476" name="TY267"/>
                <a:gd fmla="*/ 8574 w 17148" name="TX268"/>
                <a:gd fmla="*/ 15547 h 23476" name="TY268"/>
                <a:gd fmla="*/ 8377 w 17148" name="TX269"/>
                <a:gd fmla="*/ 15537 h 23476" name="TY269"/>
                <a:gd fmla="*/ 8278 w 17148" name="TX270"/>
                <a:gd fmla="*/ 15525 h 23476" name="TY270"/>
                <a:gd fmla="*/ 8224 w 17148" name="TX271"/>
                <a:gd fmla="*/ 15525 h 23476" name="TY271"/>
                <a:gd fmla="*/ 8168 w 17148" name="TX272"/>
                <a:gd fmla="*/ 15515 h 23476" name="TY272"/>
                <a:gd fmla="*/ 7971 w 17148" name="TX273"/>
                <a:gd fmla="*/ 15493 h 23476" name="TY273"/>
                <a:gd fmla="*/ 7917 w 17148" name="TX274"/>
                <a:gd fmla="*/ 15493 h 23476" name="TY274"/>
                <a:gd fmla="*/ 7873 w 17148" name="TX275"/>
                <a:gd fmla="*/ 15482 h 23476" name="TY275"/>
                <a:gd fmla="*/ 7774 w 17148" name="TX276"/>
                <a:gd fmla="*/ 15460 h 23476" name="TY276"/>
                <a:gd fmla="*/ 9384 w 17148" name="TX278"/>
                <a:gd fmla="*/ 15547 h 23476" name="TY278"/>
                <a:gd fmla="*/ 9187 w 17148" name="TX279"/>
                <a:gd fmla="*/ 15559 h 23476" name="TY279"/>
                <a:gd fmla="*/ 9078 w 17148" name="TX280"/>
                <a:gd fmla="*/ 15559 h 23476" name="TY280"/>
                <a:gd fmla="*/ 9187 w 17148" name="TX281"/>
                <a:gd fmla="*/ 15547 h 23476" name="TY281"/>
                <a:gd fmla="*/ 13358 w 17148" name="TX283"/>
                <a:gd fmla="*/ 11245 h 23476" name="TY283"/>
                <a:gd fmla="*/ 13358 w 17148" name="TX284"/>
                <a:gd fmla="*/ 11245 h 23476" name="TY284"/>
                <a:gd fmla="*/ 13227 w 17148" name="TX285"/>
                <a:gd fmla="*/ 11540 h 23476" name="TY285"/>
                <a:gd fmla="*/ 12734 w 17148" name="TX286"/>
                <a:gd fmla="*/ 12263 h 23476" name="TY286"/>
                <a:gd fmla="*/ 11343 w 17148" name="TX287"/>
                <a:gd fmla="*/ 13292 h 23476" name="TY287"/>
                <a:gd fmla="*/ 9679 w 17148" name="TX288"/>
                <a:gd fmla="*/ 13741 h 23476" name="TY288"/>
                <a:gd fmla="*/ 8924 w 17148" name="TX289"/>
                <a:gd fmla="*/ 13785 h 23476" name="TY289"/>
                <a:gd fmla="*/ 8005 w 17148" name="TX290"/>
                <a:gd fmla="*/ 13971 h 23476" name="TY290"/>
                <a:gd fmla="*/ 9701 w 17148" name="TX291"/>
                <a:gd fmla="*/ 14409 h 23476" name="TY291"/>
                <a:gd fmla="*/ 10326 w 17148" name="TX292"/>
                <a:gd fmla="*/ 14354 h 23476" name="TY292"/>
                <a:gd fmla="*/ 10326 w 17148" name="TX293"/>
                <a:gd fmla="*/ 14354 h 23476" name="TY293"/>
                <a:gd fmla="*/ 8333 w 17148" name="TX294"/>
                <a:gd fmla="*/ 14650 h 23476" name="TY294"/>
                <a:gd fmla="*/ 4271 w 17148" name="TX295"/>
                <a:gd fmla="*/ 13873 h 23476" name="TY295"/>
                <a:gd fmla="*/ 4271 w 17148" name="TX296"/>
                <a:gd fmla="*/ 13873 h 23476" name="TY296"/>
                <a:gd fmla="*/ 4730 w 17148" name="TX297"/>
                <a:gd fmla="*/ 14354 h 23476" name="TY297"/>
                <a:gd fmla="*/ 4752 w 17148" name="TX298"/>
                <a:gd fmla="*/ 14365 h 23476" name="TY298"/>
                <a:gd fmla="*/ 4928 w 17148" name="TX299"/>
                <a:gd fmla="*/ 14464 h 23476" name="TY299"/>
                <a:gd fmla="*/ 5103 w 17148" name="TX300"/>
                <a:gd fmla="*/ 14562 h 23476" name="TY300"/>
                <a:gd fmla="*/ 5289 w 17148" name="TX301"/>
                <a:gd fmla="*/ 14661 h 23476" name="TY301"/>
                <a:gd fmla="*/ 5377 w 17148" name="TX302"/>
                <a:gd fmla="*/ 14705 h 23476" name="TY302"/>
                <a:gd fmla="*/ 5464 w 17148" name="TX303"/>
                <a:gd fmla="*/ 14749 h 23476" name="TY303"/>
                <a:gd fmla="*/ 5650 w 17148" name="TX304"/>
                <a:gd fmla="*/ 14825 h 23476" name="TY304"/>
                <a:gd fmla="*/ 5694 w 17148" name="TX305"/>
                <a:gd fmla="*/ 14847 h 23476" name="TY305"/>
                <a:gd fmla="*/ 5738 w 17148" name="TX306"/>
                <a:gd fmla="*/ 14869 h 23476" name="TY306"/>
                <a:gd fmla="*/ 5837 w 17148" name="TX307"/>
                <a:gd fmla="*/ 14912 h 23476" name="TY307"/>
                <a:gd fmla="*/ 6209 w 17148" name="TX308"/>
                <a:gd fmla="*/ 15055 h 23476" name="TY308"/>
                <a:gd fmla="*/ 6307 w 17148" name="TX309"/>
                <a:gd fmla="*/ 15088 h 23476" name="TY309"/>
                <a:gd fmla="*/ 6406 w 17148" name="TX310"/>
                <a:gd fmla="*/ 15121 h 23476" name="TY310"/>
                <a:gd fmla="*/ 6494 w 17148" name="TX311"/>
                <a:gd fmla="*/ 15153 h 23476" name="TY311"/>
                <a:gd fmla="*/ 6592 w 17148" name="TX312"/>
                <a:gd fmla="*/ 15187 h 23476" name="TY312"/>
                <a:gd fmla="*/ 6789 w 17148" name="TX313"/>
                <a:gd fmla="*/ 15241 h 23476" name="TY313"/>
                <a:gd fmla="*/ 6986 w 17148" name="TX314"/>
                <a:gd fmla="*/ 15296 h 23476" name="TY314"/>
                <a:gd fmla="*/ 7085 w 17148" name="TX315"/>
                <a:gd fmla="*/ 15318 h 23476" name="TY315"/>
                <a:gd fmla="*/ 7183 w 17148" name="TX316"/>
                <a:gd fmla="*/ 15340 h 23476" name="TY316"/>
                <a:gd fmla="*/ 7380 w 17148" name="TX317"/>
                <a:gd fmla="*/ 15384 h 23476" name="TY317"/>
                <a:gd fmla="*/ 7774 w 17148" name="TX318"/>
                <a:gd fmla="*/ 15460 h 23476" name="TY318"/>
                <a:gd fmla="*/ 7370 w 17148" name="TX319"/>
                <a:gd fmla="*/ 15394 h 23476" name="TY319"/>
                <a:gd fmla="*/ 7172 w 17148" name="TX320"/>
                <a:gd fmla="*/ 15350 h 23476" name="TY320"/>
                <a:gd fmla="*/ 7074 w 17148" name="TX321"/>
                <a:gd fmla="*/ 15328 h 23476" name="TY321"/>
                <a:gd fmla="*/ 6975 w 17148" name="TX322"/>
                <a:gd fmla="*/ 15307 h 23476" name="TY322"/>
                <a:gd fmla="*/ 6778 w 17148" name="TX323"/>
                <a:gd fmla="*/ 15252 h 23476" name="TY323"/>
                <a:gd fmla="*/ 6592 w 17148" name="TX324"/>
                <a:gd fmla="*/ 15197 h 23476" name="TY324"/>
                <a:gd fmla="*/ 6494 w 17148" name="TX325"/>
                <a:gd fmla="*/ 15165 h 23476" name="TY325"/>
                <a:gd fmla="*/ 6395 w 17148" name="TX326"/>
                <a:gd fmla="*/ 15131 h 23476" name="TY326"/>
                <a:gd fmla="*/ 6297 w 17148" name="TX327"/>
                <a:gd fmla="*/ 15099 h 23476" name="TY327"/>
                <a:gd fmla="*/ 6209 w 17148" name="TX328"/>
                <a:gd fmla="*/ 15066 h 23476" name="TY328"/>
                <a:gd fmla="*/ 5825 w 17148" name="TX329"/>
                <a:gd fmla="*/ 14924 h 23476" name="TY329"/>
                <a:gd fmla="*/ 5738 w 17148" name="TX330"/>
                <a:gd fmla="*/ 14880 h 23476" name="TY330"/>
                <a:gd fmla="*/ 5694 w 17148" name="TX331"/>
                <a:gd fmla="*/ 14858 h 23476" name="TY331"/>
                <a:gd fmla="*/ 5640 w 17148" name="TX332"/>
                <a:gd fmla="*/ 14836 h 23476" name="TY332"/>
                <a:gd fmla="*/ 5464 w 17148" name="TX333"/>
                <a:gd fmla="*/ 14759 h 23476" name="TY333"/>
                <a:gd fmla="*/ 5366 w 17148" name="TX334"/>
                <a:gd fmla="*/ 14715 h 23476" name="TY334"/>
                <a:gd fmla="*/ 5278 w 17148" name="TX335"/>
                <a:gd fmla="*/ 14661 h 23476" name="TY335"/>
                <a:gd fmla="*/ 5103 w 17148" name="TX336"/>
                <a:gd fmla="*/ 14573 h 23476" name="TY336"/>
                <a:gd fmla="*/ 4928 w 17148" name="TX337"/>
                <a:gd fmla="*/ 14474 h 23476" name="TY337"/>
                <a:gd fmla="*/ 4774 w 17148" name="TX338"/>
                <a:gd fmla="*/ 14387 h 23476" name="TY338"/>
                <a:gd fmla="*/ 4774 w 17148" name="TX339"/>
                <a:gd fmla="*/ 14387 h 23476" name="TY339"/>
                <a:gd fmla="*/ 9997 w 17148" name="TX340"/>
                <a:gd fmla="*/ 16730 h 23476" name="TY340"/>
                <a:gd fmla="*/ 10501 w 17148" name="TX341"/>
                <a:gd fmla="*/ 16533 h 23476" name="TY341"/>
                <a:gd fmla="*/ 11180 w 17148" name="TX342"/>
                <a:gd fmla="*/ 16226 h 23476" name="TY342"/>
                <a:gd fmla="*/ 12438 w 17148" name="TX343"/>
                <a:gd fmla="*/ 15427 h 23476" name="TY343"/>
                <a:gd fmla="*/ 12975 w 17148" name="TX344"/>
                <a:gd fmla="*/ 14912 h 23476" name="TY344"/>
                <a:gd fmla="*/ 13380 w 17148" name="TX345"/>
                <a:gd fmla="*/ 14289 h 23476" name="TY345"/>
                <a:gd fmla="*/ 13511 w 17148" name="TX346"/>
                <a:gd fmla="*/ 13982 h 23476" name="TY346"/>
                <a:gd fmla="*/ 13676 w 17148" name="TX347"/>
                <a:gd fmla="*/ 13095 h 23476" name="TY347"/>
                <a:gd fmla="*/ 13577 w 17148" name="TX348"/>
                <a:gd fmla="*/ 12668 h 23476" name="TY348"/>
                <a:gd fmla="*/ 13304 w 17148" name="TX349"/>
                <a:gd fmla="*/ 12230 h 23476" name="TY349"/>
                <a:gd fmla="*/ 13270 w 17148" name="TX350"/>
                <a:gd fmla="*/ 12011 h 23476" name="TY350"/>
                <a:gd fmla="*/ 13292 w 17148" name="TX351"/>
                <a:gd fmla="*/ 11737 h 23476" name="TY351"/>
                <a:gd fmla="*/ 13358 w 17148" name="TX352"/>
                <a:gd fmla="*/ 11245 h 23476" name="TY352"/>
                <a:gd fmla="*/ 5990 w 17148" name="TX354"/>
                <a:gd fmla="*/ 17146 h 23476" name="TY354"/>
                <a:gd fmla="*/ 5990 w 17148" name="TX355"/>
                <a:gd fmla="*/ 17146 h 23476" name="TY355"/>
                <a:gd fmla="*/ 6121 w 17148" name="TX356"/>
                <a:gd fmla="*/ 17201 h 23476" name="TY356"/>
                <a:gd fmla="*/ 5990 w 17148" name="TX357"/>
                <a:gd fmla="*/ 17146 h 23476" name="TY357"/>
                <a:gd fmla="*/ 6122 w 17148" name="TX359"/>
                <a:gd fmla="*/ 17201 h 23476" name="TY359"/>
                <a:gd fmla="*/ 6395 w 17148" name="TX360"/>
                <a:gd fmla="*/ 17277 h 23476" name="TY360"/>
                <a:gd fmla="*/ 6428 w 17148" name="TX361"/>
                <a:gd fmla="*/ 17277 h 23476" name="TY361"/>
                <a:gd fmla="*/ 6460 w 17148" name="TX362"/>
                <a:gd fmla="*/ 17289 h 23476" name="TY362"/>
                <a:gd fmla="*/ 6526 w 17148" name="TX363"/>
                <a:gd fmla="*/ 17299 h 23476" name="TY363"/>
                <a:gd fmla="*/ 6603 w 17148" name="TX364"/>
                <a:gd fmla="*/ 17299 h 23476" name="TY364"/>
                <a:gd fmla="*/ 6669 w 17148" name="TX365"/>
                <a:gd fmla="*/ 17311 h 23476" name="TY365"/>
                <a:gd fmla="*/ 6603 w 17148" name="TX366"/>
                <a:gd fmla="*/ 17311 h 23476" name="TY366"/>
                <a:gd fmla="*/ 6526 w 17148" name="TX367"/>
                <a:gd fmla="*/ 17299 h 23476" name="TY367"/>
                <a:gd fmla="*/ 6460 w 17148" name="TX368"/>
                <a:gd fmla="*/ 17289 h 23476" name="TY368"/>
                <a:gd fmla="*/ 6428 w 17148" name="TX369"/>
                <a:gd fmla="*/ 17289 h 23476" name="TY369"/>
                <a:gd fmla="*/ 6384 w 17148" name="TX370"/>
                <a:gd fmla="*/ 17277 h 23476" name="TY370"/>
                <a:gd fmla="*/ 6122 w 17148" name="TX371"/>
                <a:gd fmla="*/ 17201 h 23476" name="TY371"/>
                <a:gd fmla="*/ 14693 w 17148" name="TX373"/>
                <a:gd fmla="*/ 16472 h 23476" name="TY373"/>
                <a:gd fmla="*/ 14574 w 17148" name="TX374"/>
                <a:gd fmla="*/ 16873 h 23476" name="TY374"/>
                <a:gd fmla="*/ 14267 w 17148" name="TX375"/>
                <a:gd fmla="*/ 17311 h 23476" name="TY375"/>
                <a:gd fmla="*/ 14562 w 17148" name="TX376"/>
                <a:gd fmla="*/ 16873 h 23476" name="TY376"/>
                <a:gd fmla="*/ 14693 w 17148" name="TX377"/>
                <a:gd fmla="*/ 16472 h 23476" name="TY377"/>
                <a:gd fmla="*/ 14267 w 17148" name="TX379"/>
                <a:gd fmla="*/ 17311 h 23476" name="TY379"/>
                <a:gd fmla="*/ 14267 w 17148" name="TX380"/>
                <a:gd fmla="*/ 17311 h 23476" name="TY380"/>
                <a:gd fmla="*/ 13884 w 17148" name="TX381"/>
                <a:gd fmla="*/ 17683 h 23476" name="TY381"/>
                <a:gd fmla="*/ 13446 w 17148" name="TX382"/>
                <a:gd fmla="*/ 18000 h 23476" name="TY382"/>
                <a:gd fmla="*/ 13326 w 17148" name="TX383"/>
                <a:gd fmla="*/ 18066 h 23476" name="TY383"/>
                <a:gd fmla="*/ 13270 w 17148" name="TX384"/>
                <a:gd fmla="*/ 18099 h 23476" name="TY384"/>
                <a:gd fmla="*/ 13216 w 17148" name="TX385"/>
                <a:gd fmla="*/ 18131 h 23476" name="TY385"/>
                <a:gd fmla="*/ 13095 w 17148" name="TX386"/>
                <a:gd fmla="*/ 18197 h 23476" name="TY386"/>
                <a:gd fmla="*/ 13095 w 17148" name="TX387"/>
                <a:gd fmla="*/ 18197 h 23476" name="TY387"/>
                <a:gd fmla="*/ 13205 w 17148" name="TX388"/>
                <a:gd fmla="*/ 18131 h 23476" name="TY388"/>
                <a:gd fmla="*/ 13270 w 17148" name="TX389"/>
                <a:gd fmla="*/ 18087 h 23476" name="TY389"/>
                <a:gd fmla="*/ 13326 w 17148" name="TX390"/>
                <a:gd fmla="*/ 18055 h 23476" name="TY390"/>
                <a:gd fmla="*/ 13435 w 17148" name="TX391"/>
                <a:gd fmla="*/ 17989 h 23476" name="TY391"/>
                <a:gd fmla="*/ 13873 w 17148" name="TX392"/>
                <a:gd fmla="*/ 17683 h 23476" name="TY392"/>
                <a:gd fmla="*/ 14267 w 17148" name="TX393"/>
                <a:gd fmla="*/ 17311 h 23476" name="TY393"/>
                <a:gd fmla="*/ 7249 w 17148" name="TX395"/>
                <a:gd fmla="*/ 19204 h 23476" name="TY395"/>
                <a:gd fmla="*/ 7374 w 17148" name="TX396"/>
                <a:gd fmla="*/ 19225 h 23476" name="TY396"/>
                <a:gd fmla="*/ 7374 w 17148" name="TX397"/>
                <a:gd fmla="*/ 19225 h 23476" name="TY397"/>
                <a:gd fmla="*/ 7249 w 17148" name="TX398"/>
                <a:gd fmla="*/ 19204 h 23476" name="TY398"/>
                <a:gd fmla="*/ 12975 w 17148" name="TX400"/>
                <a:gd fmla="*/ 18263 h 23476" name="TY400"/>
                <a:gd fmla="*/ 12920 w 17148" name="TX401"/>
                <a:gd fmla="*/ 18296 h 23476" name="TY401"/>
                <a:gd fmla="*/ 12866 w 17148" name="TX402"/>
                <a:gd fmla="*/ 18328 h 23476" name="TY402"/>
                <a:gd fmla="*/ 12745 w 17148" name="TX403"/>
                <a:gd fmla="*/ 18394 h 23476" name="TY403"/>
                <a:gd fmla="*/ 12625 w 17148" name="TX404"/>
                <a:gd fmla="*/ 18449 h 23476" name="TY404"/>
                <a:gd fmla="*/ 12559 w 17148" name="TX405"/>
                <a:gd fmla="*/ 18482 h 23476" name="TY405"/>
                <a:gd fmla="*/ 12504 w 17148" name="TX406"/>
                <a:gd fmla="*/ 18515 h 23476" name="TY406"/>
                <a:gd fmla="*/ 12373 w 17148" name="TX407"/>
                <a:gd fmla="*/ 18569 h 23476" name="TY407"/>
                <a:gd fmla="*/ 12253 w 17148" name="TX408"/>
                <a:gd fmla="*/ 18624 h 23476" name="TY408"/>
                <a:gd fmla="*/ 12187 w 17148" name="TX409"/>
                <a:gd fmla="*/ 18646 h 23476" name="TY409"/>
                <a:gd fmla="*/ 12132 w 17148" name="TX410"/>
                <a:gd fmla="*/ 18668 h 23476" name="TY410"/>
                <a:gd fmla="*/ 12000 w 17148" name="TX411"/>
                <a:gd fmla="*/ 18722 h 23476" name="TY411"/>
                <a:gd fmla="*/ 11880 w 17148" name="TX412"/>
                <a:gd fmla="*/ 18766 h 23476" name="TY412"/>
                <a:gd fmla="*/ 11815 w 17148" name="TX413"/>
                <a:gd fmla="*/ 18788 h 23476" name="TY413"/>
                <a:gd fmla="*/ 11749 w 17148" name="TX414"/>
                <a:gd fmla="*/ 18821 h 23476" name="TY414"/>
                <a:gd fmla="*/ 11628 w 17148" name="TX415"/>
                <a:gd fmla="*/ 18865 h 23476" name="TY415"/>
                <a:gd fmla="*/ 11497 w 17148" name="TX416"/>
                <a:gd fmla="*/ 18898 h 23476" name="TY416"/>
                <a:gd fmla="*/ 11431 w 17148" name="TX417"/>
                <a:gd fmla="*/ 18920 h 23476" name="TY417"/>
                <a:gd fmla="*/ 11365 w 17148" name="TX418"/>
                <a:gd fmla="*/ 18941 h 23476" name="TY418"/>
                <a:gd fmla="*/ 11245 w 17148" name="TX419"/>
                <a:gd fmla="*/ 18985 h 23476" name="TY419"/>
                <a:gd fmla="*/ 11114 w 17148" name="TX420"/>
                <a:gd fmla="*/ 19019 h 23476" name="TY420"/>
                <a:gd fmla="*/ 11048 w 17148" name="TX421"/>
                <a:gd fmla="*/ 19040 h 23476" name="TY421"/>
                <a:gd fmla="*/ 10983 w 17148" name="TX422"/>
                <a:gd fmla="*/ 19051 h 23476" name="TY422"/>
                <a:gd fmla="*/ 10851 w 17148" name="TX423"/>
                <a:gd fmla="*/ 19084 h 23476" name="TY423"/>
                <a:gd fmla="*/ 10720 w 17148" name="TX424"/>
                <a:gd fmla="*/ 19117 h 23476" name="TY424"/>
                <a:gd fmla="*/ 10654 w 17148" name="TX425"/>
                <a:gd fmla="*/ 19128 h 23476" name="TY425"/>
                <a:gd fmla="*/ 10588 w 17148" name="TX426"/>
                <a:gd fmla="*/ 19139 h 23476" name="TY426"/>
                <a:gd fmla="*/ 10457 w 17148" name="TX427"/>
                <a:gd fmla="*/ 19172 h 23476" name="TY427"/>
                <a:gd fmla="*/ 10326 w 17148" name="TX428"/>
                <a:gd fmla="*/ 19194 h 23476" name="TY428"/>
                <a:gd fmla="*/ 10260 w 17148" name="TX429"/>
                <a:gd fmla="*/ 19204 h 23476" name="TY429"/>
                <a:gd fmla="*/ 10194 w 17148" name="TX430"/>
                <a:gd fmla="*/ 19216 h 23476" name="TY430"/>
                <a:gd fmla="*/ 10063 w 17148" name="TX431"/>
                <a:gd fmla="*/ 19238 h 23476" name="TY431"/>
                <a:gd fmla="*/ 9932 w 17148" name="TX432"/>
                <a:gd fmla="*/ 19259 h 23476" name="TY432"/>
                <a:gd fmla="*/ 9854 w 17148" name="TX433"/>
                <a:gd fmla="*/ 19270 h 23476" name="TY433"/>
                <a:gd fmla="*/ 9789 w 17148" name="TX434"/>
                <a:gd fmla="*/ 19270 h 23476" name="TY434"/>
                <a:gd fmla="*/ 9657 w 17148" name="TX435"/>
                <a:gd fmla="*/ 19292 h 23476" name="TY435"/>
                <a:gd fmla="*/ 9526 w 17148" name="TX436"/>
                <a:gd fmla="*/ 19303 h 23476" name="TY436"/>
                <a:gd fmla="*/ 9460 w 17148" name="TX437"/>
                <a:gd fmla="*/ 19303 h 23476" name="TY437"/>
                <a:gd fmla="*/ 9395 w 17148" name="TX438"/>
                <a:gd fmla="*/ 19314 h 23476" name="TY438"/>
                <a:gd fmla="*/ 8771 w 17148" name="TX439"/>
                <a:gd fmla="*/ 19336 h 23476" name="TY439"/>
                <a:gd fmla="*/ 7454 w 17148" name="TX440"/>
                <a:gd fmla="*/ 19238 h 23476" name="TY440"/>
                <a:gd fmla="*/ 7511 w 17148" name="TX441"/>
                <a:gd fmla="*/ 19238 h 23476" name="TY441"/>
                <a:gd fmla="*/ 7643 w 17148" name="TX442"/>
                <a:gd fmla="*/ 19259 h 23476" name="TY442"/>
                <a:gd fmla="*/ 7786 w 17148" name="TX443"/>
                <a:gd fmla="*/ 19270 h 23476" name="TY443"/>
                <a:gd fmla="*/ 7851 w 17148" name="TX444"/>
                <a:gd fmla="*/ 19281 h 23476" name="TY444"/>
                <a:gd fmla="*/ 7917 w 17148" name="TX445"/>
                <a:gd fmla="*/ 19292 h 23476" name="TY445"/>
                <a:gd fmla="*/ 8048 w 17148" name="TX446"/>
                <a:gd fmla="*/ 19303 h 23476" name="TY446"/>
                <a:gd fmla="*/ 8180 w 17148" name="TX447"/>
                <a:gd fmla="*/ 19303 h 23476" name="TY447"/>
                <a:gd fmla="*/ 8245 w 17148" name="TX448"/>
                <a:gd fmla="*/ 19314 h 23476" name="TY448"/>
                <a:gd fmla="*/ 8322 w 17148" name="TX449"/>
                <a:gd fmla="*/ 19314 h 23476" name="TY449"/>
                <a:gd fmla="*/ 8453 w 17148" name="TX450"/>
                <a:gd fmla="*/ 19325 h 23476" name="TY450"/>
                <a:gd fmla="*/ 9056 w 17148" name="TX451"/>
                <a:gd fmla="*/ 19325 h 23476" name="TY451"/>
                <a:gd fmla="*/ 9121 w 17148" name="TX452"/>
                <a:gd fmla="*/ 19314 h 23476" name="TY452"/>
                <a:gd fmla="*/ 9253 w 17148" name="TX453"/>
                <a:gd fmla="*/ 19314 h 23476" name="TY453"/>
                <a:gd fmla="*/ 9395 w 17148" name="TX454"/>
                <a:gd fmla="*/ 19303 h 23476" name="TY454"/>
                <a:gd fmla="*/ 9460 w 17148" name="TX455"/>
                <a:gd fmla="*/ 19292 h 23476" name="TY455"/>
                <a:gd fmla="*/ 9526 w 17148" name="TX456"/>
                <a:gd fmla="*/ 19292 h 23476" name="TY456"/>
                <a:gd fmla="*/ 9657 w 17148" name="TX457"/>
                <a:gd fmla="*/ 19281 h 23476" name="TY457"/>
                <a:gd fmla="*/ 9789 w 17148" name="TX458"/>
                <a:gd fmla="*/ 19259 h 23476" name="TY458"/>
                <a:gd fmla="*/ 9854 w 17148" name="TX459"/>
                <a:gd fmla="*/ 19259 h 23476" name="TY459"/>
                <a:gd fmla="*/ 9920 w 17148" name="TX460"/>
                <a:gd fmla="*/ 19248 h 23476" name="TY460"/>
                <a:gd fmla="*/ 10063 w 17148" name="TX461"/>
                <a:gd fmla="*/ 19226 h 23476" name="TY461"/>
                <a:gd fmla="*/ 10194 w 17148" name="TX462"/>
                <a:gd fmla="*/ 19204 h 23476" name="TY462"/>
                <a:gd fmla="*/ 10260 w 17148" name="TX463"/>
                <a:gd fmla="*/ 19194 h 23476" name="TY463"/>
                <a:gd fmla="*/ 10326 w 17148" name="TX464"/>
                <a:gd fmla="*/ 19182 h 23476" name="TY464"/>
                <a:gd fmla="*/ 10457 w 17148" name="TX465"/>
                <a:gd fmla="*/ 19160 h 23476" name="TY465"/>
                <a:gd fmla="*/ 10588 w 17148" name="TX466"/>
                <a:gd fmla="*/ 19128 h 23476" name="TY466"/>
                <a:gd fmla="*/ 10654 w 17148" name="TX467"/>
                <a:gd fmla="*/ 19117 h 23476" name="TY467"/>
                <a:gd fmla="*/ 10720 w 17148" name="TX468"/>
                <a:gd fmla="*/ 19106 h 23476" name="TY468"/>
                <a:gd fmla="*/ 10851 w 17148" name="TX469"/>
                <a:gd fmla="*/ 19073 h 23476" name="TY469"/>
                <a:gd fmla="*/ 10983 w 17148" name="TX470"/>
                <a:gd fmla="*/ 19040 h 23476" name="TY470"/>
                <a:gd fmla="*/ 11048 w 17148" name="TX471"/>
                <a:gd fmla="*/ 19019 h 23476" name="TY471"/>
                <a:gd fmla="*/ 11103 w 17148" name="TX472"/>
                <a:gd fmla="*/ 19007 h 23476" name="TY472"/>
                <a:gd fmla="*/ 11234 w 17148" name="TX473"/>
                <a:gd fmla="*/ 18963 h 23476" name="TY473"/>
                <a:gd fmla="*/ 11365 w 17148" name="TX474"/>
                <a:gd fmla="*/ 18931 h 23476" name="TY474"/>
                <a:gd fmla="*/ 11431 w 17148" name="TX475"/>
                <a:gd fmla="*/ 18909 h 23476" name="TY475"/>
                <a:gd fmla="*/ 11497 w 17148" name="TX476"/>
                <a:gd fmla="*/ 18887 h 23476" name="TY476"/>
                <a:gd fmla="*/ 11618 w 17148" name="TX477"/>
                <a:gd fmla="*/ 18843 h 23476" name="TY477"/>
                <a:gd fmla="*/ 11749 w 17148" name="TX478"/>
                <a:gd fmla="*/ 18800 h 23476" name="TY478"/>
                <a:gd fmla="*/ 11815 w 17148" name="TX479"/>
                <a:gd fmla="*/ 18778 h 23476" name="TY479"/>
                <a:gd fmla="*/ 11869 w 17148" name="TX480"/>
                <a:gd fmla="*/ 18756 h 23476" name="TY480"/>
                <a:gd fmla="*/ 12000 w 17148" name="TX481"/>
                <a:gd fmla="*/ 18712 h 23476" name="TY481"/>
                <a:gd fmla="*/ 12121 w 17148" name="TX482"/>
                <a:gd fmla="*/ 18657 h 23476" name="TY482"/>
                <a:gd fmla="*/ 12187 w 17148" name="TX483"/>
                <a:gd fmla="*/ 18635 h 23476" name="TY483"/>
                <a:gd fmla="*/ 12253 w 17148" name="TX484"/>
                <a:gd fmla="*/ 18602 h 23476" name="TY484"/>
                <a:gd fmla="*/ 12373 w 17148" name="TX485"/>
                <a:gd fmla="*/ 18559 h 23476" name="TY485"/>
                <a:gd fmla="*/ 12494 w 17148" name="TX486"/>
                <a:gd fmla="*/ 18504 h 23476" name="TY486"/>
                <a:gd fmla="*/ 12559 w 17148" name="TX487"/>
                <a:gd fmla="*/ 18471 h 23476" name="TY487"/>
                <a:gd fmla="*/ 12614 w 17148" name="TX488"/>
                <a:gd fmla="*/ 18438 h 23476" name="TY488"/>
                <a:gd fmla="*/ 12734 w 17148" name="TX489"/>
                <a:gd fmla="*/ 18384 h 23476" name="TY489"/>
                <a:gd fmla="*/ 12854 w 17148" name="TX490"/>
                <a:gd fmla="*/ 18318 h 23476" name="TY490"/>
                <a:gd fmla="*/ 12910 w 17148" name="TX491"/>
                <a:gd fmla="*/ 18285 h 23476" name="TY491"/>
                <a:gd fmla="*/ 12975 w 17148" name="TX492"/>
                <a:gd fmla="*/ 18263 h 23476" name="TY492"/>
                <a:gd fmla="*/ 10818 w 17148" name="TX494"/>
                <a:gd fmla="*/ 20212 h 23476" name="TY494"/>
                <a:gd fmla="*/ 10818 w 17148" name="TX495"/>
                <a:gd fmla="*/ 20212 h 23476" name="TY495"/>
                <a:gd fmla="*/ 9723 w 17148" name="TX496"/>
                <a:gd fmla="*/ 20464 h 23476" name="TY496"/>
                <a:gd fmla="*/ 10818 w 17148" name="TX497"/>
                <a:gd fmla="*/ 20212 h 23476" name="TY497"/>
                <a:gd fmla="*/ 4085 w 17148" name="TX499"/>
                <a:gd fmla="*/ 20496 h 23476" name="TY499"/>
                <a:gd fmla="*/ 4085 w 17148" name="TX500"/>
                <a:gd fmla="*/ 20496 h 23476" name="TY500"/>
                <a:gd fmla="*/ 4577 w 17148" name="TX501"/>
                <a:gd fmla="*/ 20551 h 23476" name="TY501"/>
                <a:gd fmla="*/ 4085 w 17148" name="TX502"/>
                <a:gd fmla="*/ 20496 h 23476" name="TY502"/>
                <a:gd fmla="*/ 4632 w 17148" name="TX504"/>
                <a:gd fmla="*/ 19413 h 23476" name="TY504"/>
                <a:gd fmla="*/ 4632 w 17148" name="TX505"/>
                <a:gd fmla="*/ 19413 h 23476" name="TY505"/>
                <a:gd fmla="*/ 4752 w 17148" name="TX506"/>
                <a:gd fmla="*/ 19489 h 23476" name="TY506"/>
                <a:gd fmla="*/ 4873 w 17148" name="TX507"/>
                <a:gd fmla="*/ 19566 h 23476" name="TY507"/>
                <a:gd fmla="*/ 4983 w 17148" name="TX508"/>
                <a:gd fmla="*/ 19642 h 23476" name="TY508"/>
                <a:gd fmla="*/ 5048 w 17148" name="TX509"/>
                <a:gd fmla="*/ 19675 h 23476" name="TY509"/>
                <a:gd fmla="*/ 5103 w 17148" name="TX510"/>
                <a:gd fmla="*/ 19708 h 23476" name="TY510"/>
                <a:gd fmla="*/ 5168 w 17148" name="TX511"/>
                <a:gd fmla="*/ 19752 h 23476" name="TY511"/>
                <a:gd fmla="*/ 5202 w 17148" name="TX512"/>
                <a:gd fmla="*/ 19763 h 23476" name="TY512"/>
                <a:gd fmla="*/ 5234 w 17148" name="TX513"/>
                <a:gd fmla="*/ 19785 h 23476" name="TY513"/>
                <a:gd fmla="*/ 5355 w 17148" name="TX514"/>
                <a:gd fmla="*/ 19851 h 23476" name="TY514"/>
                <a:gd fmla="*/ 5475 w 17148" name="TX515"/>
                <a:gd fmla="*/ 19905 h 23476" name="TY515"/>
                <a:gd fmla="*/ 5606 w 17148" name="TX516"/>
                <a:gd fmla="*/ 19971 h 23476" name="TY516"/>
                <a:gd fmla="*/ 5738 w 17148" name="TX517"/>
                <a:gd fmla="*/ 20026 h 23476" name="TY517"/>
                <a:gd fmla="*/ 5803 w 17148" name="TX518"/>
                <a:gd fmla="*/ 20058 h 23476" name="TY518"/>
                <a:gd fmla="*/ 5859 w 17148" name="TX519"/>
                <a:gd fmla="*/ 20080 h 23476" name="TY519"/>
                <a:gd fmla="*/ 5990 w 17148" name="TX520"/>
                <a:gd fmla="*/ 20135 h 23476" name="TY520"/>
                <a:gd fmla="*/ 6121 w 17148" name="TX521"/>
                <a:gd fmla="*/ 20179 h 23476" name="TY521"/>
                <a:gd fmla="*/ 6187 w 17148" name="TX522"/>
                <a:gd fmla="*/ 20201 h 23476" name="TY522"/>
                <a:gd fmla="*/ 6263 w 17148" name="TX523"/>
                <a:gd fmla="*/ 20223 h 23476" name="TY523"/>
                <a:gd fmla="*/ 6395 w 17148" name="TX524"/>
                <a:gd fmla="*/ 20267 h 23476" name="TY524"/>
                <a:gd fmla="*/ 7490 w 17148" name="TX525"/>
                <a:gd fmla="*/ 20496 h 23476" name="TY525"/>
                <a:gd fmla="*/ 8486 w 17148" name="TX526"/>
                <a:gd fmla="*/ 20562 h 23476" name="TY526"/>
                <a:gd fmla="*/ 8606 w 17148" name="TX527"/>
                <a:gd fmla="*/ 20562 h 23476" name="TY527"/>
                <a:gd fmla="*/ 9723 w 17148" name="TX528"/>
                <a:gd fmla="*/ 20464 h 23476" name="TY528"/>
                <a:gd fmla="*/ 9723 w 17148" name="TX529"/>
                <a:gd fmla="*/ 20464 h 23476" name="TY529"/>
                <a:gd fmla="*/ 8606 w 17148" name="TX530"/>
                <a:gd fmla="*/ 20573 h 23476" name="TY530"/>
                <a:gd fmla="*/ 8464 w 17148" name="TX531"/>
                <a:gd fmla="*/ 20573 h 23476" name="TY531"/>
                <a:gd fmla="*/ 7490 w 17148" name="TX532"/>
                <a:gd fmla="*/ 20508 h 23476" name="TY532"/>
                <a:gd fmla="*/ 6384 w 17148" name="TX533"/>
                <a:gd fmla="*/ 20277 h 23476" name="TY533"/>
                <a:gd fmla="*/ 6253 w 17148" name="TX534"/>
                <a:gd fmla="*/ 20233 h 23476" name="TY534"/>
                <a:gd fmla="*/ 6187 w 17148" name="TX535"/>
                <a:gd fmla="*/ 20212 h 23476" name="TY535"/>
                <a:gd fmla="*/ 6121 w 17148" name="TX536"/>
                <a:gd fmla="*/ 20190 h 23476" name="TY536"/>
                <a:gd fmla="*/ 5990 w 17148" name="TX537"/>
                <a:gd fmla="*/ 20146 h 23476" name="TY537"/>
                <a:gd fmla="*/ 5859 w 17148" name="TX538"/>
                <a:gd fmla="*/ 20092 h 23476" name="TY538"/>
                <a:gd fmla="*/ 5793 w 17148" name="TX539"/>
                <a:gd fmla="*/ 20070 h 23476" name="TY539"/>
                <a:gd fmla="*/ 5727 w 17148" name="TX540"/>
                <a:gd fmla="*/ 20036 h 23476" name="TY540"/>
                <a:gd fmla="*/ 5596 w 17148" name="TX541"/>
                <a:gd fmla="*/ 19982 h 23476" name="TY541"/>
                <a:gd fmla="*/ 5475 w 17148" name="TX542"/>
                <a:gd fmla="*/ 19916 h 23476" name="TY542"/>
                <a:gd fmla="*/ 5344 w 17148" name="TX543"/>
                <a:gd fmla="*/ 19861 h 23476" name="TY543"/>
                <a:gd fmla="*/ 5224 w 17148" name="TX544"/>
                <a:gd fmla="*/ 19795 h 23476" name="TY544"/>
                <a:gd fmla="*/ 5190 w 17148" name="TX545"/>
                <a:gd fmla="*/ 19774 h 23476" name="TY545"/>
                <a:gd fmla="*/ 5158 w 17148" name="TX546"/>
                <a:gd fmla="*/ 19763 h 23476" name="TY546"/>
                <a:gd fmla="*/ 5103 w 17148" name="TX547"/>
                <a:gd fmla="*/ 19719 h 23476" name="TY547"/>
                <a:gd fmla="*/ 5037 w 17148" name="TX548"/>
                <a:gd fmla="*/ 19686 h 23476" name="TY548"/>
                <a:gd fmla="*/ 4983 w 17148" name="TX549"/>
                <a:gd fmla="*/ 19654 h 23476" name="TY549"/>
                <a:gd fmla="*/ 4862 w 17148" name="TX550"/>
                <a:gd fmla="*/ 19576 h 23476" name="TY550"/>
                <a:gd fmla="*/ 4742 w 17148" name="TX551"/>
                <a:gd fmla="*/ 19500 h 23476" name="TY551"/>
                <a:gd fmla="*/ 4632 w 17148" name="TX552"/>
                <a:gd fmla="*/ 19413 h 23476" name="TY552"/>
                <a:gd fmla="*/ 4632 w 17148" name="TX554"/>
                <a:gd fmla="*/ 20562 h 23476" name="TY554"/>
                <a:gd fmla="*/ 4698 w 17148" name="TX555"/>
                <a:gd fmla="*/ 20573 h 23476" name="TY555"/>
                <a:gd fmla="*/ 4752 w 17148" name="TX556"/>
                <a:gd fmla="*/ 20584 h 23476" name="TY556"/>
                <a:gd fmla="*/ 4808 w 17148" name="TX557"/>
                <a:gd fmla="*/ 20595 h 23476" name="TY557"/>
                <a:gd fmla="*/ 4928 w 17148" name="TX558"/>
                <a:gd fmla="*/ 20628 h 23476" name="TY558"/>
                <a:gd fmla="*/ 4993 w 17148" name="TX559"/>
                <a:gd fmla="*/ 20649 h 23476" name="TY559"/>
                <a:gd fmla="*/ 5048 w 17148" name="TX560"/>
                <a:gd fmla="*/ 20671 h 23476" name="TY560"/>
                <a:gd fmla="*/ 5048 w 17148" name="TX561"/>
                <a:gd fmla="*/ 20671 h 23476" name="TY561"/>
                <a:gd fmla="*/ 4983 w 17148" name="TX562"/>
                <a:gd fmla="*/ 20649 h 23476" name="TY562"/>
                <a:gd fmla="*/ 4928 w 17148" name="TX563"/>
                <a:gd fmla="*/ 20639 h 23476" name="TY563"/>
                <a:gd fmla="*/ 4808 w 17148" name="TX564"/>
                <a:gd fmla="*/ 20606 h 23476" name="TY564"/>
                <a:gd fmla="*/ 4752 w 17148" name="TX565"/>
                <a:gd fmla="*/ 20595 h 23476" name="TY565"/>
                <a:gd fmla="*/ 4687 w 17148" name="TX566"/>
                <a:gd fmla="*/ 20584 h 23476" name="TY566"/>
                <a:gd fmla="*/ 4632 w 17148" name="TX567"/>
                <a:gd fmla="*/ 20562 h 23476" name="TY567"/>
                <a:gd fmla="*/ 16304 w 17148" name="TX569"/>
                <a:gd fmla="*/ 19598 h 23476" name="TY569"/>
                <a:gd fmla="*/ 15635 w 17148" name="TX570"/>
                <a:gd fmla="*/ 20924 h 23476" name="TY570"/>
                <a:gd fmla="*/ 16523 w 17148" name="TX571"/>
                <a:gd fmla="*/ 20814 h 23476" name="TY571"/>
                <a:gd fmla="*/ 17081 w 17148" name="TX572"/>
                <a:gd fmla="*/ 20868 h 23476" name="TY572"/>
                <a:gd fmla="*/ 17092 w 17148" name="TX573"/>
                <a:gd fmla="*/ 20868 h 23476" name="TY573"/>
                <a:gd fmla="*/ 17146 w 17148" name="TX574"/>
                <a:gd fmla="*/ 20880 h 23476" name="TY574"/>
                <a:gd fmla="*/ 16304 w 17148" name="TX575"/>
                <a:gd fmla="*/ 19598 h 23476" name="TY575"/>
                <a:gd fmla="*/ 13501 w 17148" name="TX577"/>
                <a:gd fmla="*/ 14036 h 23476" name="TY577"/>
                <a:gd fmla="*/ 13391 w 17148" name="TX578"/>
                <a:gd fmla="*/ 14289 h 23476" name="TY578"/>
                <a:gd fmla="*/ 12986 w 17148" name="TX579"/>
                <a:gd fmla="*/ 14912 h 23476" name="TY579"/>
                <a:gd fmla="*/ 12450 w 17148" name="TX580"/>
                <a:gd fmla="*/ 15438 h 23476" name="TY580"/>
                <a:gd fmla="*/ 11180 w 17148" name="TX581"/>
                <a:gd fmla="*/ 16238 h 23476" name="TY581"/>
                <a:gd fmla="*/ 10501 w 17148" name="TX582"/>
                <a:gd fmla="*/ 16544 h 23476" name="TY582"/>
                <a:gd fmla="*/ 9997 w 17148" name="TX583"/>
                <a:gd fmla="*/ 16730 h 23476" name="TY583"/>
                <a:gd fmla="*/ 10139 w 17148" name="TX584"/>
                <a:gd fmla="*/ 16763 h 23476" name="TY584"/>
                <a:gd fmla="*/ 7993 w 17148" name="TX585"/>
                <a:gd fmla="*/ 17299 h 23476" name="TY585"/>
                <a:gd fmla="*/ 4928 w 17148" name="TX586"/>
                <a:gd fmla="*/ 16248 h 23476" name="TY586"/>
                <a:gd fmla="*/ 4928 w 17148" name="TX587"/>
                <a:gd fmla="*/ 16248 h 23476" name="TY587"/>
                <a:gd fmla="*/ 5015 w 17148" name="TX588"/>
                <a:gd fmla="*/ 16358 h 23476" name="TY588"/>
                <a:gd fmla="*/ 5212 w 17148" name="TX589"/>
                <a:gd fmla="*/ 16566 h 23476" name="TY589"/>
                <a:gd fmla="*/ 5409 w 17148" name="TX590"/>
                <a:gd fmla="*/ 16752 h 23476" name="TY590"/>
                <a:gd fmla="*/ 5869 w 17148" name="TX591"/>
                <a:gd fmla="*/ 17080 h 23476" name="TY591"/>
                <a:gd fmla="*/ 5924 w 17148" name="TX592"/>
                <a:gd fmla="*/ 17113 h 23476" name="TY592"/>
                <a:gd fmla="*/ 5990 w 17148" name="TX593"/>
                <a:gd fmla="*/ 17146 h 23476" name="TY593"/>
                <a:gd fmla="*/ 5924 w 17148" name="TX594"/>
                <a:gd fmla="*/ 17124 h 23476" name="TY594"/>
                <a:gd fmla="*/ 5859 w 17148" name="TX595"/>
                <a:gd fmla="*/ 17092 h 23476" name="TY595"/>
                <a:gd fmla="*/ 5399 w 17148" name="TX596"/>
                <a:gd fmla="*/ 16763 h 23476" name="TY596"/>
                <a:gd fmla="*/ 5202 w 17148" name="TX597"/>
                <a:gd fmla="*/ 16566 h 23476" name="TY597"/>
                <a:gd fmla="*/ 5005 w 17148" name="TX598"/>
                <a:gd fmla="*/ 16358 h 23476" name="TY598"/>
                <a:gd fmla="*/ 4884 w 17148" name="TX599"/>
                <a:gd fmla="*/ 16216 h 23476" name="TY599"/>
                <a:gd fmla="*/ 4139 w 17148" name="TX600"/>
                <a:gd fmla="*/ 15438 h 23476" name="TY600"/>
                <a:gd fmla="*/ 4139 w 17148" name="TX601"/>
                <a:gd fmla="*/ 15438 h 23476" name="TY601"/>
                <a:gd fmla="*/ 6044 w 17148" name="TX602"/>
                <a:gd fmla="*/ 17715 h 23476" name="TY602"/>
                <a:gd fmla="*/ 5158 w 17148" name="TX603"/>
                <a:gd fmla="*/ 17409 h 23476" name="TY603"/>
                <a:gd fmla="*/ 5158 w 17148" name="TX604"/>
                <a:gd fmla="*/ 17409 h 23476" name="TY604"/>
                <a:gd fmla="*/ 5793 w 17148" name="TX605"/>
                <a:gd fmla="*/ 17705 h 23476" name="TY605"/>
                <a:gd fmla="*/ 6756 w 17148" name="TX606"/>
                <a:gd fmla="*/ 18000 h 23476" name="TY606"/>
                <a:gd fmla="*/ 7742 w 17148" name="TX607"/>
                <a:gd fmla="*/ 18175 h 23476" name="TY607"/>
                <a:gd fmla="*/ 8661 w 17148" name="TX608"/>
                <a:gd fmla="*/ 18230 h 23476" name="TY608"/>
                <a:gd fmla="*/ 8749 w 17148" name="TX609"/>
                <a:gd fmla="*/ 18230 h 23476" name="TY609"/>
                <a:gd fmla="*/ 9745 w 17148" name="TX610"/>
                <a:gd fmla="*/ 18131 h 23476" name="TY610"/>
                <a:gd fmla="*/ 10238 w 17148" name="TX611"/>
                <a:gd fmla="*/ 18011 h 23476" name="TY611"/>
                <a:gd fmla="*/ 10698 w 17148" name="TX612"/>
                <a:gd fmla="*/ 17825 h 23476" name="TY612"/>
                <a:gd fmla="*/ 11540 w 17148" name="TX613"/>
                <a:gd fmla="*/ 17267 h 23476" name="TY613"/>
                <a:gd fmla="*/ 11540 w 17148" name="TX614"/>
                <a:gd fmla="*/ 17267 h 23476" name="TY614"/>
                <a:gd fmla="*/ 10708 w 17148" name="TX615"/>
                <a:gd fmla="*/ 17836 h 23476" name="TY615"/>
                <a:gd fmla="*/ 10238 w 17148" name="TX616"/>
                <a:gd fmla="*/ 18022 h 23476" name="TY616"/>
                <a:gd fmla="*/ 9745 w 17148" name="TX617"/>
                <a:gd fmla="*/ 18143 h 23476" name="TY617"/>
                <a:gd fmla="*/ 8749 w 17148" name="TX618"/>
                <a:gd fmla="*/ 18241 h 23476" name="TY618"/>
                <a:gd fmla="*/ 8640 w 17148" name="TX619"/>
                <a:gd fmla="*/ 18252 h 23476" name="TY619"/>
                <a:gd fmla="*/ 7742 w 17148" name="TX620"/>
                <a:gd fmla="*/ 18186 h 23476" name="TY620"/>
                <a:gd fmla="*/ 6756 w 17148" name="TX621"/>
                <a:gd fmla="*/ 18011 h 23476" name="TY621"/>
                <a:gd fmla="*/ 5793 w 17148" name="TX622"/>
                <a:gd fmla="*/ 17715 h 23476" name="TY622"/>
                <a:gd fmla="*/ 5114 w 17148" name="TX623"/>
                <a:gd fmla="*/ 17398 h 23476" name="TY623"/>
                <a:gd fmla="*/ 4293 w 17148" name="TX624"/>
                <a:gd fmla="*/ 17113 h 23476" name="TY624"/>
                <a:gd fmla="*/ 4293 w 17148" name="TX625"/>
                <a:gd fmla="*/ 17113 h 23476" name="TY625"/>
                <a:gd fmla="*/ 4917 w 17148" name="TX626"/>
                <a:gd fmla="*/ 18559 h 23476" name="TY626"/>
                <a:gd fmla="*/ 6022 w 17148" name="TX627"/>
                <a:gd fmla="*/ 19763 h 23476" name="TY627"/>
                <a:gd fmla="*/ 4424 w 17148" name="TX628"/>
                <a:gd fmla="*/ 19248 h 23476" name="TY628"/>
                <a:gd fmla="*/ 4424 w 17148" name="TX629"/>
                <a:gd fmla="*/ 19248 h 23476" name="TY629"/>
                <a:gd fmla="*/ 4468 w 17148" name="TX630"/>
                <a:gd fmla="*/ 19281 h 23476" name="TY630"/>
                <a:gd fmla="*/ 4523 w 17148" name="TX631"/>
                <a:gd fmla="*/ 19325 h 23476" name="TY631"/>
                <a:gd fmla="*/ 4632 w 17148" name="TX632"/>
                <a:gd fmla="*/ 19413 h 23476" name="TY632"/>
                <a:gd fmla="*/ 4632 w 17148" name="TX633"/>
                <a:gd fmla="*/ 19413 h 23476" name="TY633"/>
                <a:gd fmla="*/ 4523 w 17148" name="TX634"/>
                <a:gd fmla="*/ 19336 h 23476" name="TY634"/>
                <a:gd fmla="*/ 4468 w 17148" name="TX635"/>
                <a:gd fmla="*/ 19292 h 23476" name="TY635"/>
                <a:gd fmla="*/ 4413 w 17148" name="TX636"/>
                <a:gd fmla="*/ 19248 h 23476" name="TY636"/>
                <a:gd fmla="*/ 4380 w 17148" name="TX637"/>
                <a:gd fmla="*/ 19226 h 23476" name="TY637"/>
                <a:gd fmla="*/ 3198 w 17148" name="TX638"/>
                <a:gd fmla="*/ 18350 h 23476" name="TY638"/>
                <a:gd fmla="*/ 3198 w 17148" name="TX639"/>
                <a:gd fmla="*/ 18350 h 23476" name="TY639"/>
                <a:gd fmla="*/ 3855 w 17148" name="TX640"/>
                <a:gd fmla="*/ 20496 h 23476" name="TY640"/>
                <a:gd fmla="*/ 3866 w 17148" name="TX641"/>
                <a:gd fmla="*/ 20496 h 23476" name="TY641"/>
                <a:gd fmla="*/ 4085 w 17148" name="TX642"/>
                <a:gd fmla="*/ 20617 h 23476" name="TY642"/>
                <a:gd fmla="*/ 3658 w 17148" name="TX643"/>
                <a:gd fmla="*/ 20584 h 23476" name="TY643"/>
                <a:gd fmla="*/ 2672 w 17148" name="TX644"/>
                <a:gd fmla="*/ 20792 h 23476" name="TY644"/>
                <a:gd fmla="*/ 3647 w 17148" name="TX645"/>
                <a:gd fmla="*/ 21109 h 23476" name="TY645"/>
                <a:gd fmla="*/ 3877 w 17148" name="TX646"/>
                <a:gd fmla="*/ 21153 h 23476" name="TY646"/>
                <a:gd fmla="*/ 5015 w 17148" name="TX647"/>
                <a:gd fmla="*/ 21559 h 23476" name="TY647"/>
                <a:gd fmla="*/ 8968 w 17148" name="TX648"/>
                <a:gd fmla="*/ 23452 h 23476" name="TY648"/>
                <a:gd fmla="*/ 9351 w 17148" name="TX649"/>
                <a:gd fmla="*/ 23474 h 23476" name="TY649"/>
                <a:gd fmla="*/ 13041 w 17148" name="TX650"/>
                <a:gd fmla="*/ 22084 h 23476" name="TY650"/>
                <a:gd fmla="*/ 13599 w 17148" name="TX651"/>
                <a:gd fmla="*/ 21766 h 23476" name="TY651"/>
                <a:gd fmla="*/ 13599 w 17148" name="TX652"/>
                <a:gd fmla="*/ 21624 h 23476" name="TY652"/>
                <a:gd fmla="*/ 13665 w 17148" name="TX653"/>
                <a:gd fmla="*/ 21219 h 23476" name="TY653"/>
                <a:gd fmla="*/ 13730 w 17148" name="TX654"/>
                <a:gd fmla="*/ 21000 h 23476" name="TY654"/>
                <a:gd fmla="*/ 13730 w 17148" name="TX655"/>
                <a:gd fmla="*/ 21000 h 23476" name="TY655"/>
                <a:gd fmla="*/ 12165 w 17148" name="TX656"/>
                <a:gd fmla="*/ 22007 h 23476" name="TY656"/>
                <a:gd fmla="*/ 11289 w 17148" name="TX657"/>
                <a:gd fmla="*/ 22445 h 23476" name="TY657"/>
                <a:gd fmla="*/ 10358 w 17148" name="TX658"/>
                <a:gd fmla="*/ 22730 h 23476" name="TY658"/>
                <a:gd fmla="*/ 9876 w 17148" name="TX659"/>
                <a:gd fmla="*/ 22785 h 23476" name="TY659"/>
                <a:gd fmla="*/ 9647 w 17148" name="TX660"/>
                <a:gd fmla="*/ 22795 h 23476" name="TY660"/>
                <a:gd fmla="*/ 9384 w 17148" name="TX661"/>
                <a:gd fmla="*/ 22785 h 23476" name="TY661"/>
                <a:gd fmla="*/ 8431 w 17148" name="TX662"/>
                <a:gd fmla="*/ 22576 h 23476" name="TY662"/>
                <a:gd fmla="*/ 7983 w 17148" name="TX663"/>
                <a:gd fmla="*/ 22391 h 23476" name="TY663"/>
                <a:gd fmla="*/ 7555 w 17148" name="TX664"/>
                <a:gd fmla="*/ 22160 h 23476" name="TY664"/>
                <a:gd fmla="*/ 6745 w 17148" name="TX665"/>
                <a:gd fmla="*/ 21613 h 23476" name="TY665"/>
                <a:gd fmla="*/ 5924 w 17148" name="TX666"/>
                <a:gd fmla="*/ 21077 h 23476" name="TY666"/>
                <a:gd fmla="*/ 5497 w 17148" name="TX667"/>
                <a:gd fmla="*/ 20847 h 23476" name="TY667"/>
                <a:gd fmla="*/ 5048 w 17148" name="TX668"/>
                <a:gd fmla="*/ 20671 h 23476" name="TY668"/>
                <a:gd fmla="*/ 5048 w 17148" name="TX669"/>
                <a:gd fmla="*/ 20671 h 23476" name="TY669"/>
                <a:gd fmla="*/ 5935 w 17148" name="TX670"/>
                <a:gd fmla="*/ 21066 h 23476" name="TY670"/>
                <a:gd fmla="*/ 6745 w 17148" name="TX671"/>
                <a:gd fmla="*/ 21602 h 23476" name="TY671"/>
                <a:gd fmla="*/ 7555 w 17148" name="TX672"/>
                <a:gd fmla="*/ 22150 h 23476" name="TY672"/>
                <a:gd fmla="*/ 7983 w 17148" name="TX673"/>
                <a:gd fmla="*/ 22379 h 23476" name="TY673"/>
                <a:gd fmla="*/ 8431 w 17148" name="TX674"/>
                <a:gd fmla="*/ 22566 h 23476" name="TY674"/>
                <a:gd fmla="*/ 9384 w 17148" name="TX675"/>
                <a:gd fmla="*/ 22774 h 23476" name="TY675"/>
                <a:gd fmla="*/ 9647 w 17148" name="TX676"/>
                <a:gd fmla="*/ 22785 h 23476" name="TY676"/>
                <a:gd fmla="*/ 9876 w 17148" name="TX677"/>
                <a:gd fmla="*/ 22774 h 23476" name="TY677"/>
                <a:gd fmla="*/ 10358 w 17148" name="TX678"/>
                <a:gd fmla="*/ 22708 h 23476" name="TY678"/>
                <a:gd fmla="*/ 11289 w 17148" name="TX679"/>
                <a:gd fmla="*/ 22423 h 23476" name="TY679"/>
                <a:gd fmla="*/ 12154 w 17148" name="TX680"/>
                <a:gd fmla="*/ 21997 h 23476" name="TY680"/>
                <a:gd fmla="*/ 13730 w 17148" name="TX681"/>
                <a:gd fmla="*/ 20989 h 23476" name="TY681"/>
                <a:gd fmla="*/ 14365 w 17148" name="TX682"/>
                <a:gd fmla="*/ 19369 h 23476" name="TY682"/>
                <a:gd fmla="*/ 14365 w 17148" name="TX683"/>
                <a:gd fmla="*/ 19369 h 23476" name="TY683"/>
                <a:gd fmla="*/ 14048 w 17148" name="TX684"/>
                <a:gd fmla="*/ 19555 h 23476" name="TY684"/>
                <a:gd fmla="*/ 13686 w 17148" name="TX685"/>
                <a:gd fmla="*/ 19785 h 23476" name="TY685"/>
                <a:gd fmla="*/ 13336 w 17148" name="TX686"/>
                <a:gd fmla="*/ 20036 h 23476" name="TY686"/>
                <a:gd fmla="*/ 11978 w 17148" name="TX687"/>
                <a:gd fmla="*/ 21066 h 23476" name="TY687"/>
                <a:gd fmla="*/ 11606 w 17148" name="TX688"/>
                <a:gd fmla="*/ 21296 h 23476" name="TY688"/>
                <a:gd fmla="*/ 11234 w 17148" name="TX689"/>
                <a:gd fmla="*/ 21493 h 23476" name="TY689"/>
                <a:gd fmla="*/ 10829 w 17148" name="TX690"/>
                <a:gd fmla="*/ 21646 h 23476" name="TY690"/>
                <a:gd fmla="*/ 10413 w 17148" name="TX691"/>
                <a:gd fmla="*/ 21744 h 23476" name="TY691"/>
                <a:gd fmla="*/ 9986 w 17148" name="TX692"/>
                <a:gd fmla="*/ 21788 h 23476" name="TY692"/>
                <a:gd fmla="*/ 9942 w 17148" name="TX693"/>
                <a:gd fmla="*/ 21788 h 23476" name="TY693"/>
                <a:gd fmla="*/ 9559 w 17148" name="TX694"/>
                <a:gd fmla="*/ 21766 h 23476" name="TY694"/>
                <a:gd fmla="*/ 9143 w 17148" name="TX695"/>
                <a:gd fmla="*/ 21657 h 23476" name="TY695"/>
                <a:gd fmla="*/ 8764 w 17148" name="TX696"/>
                <a:gd fmla="*/ 21474 h 23476" name="TY696"/>
                <a:gd fmla="*/ 8764 w 17148" name="TX697"/>
                <a:gd fmla="*/ 21474 h 23476" name="TY697"/>
                <a:gd fmla="*/ 9154 w 17148" name="TX698"/>
                <a:gd fmla="*/ 21657 h 23476" name="TY698"/>
                <a:gd fmla="*/ 9559 w 17148" name="TX699"/>
                <a:gd fmla="*/ 21756 h 23476" name="TY699"/>
                <a:gd fmla="*/ 9932 w 17148" name="TX700"/>
                <a:gd fmla="*/ 21778 h 23476" name="TY700"/>
                <a:gd fmla="*/ 9986 w 17148" name="TX701"/>
                <a:gd fmla="*/ 21778 h 23476" name="TY701"/>
                <a:gd fmla="*/ 10413 w 17148" name="TX702"/>
                <a:gd fmla="*/ 21734 h 23476" name="TY702"/>
                <a:gd fmla="*/ 10829 w 17148" name="TX703"/>
                <a:gd fmla="*/ 21635 h 23476" name="TY703"/>
                <a:gd fmla="*/ 11223 w 17148" name="TX704"/>
                <a:gd fmla="*/ 21482 h 23476" name="TY704"/>
                <a:gd fmla="*/ 11606 w 17148" name="TX705"/>
                <a:gd fmla="*/ 21284 h 23476" name="TY705"/>
                <a:gd fmla="*/ 11968 w 17148" name="TX706"/>
                <a:gd fmla="*/ 21055 h 23476" name="TY706"/>
                <a:gd fmla="*/ 13336 w 17148" name="TX707"/>
                <a:gd fmla="*/ 20026 h 23476" name="TY707"/>
                <a:gd fmla="*/ 13686 w 17148" name="TX708"/>
                <a:gd fmla="*/ 19774 h 23476" name="TY708"/>
                <a:gd fmla="*/ 14037 w 17148" name="TX709"/>
                <a:gd fmla="*/ 19544 h 23476" name="TY709"/>
                <a:gd fmla="*/ 14365 w 17148" name="TX710"/>
                <a:gd fmla="*/ 19358 h 23476" name="TY710"/>
                <a:gd fmla="*/ 15165 w 17148" name="TX711"/>
                <a:gd fmla="*/ 17737 h 23476" name="TY711"/>
                <a:gd fmla="*/ 15132 w 17148" name="TX712"/>
                <a:gd fmla="*/ 17715 h 23476" name="TY712"/>
                <a:gd fmla="*/ 15231 w 17148" name="TX713"/>
                <a:gd fmla="*/ 17617 h 23476" name="TY713"/>
                <a:gd fmla="*/ 15241 w 17148" name="TX714"/>
                <a:gd fmla="*/ 17595 h 23476" name="TY714"/>
                <a:gd fmla="*/ 14694 w 17148" name="TX715"/>
                <a:gd fmla="*/ 16467 h 23476" name="TY715"/>
                <a:gd fmla="*/ 13818 w 17148" name="TX716"/>
                <a:gd fmla="*/ 14683 h 23476" name="TY716"/>
                <a:gd fmla="*/ 13533 w 17148" name="TX717"/>
                <a:gd fmla="*/ 14420 h 23476" name="TY717"/>
                <a:gd fmla="*/ 13467 w 17148" name="TX718"/>
                <a:gd fmla="*/ 14431 h 23476" name="TY718"/>
                <a:gd fmla="*/ 13467 w 17148" name="TX719"/>
                <a:gd fmla="*/ 14398 h 23476" name="TY719"/>
                <a:gd fmla="*/ 13501 w 17148" name="TX720"/>
                <a:gd fmla="*/ 14036 h 23476" name="TY7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1" y="TY131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7" y="TY137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1" y="TY141"/>
                </a:cxn>
                <a:cxn ang="0">
                  <a:pos x="TX142" y="TY142"/>
                </a:cxn>
                <a:cxn ang="0">
                  <a:pos x="TX143" y="TY143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  <a:cxn ang="0">
                  <a:pos x="TX147" y="TY147"/>
                </a:cxn>
                <a:cxn ang="0">
                  <a:pos x="TX148" y="TY148"/>
                </a:cxn>
                <a:cxn ang="0">
                  <a:pos x="TX149" y="TY149"/>
                </a:cxn>
                <a:cxn ang="0">
                  <a:pos x="TX150" y="TY150"/>
                </a:cxn>
                <a:cxn ang="0">
                  <a:pos x="TX151" y="TY151"/>
                </a:cxn>
                <a:cxn ang="0">
                  <a:pos x="TX152" y="TY152"/>
                </a:cxn>
                <a:cxn ang="0">
                  <a:pos x="TX153" y="TY153"/>
                </a:cxn>
                <a:cxn ang="0">
                  <a:pos x="TX154" y="TY154"/>
                </a:cxn>
                <a:cxn ang="0">
                  <a:pos x="TX155" y="TY155"/>
                </a:cxn>
                <a:cxn ang="0">
                  <a:pos x="TX156" y="TY156"/>
                </a:cxn>
                <a:cxn ang="0">
                  <a:pos x="TX157" y="TY157"/>
                </a:cxn>
                <a:cxn ang="0">
                  <a:pos x="TX158" y="TY158"/>
                </a:cxn>
                <a:cxn ang="0">
                  <a:pos x="TX159" y="TY159"/>
                </a:cxn>
                <a:cxn ang="0">
                  <a:pos x="TX160" y="TY160"/>
                </a:cxn>
                <a:cxn ang="0">
                  <a:pos x="TX161" y="TY161"/>
                </a:cxn>
                <a:cxn ang="0">
                  <a:pos x="TX162" y="TY162"/>
                </a:cxn>
                <a:cxn ang="0">
                  <a:pos x="TX163" y="TY163"/>
                </a:cxn>
                <a:cxn ang="0">
                  <a:pos x="TX164" y="TY164"/>
                </a:cxn>
                <a:cxn ang="0">
                  <a:pos x="TX165" y="TY165"/>
                </a:cxn>
                <a:cxn ang="0">
                  <a:pos x="TX166" y="TY166"/>
                </a:cxn>
                <a:cxn ang="0">
                  <a:pos x="TX167" y="TY167"/>
                </a:cxn>
                <a:cxn ang="0">
                  <a:pos x="TX168" y="TY168"/>
                </a:cxn>
                <a:cxn ang="0">
                  <a:pos x="TX169" y="TY169"/>
                </a:cxn>
                <a:cxn ang="0">
                  <a:pos x="TX170" y="TY170"/>
                </a:cxn>
                <a:cxn ang="0">
                  <a:pos x="TX171" y="TY171"/>
                </a:cxn>
                <a:cxn ang="0">
                  <a:pos x="TX172" y="TY172"/>
                </a:cxn>
                <a:cxn ang="0">
                  <a:pos x="TX173" y="TY173"/>
                </a:cxn>
                <a:cxn ang="0">
                  <a:pos x="TX174" y="TY174"/>
                </a:cxn>
                <a:cxn ang="0">
                  <a:pos x="TX175" y="TY175"/>
                </a:cxn>
                <a:cxn ang="0">
                  <a:pos x="TX176" y="TY176"/>
                </a:cxn>
                <a:cxn ang="0">
                  <a:pos x="TX177" y="TY177"/>
                </a:cxn>
                <a:cxn ang="0">
                  <a:pos x="TX178" y="TY178"/>
                </a:cxn>
                <a:cxn ang="0">
                  <a:pos x="TX179" y="TY179"/>
                </a:cxn>
                <a:cxn ang="0">
                  <a:pos x="TX180" y="TY180"/>
                </a:cxn>
                <a:cxn ang="0">
                  <a:pos x="TX181" y="TY181"/>
                </a:cxn>
                <a:cxn ang="0">
                  <a:pos x="TX182" y="TY182"/>
                </a:cxn>
                <a:cxn ang="0">
                  <a:pos x="TX183" y="TY183"/>
                </a:cxn>
                <a:cxn ang="0">
                  <a:pos x="TX184" y="TY184"/>
                </a:cxn>
                <a:cxn ang="0">
                  <a:pos x="TX185" y="TY185"/>
                </a:cxn>
                <a:cxn ang="0">
                  <a:pos x="TX186" y="TY186"/>
                </a:cxn>
                <a:cxn ang="0">
                  <a:pos x="TX187" y="TY187"/>
                </a:cxn>
                <a:cxn ang="0">
                  <a:pos x="TX188" y="TY188"/>
                </a:cxn>
                <a:cxn ang="0">
                  <a:pos x="TX189" y="TY189"/>
                </a:cxn>
                <a:cxn ang="0">
                  <a:pos x="TX190" y="TY190"/>
                </a:cxn>
                <a:cxn ang="0">
                  <a:pos x="TX191" y="TY191"/>
                </a:cxn>
                <a:cxn ang="0">
                  <a:pos x="TX192" y="TY192"/>
                </a:cxn>
                <a:cxn ang="0">
                  <a:pos x="TX193" y="TY193"/>
                </a:cxn>
                <a:cxn ang="0">
                  <a:pos x="TX194" y="TY194"/>
                </a:cxn>
                <a:cxn ang="0">
                  <a:pos x="TX195" y="TY195"/>
                </a:cxn>
                <a:cxn ang="0">
                  <a:pos x="TX196" y="TY196"/>
                </a:cxn>
                <a:cxn ang="0">
                  <a:pos x="TX197" y="TY197"/>
                </a:cxn>
                <a:cxn ang="0">
                  <a:pos x="TX198" y="TY198"/>
                </a:cxn>
                <a:cxn ang="0">
                  <a:pos x="TX199" y="TY199"/>
                </a:cxn>
                <a:cxn ang="0">
                  <a:pos x="TX200" y="TY200"/>
                </a:cxn>
                <a:cxn ang="0">
                  <a:pos x="TX201" y="TY201"/>
                </a:cxn>
                <a:cxn ang="0">
                  <a:pos x="TX202" y="TY202"/>
                </a:cxn>
                <a:cxn ang="0">
                  <a:pos x="TX203" y="TY203"/>
                </a:cxn>
                <a:cxn ang="0">
                  <a:pos x="TX204" y="TY204"/>
                </a:cxn>
                <a:cxn ang="0">
                  <a:pos x="TX205" y="TY205"/>
                </a:cxn>
                <a:cxn ang="0">
                  <a:pos x="TX206" y="TY206"/>
                </a:cxn>
                <a:cxn ang="0">
                  <a:pos x="TX207" y="TY207"/>
                </a:cxn>
                <a:cxn ang="0">
                  <a:pos x="TX208" y="TY208"/>
                </a:cxn>
                <a:cxn ang="0">
                  <a:pos x="TX209" y="TY209"/>
                </a:cxn>
                <a:cxn ang="0">
                  <a:pos x="TX210" y="TY210"/>
                </a:cxn>
                <a:cxn ang="0">
                  <a:pos x="TX211" y="TY211"/>
                </a:cxn>
                <a:cxn ang="0">
                  <a:pos x="TX212" y="TY212"/>
                </a:cxn>
                <a:cxn ang="0">
                  <a:pos x="TX213" y="TY213"/>
                </a:cxn>
                <a:cxn ang="0">
                  <a:pos x="TX214" y="TY214"/>
                </a:cxn>
                <a:cxn ang="0">
                  <a:pos x="TX215" y="TY215"/>
                </a:cxn>
                <a:cxn ang="0">
                  <a:pos x="TX216" y="TY216"/>
                </a:cxn>
                <a:cxn ang="0">
                  <a:pos x="TX217" y="TY217"/>
                </a:cxn>
                <a:cxn ang="0">
                  <a:pos x="TX218" y="TY218"/>
                </a:cxn>
                <a:cxn ang="0">
                  <a:pos x="TX219" y="TY219"/>
                </a:cxn>
                <a:cxn ang="0">
                  <a:pos x="TX220" y="TY220"/>
                </a:cxn>
                <a:cxn ang="0">
                  <a:pos x="TX221" y="TY221"/>
                </a:cxn>
                <a:cxn ang="0">
                  <a:pos x="TX222" y="TY222"/>
                </a:cxn>
                <a:cxn ang="0">
                  <a:pos x="TX223" y="TY223"/>
                </a:cxn>
                <a:cxn ang="0">
                  <a:pos x="TX224" y="TY224"/>
                </a:cxn>
                <a:cxn ang="0">
                  <a:pos x="TX225" y="TY225"/>
                </a:cxn>
                <a:cxn ang="0">
                  <a:pos x="TX226" y="TY226"/>
                </a:cxn>
                <a:cxn ang="0">
                  <a:pos x="TX227" y="TY227"/>
                </a:cxn>
                <a:cxn ang="0">
                  <a:pos x="TX228" y="TY228"/>
                </a:cxn>
                <a:cxn ang="0">
                  <a:pos x="TX229" y="TY229"/>
                </a:cxn>
                <a:cxn ang="0">
                  <a:pos x="TX230" y="TY230"/>
                </a:cxn>
                <a:cxn ang="0">
                  <a:pos x="TX231" y="TY231"/>
                </a:cxn>
                <a:cxn ang="0">
                  <a:pos x="TX232" y="TY232"/>
                </a:cxn>
                <a:cxn ang="0">
                  <a:pos x="TX233" y="TY233"/>
                </a:cxn>
                <a:cxn ang="0">
                  <a:pos x="TX234" y="TY234"/>
                </a:cxn>
                <a:cxn ang="0">
                  <a:pos x="TX235" y="TY235"/>
                </a:cxn>
                <a:cxn ang="0">
                  <a:pos x="TX236" y="TY236"/>
                </a:cxn>
                <a:cxn ang="0">
                  <a:pos x="TX237" y="TY237"/>
                </a:cxn>
                <a:cxn ang="0">
                  <a:pos x="TX238" y="TY238"/>
                </a:cxn>
                <a:cxn ang="0">
                  <a:pos x="TX239" y="TY239"/>
                </a:cxn>
                <a:cxn ang="0">
                  <a:pos x="TX240" y="TY240"/>
                </a:cxn>
                <a:cxn ang="0">
                  <a:pos x="TX241" y="TY241"/>
                </a:cxn>
                <a:cxn ang="0">
                  <a:pos x="TX242" y="TY242"/>
                </a:cxn>
                <a:cxn ang="0">
                  <a:pos x="TX243" y="TY243"/>
                </a:cxn>
                <a:cxn ang="0">
                  <a:pos x="TX244" y="TY244"/>
                </a:cxn>
                <a:cxn ang="0">
                  <a:pos x="TX245" y="TY245"/>
                </a:cxn>
                <a:cxn ang="0">
                  <a:pos x="TX246" y="TY246"/>
                </a:cxn>
                <a:cxn ang="0">
                  <a:pos x="TX247" y="TY247"/>
                </a:cxn>
                <a:cxn ang="0">
                  <a:pos x="TX248" y="TY248"/>
                </a:cxn>
                <a:cxn ang="0">
                  <a:pos x="TX249" y="TY249"/>
                </a:cxn>
                <a:cxn ang="0">
                  <a:pos x="TX250" y="TY250"/>
                </a:cxn>
                <a:cxn ang="0">
                  <a:pos x="TX251" y="TY251"/>
                </a:cxn>
                <a:cxn ang="0">
                  <a:pos x="TX252" y="TY252"/>
                </a:cxn>
                <a:cxn ang="0">
                  <a:pos x="TX253" y="TY253"/>
                </a:cxn>
                <a:cxn ang="0">
                  <a:pos x="TX254" y="TY254"/>
                </a:cxn>
                <a:cxn ang="0">
                  <a:pos x="TX256" y="TY256"/>
                </a:cxn>
                <a:cxn ang="0">
                  <a:pos x="TX257" y="TY257"/>
                </a:cxn>
                <a:cxn ang="0">
                  <a:pos x="TX258" y="TY258"/>
                </a:cxn>
                <a:cxn ang="0">
                  <a:pos x="TX259" y="TY259"/>
                </a:cxn>
                <a:cxn ang="0">
                  <a:pos x="TX260" y="TY260"/>
                </a:cxn>
                <a:cxn ang="0">
                  <a:pos x="TX261" y="TY261"/>
                </a:cxn>
                <a:cxn ang="0">
                  <a:pos x="TX262" y="TY262"/>
                </a:cxn>
                <a:cxn ang="0">
                  <a:pos x="TX263" y="TY263"/>
                </a:cxn>
                <a:cxn ang="0">
                  <a:pos x="TX264" y="TY264"/>
                </a:cxn>
                <a:cxn ang="0">
                  <a:pos x="TX265" y="TY265"/>
                </a:cxn>
                <a:cxn ang="0">
                  <a:pos x="TX266" y="TY266"/>
                </a:cxn>
                <a:cxn ang="0">
                  <a:pos x="TX267" y="TY267"/>
                </a:cxn>
                <a:cxn ang="0">
                  <a:pos x="TX268" y="TY268"/>
                </a:cxn>
                <a:cxn ang="0">
                  <a:pos x="TX269" y="TY269"/>
                </a:cxn>
                <a:cxn ang="0">
                  <a:pos x="TX270" y="TY270"/>
                </a:cxn>
                <a:cxn ang="0">
                  <a:pos x="TX271" y="TY271"/>
                </a:cxn>
                <a:cxn ang="0">
                  <a:pos x="TX272" y="TY272"/>
                </a:cxn>
                <a:cxn ang="0">
                  <a:pos x="TX273" y="TY273"/>
                </a:cxn>
                <a:cxn ang="0">
                  <a:pos x="TX274" y="TY274"/>
                </a:cxn>
                <a:cxn ang="0">
                  <a:pos x="TX275" y="TY275"/>
                </a:cxn>
                <a:cxn ang="0">
                  <a:pos x="TX276" y="TY276"/>
                </a:cxn>
                <a:cxn ang="0">
                  <a:pos x="TX278" y="TY278"/>
                </a:cxn>
                <a:cxn ang="0">
                  <a:pos x="TX279" y="TY279"/>
                </a:cxn>
                <a:cxn ang="0">
                  <a:pos x="TX280" y="TY280"/>
                </a:cxn>
                <a:cxn ang="0">
                  <a:pos x="TX281" y="TY281"/>
                </a:cxn>
                <a:cxn ang="0">
                  <a:pos x="TX283" y="TY283"/>
                </a:cxn>
                <a:cxn ang="0">
                  <a:pos x="TX284" y="TY284"/>
                </a:cxn>
                <a:cxn ang="0">
                  <a:pos x="TX285" y="TY285"/>
                </a:cxn>
                <a:cxn ang="0">
                  <a:pos x="TX286" y="TY286"/>
                </a:cxn>
                <a:cxn ang="0">
                  <a:pos x="TX287" y="TY287"/>
                </a:cxn>
                <a:cxn ang="0">
                  <a:pos x="TX288" y="TY288"/>
                </a:cxn>
                <a:cxn ang="0">
                  <a:pos x="TX289" y="TY289"/>
                </a:cxn>
                <a:cxn ang="0">
                  <a:pos x="TX290" y="TY290"/>
                </a:cxn>
                <a:cxn ang="0">
                  <a:pos x="TX291" y="TY291"/>
                </a:cxn>
                <a:cxn ang="0">
                  <a:pos x="TX292" y="TY292"/>
                </a:cxn>
                <a:cxn ang="0">
                  <a:pos x="TX293" y="TY293"/>
                </a:cxn>
                <a:cxn ang="0">
                  <a:pos x="TX294" y="TY294"/>
                </a:cxn>
                <a:cxn ang="0">
                  <a:pos x="TX295" y="TY295"/>
                </a:cxn>
                <a:cxn ang="0">
                  <a:pos x="TX296" y="TY296"/>
                </a:cxn>
                <a:cxn ang="0">
                  <a:pos x="TX297" y="TY297"/>
                </a:cxn>
                <a:cxn ang="0">
                  <a:pos x="TX298" y="TY298"/>
                </a:cxn>
                <a:cxn ang="0">
                  <a:pos x="TX299" y="TY299"/>
                </a:cxn>
                <a:cxn ang="0">
                  <a:pos x="TX300" y="TY300"/>
                </a:cxn>
                <a:cxn ang="0">
                  <a:pos x="TX301" y="TY301"/>
                </a:cxn>
                <a:cxn ang="0">
                  <a:pos x="TX302" y="TY302"/>
                </a:cxn>
                <a:cxn ang="0">
                  <a:pos x="TX303" y="TY303"/>
                </a:cxn>
                <a:cxn ang="0">
                  <a:pos x="TX304" y="TY304"/>
                </a:cxn>
                <a:cxn ang="0">
                  <a:pos x="TX305" y="TY305"/>
                </a:cxn>
                <a:cxn ang="0">
                  <a:pos x="TX306" y="TY306"/>
                </a:cxn>
                <a:cxn ang="0">
                  <a:pos x="TX307" y="TY307"/>
                </a:cxn>
                <a:cxn ang="0">
                  <a:pos x="TX308" y="TY308"/>
                </a:cxn>
                <a:cxn ang="0">
                  <a:pos x="TX309" y="TY309"/>
                </a:cxn>
                <a:cxn ang="0">
                  <a:pos x="TX310" y="TY310"/>
                </a:cxn>
                <a:cxn ang="0">
                  <a:pos x="TX311" y="TY311"/>
                </a:cxn>
                <a:cxn ang="0">
                  <a:pos x="TX312" y="TY312"/>
                </a:cxn>
                <a:cxn ang="0">
                  <a:pos x="TX313" y="TY313"/>
                </a:cxn>
                <a:cxn ang="0">
                  <a:pos x="TX314" y="TY314"/>
                </a:cxn>
                <a:cxn ang="0">
                  <a:pos x="TX315" y="TY315"/>
                </a:cxn>
                <a:cxn ang="0">
                  <a:pos x="TX316" y="TY316"/>
                </a:cxn>
                <a:cxn ang="0">
                  <a:pos x="TX317" y="TY317"/>
                </a:cxn>
                <a:cxn ang="0">
                  <a:pos x="TX318" y="TY318"/>
                </a:cxn>
                <a:cxn ang="0">
                  <a:pos x="TX319" y="TY319"/>
                </a:cxn>
                <a:cxn ang="0">
                  <a:pos x="TX320" y="TY320"/>
                </a:cxn>
                <a:cxn ang="0">
                  <a:pos x="TX321" y="TY321"/>
                </a:cxn>
                <a:cxn ang="0">
                  <a:pos x="TX322" y="TY322"/>
                </a:cxn>
                <a:cxn ang="0">
                  <a:pos x="TX323" y="TY323"/>
                </a:cxn>
                <a:cxn ang="0">
                  <a:pos x="TX324" y="TY324"/>
                </a:cxn>
                <a:cxn ang="0">
                  <a:pos x="TX325" y="TY325"/>
                </a:cxn>
                <a:cxn ang="0">
                  <a:pos x="TX326" y="TY326"/>
                </a:cxn>
                <a:cxn ang="0">
                  <a:pos x="TX327" y="TY327"/>
                </a:cxn>
                <a:cxn ang="0">
                  <a:pos x="TX328" y="TY328"/>
                </a:cxn>
                <a:cxn ang="0">
                  <a:pos x="TX329" y="TY329"/>
                </a:cxn>
                <a:cxn ang="0">
                  <a:pos x="TX330" y="TY330"/>
                </a:cxn>
                <a:cxn ang="0">
                  <a:pos x="TX331" y="TY331"/>
                </a:cxn>
                <a:cxn ang="0">
                  <a:pos x="TX332" y="TY332"/>
                </a:cxn>
                <a:cxn ang="0">
                  <a:pos x="TX333" y="TY333"/>
                </a:cxn>
                <a:cxn ang="0">
                  <a:pos x="TX334" y="TY334"/>
                </a:cxn>
                <a:cxn ang="0">
                  <a:pos x="TX335" y="TY335"/>
                </a:cxn>
                <a:cxn ang="0">
                  <a:pos x="TX336" y="TY336"/>
                </a:cxn>
                <a:cxn ang="0">
                  <a:pos x="TX337" y="TY337"/>
                </a:cxn>
                <a:cxn ang="0">
                  <a:pos x="TX338" y="TY338"/>
                </a:cxn>
                <a:cxn ang="0">
                  <a:pos x="TX339" y="TY339"/>
                </a:cxn>
                <a:cxn ang="0">
                  <a:pos x="TX340" y="TY340"/>
                </a:cxn>
                <a:cxn ang="0">
                  <a:pos x="TX341" y="TY341"/>
                </a:cxn>
                <a:cxn ang="0">
                  <a:pos x="TX342" y="TY342"/>
                </a:cxn>
                <a:cxn ang="0">
                  <a:pos x="TX343" y="TY343"/>
                </a:cxn>
                <a:cxn ang="0">
                  <a:pos x="TX344" y="TY344"/>
                </a:cxn>
                <a:cxn ang="0">
                  <a:pos x="TX345" y="TY345"/>
                </a:cxn>
                <a:cxn ang="0">
                  <a:pos x="TX346" y="TY346"/>
                </a:cxn>
                <a:cxn ang="0">
                  <a:pos x="TX347" y="TY347"/>
                </a:cxn>
                <a:cxn ang="0">
                  <a:pos x="TX348" y="TY348"/>
                </a:cxn>
                <a:cxn ang="0">
                  <a:pos x="TX349" y="TY349"/>
                </a:cxn>
                <a:cxn ang="0">
                  <a:pos x="TX350" y="TY350"/>
                </a:cxn>
                <a:cxn ang="0">
                  <a:pos x="TX351" y="TY351"/>
                </a:cxn>
                <a:cxn ang="0">
                  <a:pos x="TX352" y="TY352"/>
                </a:cxn>
                <a:cxn ang="0">
                  <a:pos x="TX354" y="TY354"/>
                </a:cxn>
                <a:cxn ang="0">
                  <a:pos x="TX355" y="TY355"/>
                </a:cxn>
                <a:cxn ang="0">
                  <a:pos x="TX356" y="TY356"/>
                </a:cxn>
                <a:cxn ang="0">
                  <a:pos x="TX357" y="TY357"/>
                </a:cxn>
                <a:cxn ang="0">
                  <a:pos x="TX359" y="TY359"/>
                </a:cxn>
                <a:cxn ang="0">
                  <a:pos x="TX360" y="TY360"/>
                </a:cxn>
                <a:cxn ang="0">
                  <a:pos x="TX361" y="TY361"/>
                </a:cxn>
                <a:cxn ang="0">
                  <a:pos x="TX362" y="TY362"/>
                </a:cxn>
                <a:cxn ang="0">
                  <a:pos x="TX363" y="TY363"/>
                </a:cxn>
                <a:cxn ang="0">
                  <a:pos x="TX364" y="TY364"/>
                </a:cxn>
                <a:cxn ang="0">
                  <a:pos x="TX365" y="TY365"/>
                </a:cxn>
                <a:cxn ang="0">
                  <a:pos x="TX366" y="TY366"/>
                </a:cxn>
                <a:cxn ang="0">
                  <a:pos x="TX367" y="TY367"/>
                </a:cxn>
                <a:cxn ang="0">
                  <a:pos x="TX368" y="TY368"/>
                </a:cxn>
                <a:cxn ang="0">
                  <a:pos x="TX369" y="TY369"/>
                </a:cxn>
                <a:cxn ang="0">
                  <a:pos x="TX370" y="TY370"/>
                </a:cxn>
                <a:cxn ang="0">
                  <a:pos x="TX371" y="TY371"/>
                </a:cxn>
                <a:cxn ang="0">
                  <a:pos x="TX373" y="TY373"/>
                </a:cxn>
                <a:cxn ang="0">
                  <a:pos x="TX374" y="TY374"/>
                </a:cxn>
                <a:cxn ang="0">
                  <a:pos x="TX375" y="TY375"/>
                </a:cxn>
                <a:cxn ang="0">
                  <a:pos x="TX376" y="TY376"/>
                </a:cxn>
                <a:cxn ang="0">
                  <a:pos x="TX377" y="TY377"/>
                </a:cxn>
                <a:cxn ang="0">
                  <a:pos x="TX379" y="TY379"/>
                </a:cxn>
                <a:cxn ang="0">
                  <a:pos x="TX380" y="TY380"/>
                </a:cxn>
                <a:cxn ang="0">
                  <a:pos x="TX381" y="TY381"/>
                </a:cxn>
                <a:cxn ang="0">
                  <a:pos x="TX382" y="TY382"/>
                </a:cxn>
                <a:cxn ang="0">
                  <a:pos x="TX383" y="TY383"/>
                </a:cxn>
                <a:cxn ang="0">
                  <a:pos x="TX384" y="TY384"/>
                </a:cxn>
                <a:cxn ang="0">
                  <a:pos x="TX385" y="TY385"/>
                </a:cxn>
                <a:cxn ang="0">
                  <a:pos x="TX386" y="TY386"/>
                </a:cxn>
                <a:cxn ang="0">
                  <a:pos x="TX387" y="TY387"/>
                </a:cxn>
                <a:cxn ang="0">
                  <a:pos x="TX388" y="TY388"/>
                </a:cxn>
                <a:cxn ang="0">
                  <a:pos x="TX389" y="TY389"/>
                </a:cxn>
                <a:cxn ang="0">
                  <a:pos x="TX390" y="TY390"/>
                </a:cxn>
                <a:cxn ang="0">
                  <a:pos x="TX391" y="TY391"/>
                </a:cxn>
                <a:cxn ang="0">
                  <a:pos x="TX392" y="TY392"/>
                </a:cxn>
                <a:cxn ang="0">
                  <a:pos x="TX393" y="TY393"/>
                </a:cxn>
                <a:cxn ang="0">
                  <a:pos x="TX395" y="TY395"/>
                </a:cxn>
                <a:cxn ang="0">
                  <a:pos x="TX396" y="TY396"/>
                </a:cxn>
                <a:cxn ang="0">
                  <a:pos x="TX397" y="TY397"/>
                </a:cxn>
                <a:cxn ang="0">
                  <a:pos x="TX398" y="TY398"/>
                </a:cxn>
                <a:cxn ang="0">
                  <a:pos x="TX400" y="TY400"/>
                </a:cxn>
                <a:cxn ang="0">
                  <a:pos x="TX401" y="TY401"/>
                </a:cxn>
                <a:cxn ang="0">
                  <a:pos x="TX402" y="TY402"/>
                </a:cxn>
                <a:cxn ang="0">
                  <a:pos x="TX403" y="TY403"/>
                </a:cxn>
                <a:cxn ang="0">
                  <a:pos x="TX404" y="TY404"/>
                </a:cxn>
                <a:cxn ang="0">
                  <a:pos x="TX405" y="TY405"/>
                </a:cxn>
                <a:cxn ang="0">
                  <a:pos x="TX406" y="TY406"/>
                </a:cxn>
                <a:cxn ang="0">
                  <a:pos x="TX407" y="TY407"/>
                </a:cxn>
                <a:cxn ang="0">
                  <a:pos x="TX408" y="TY408"/>
                </a:cxn>
                <a:cxn ang="0">
                  <a:pos x="TX409" y="TY409"/>
                </a:cxn>
                <a:cxn ang="0">
                  <a:pos x="TX410" y="TY410"/>
                </a:cxn>
                <a:cxn ang="0">
                  <a:pos x="TX411" y="TY411"/>
                </a:cxn>
                <a:cxn ang="0">
                  <a:pos x="TX412" y="TY412"/>
                </a:cxn>
                <a:cxn ang="0">
                  <a:pos x="TX413" y="TY413"/>
                </a:cxn>
                <a:cxn ang="0">
                  <a:pos x="TX414" y="TY414"/>
                </a:cxn>
                <a:cxn ang="0">
                  <a:pos x="TX415" y="TY415"/>
                </a:cxn>
                <a:cxn ang="0">
                  <a:pos x="TX416" y="TY416"/>
                </a:cxn>
                <a:cxn ang="0">
                  <a:pos x="TX417" y="TY417"/>
                </a:cxn>
                <a:cxn ang="0">
                  <a:pos x="TX418" y="TY418"/>
                </a:cxn>
                <a:cxn ang="0">
                  <a:pos x="TX419" y="TY419"/>
                </a:cxn>
                <a:cxn ang="0">
                  <a:pos x="TX420" y="TY420"/>
                </a:cxn>
                <a:cxn ang="0">
                  <a:pos x="TX421" y="TY421"/>
                </a:cxn>
                <a:cxn ang="0">
                  <a:pos x="TX422" y="TY422"/>
                </a:cxn>
                <a:cxn ang="0">
                  <a:pos x="TX423" y="TY423"/>
                </a:cxn>
                <a:cxn ang="0">
                  <a:pos x="TX424" y="TY424"/>
                </a:cxn>
                <a:cxn ang="0">
                  <a:pos x="TX425" y="TY425"/>
                </a:cxn>
                <a:cxn ang="0">
                  <a:pos x="TX426" y="TY426"/>
                </a:cxn>
                <a:cxn ang="0">
                  <a:pos x="TX427" y="TY427"/>
                </a:cxn>
                <a:cxn ang="0">
                  <a:pos x="TX428" y="TY428"/>
                </a:cxn>
                <a:cxn ang="0">
                  <a:pos x="TX429" y="TY429"/>
                </a:cxn>
                <a:cxn ang="0">
                  <a:pos x="TX430" y="TY430"/>
                </a:cxn>
                <a:cxn ang="0">
                  <a:pos x="TX431" y="TY431"/>
                </a:cxn>
                <a:cxn ang="0">
                  <a:pos x="TX432" y="TY432"/>
                </a:cxn>
                <a:cxn ang="0">
                  <a:pos x="TX433" y="TY433"/>
                </a:cxn>
                <a:cxn ang="0">
                  <a:pos x="TX434" y="TY434"/>
                </a:cxn>
                <a:cxn ang="0">
                  <a:pos x="TX435" y="TY435"/>
                </a:cxn>
                <a:cxn ang="0">
                  <a:pos x="TX436" y="TY436"/>
                </a:cxn>
                <a:cxn ang="0">
                  <a:pos x="TX437" y="TY437"/>
                </a:cxn>
                <a:cxn ang="0">
                  <a:pos x="TX438" y="TY438"/>
                </a:cxn>
                <a:cxn ang="0">
                  <a:pos x="TX439" y="TY439"/>
                </a:cxn>
                <a:cxn ang="0">
                  <a:pos x="TX440" y="TY440"/>
                </a:cxn>
                <a:cxn ang="0">
                  <a:pos x="TX441" y="TY441"/>
                </a:cxn>
                <a:cxn ang="0">
                  <a:pos x="TX442" y="TY442"/>
                </a:cxn>
                <a:cxn ang="0">
                  <a:pos x="TX443" y="TY443"/>
                </a:cxn>
                <a:cxn ang="0">
                  <a:pos x="TX444" y="TY444"/>
                </a:cxn>
                <a:cxn ang="0">
                  <a:pos x="TX445" y="TY445"/>
                </a:cxn>
                <a:cxn ang="0">
                  <a:pos x="TX446" y="TY446"/>
                </a:cxn>
                <a:cxn ang="0">
                  <a:pos x="TX447" y="TY447"/>
                </a:cxn>
                <a:cxn ang="0">
                  <a:pos x="TX448" y="TY448"/>
                </a:cxn>
                <a:cxn ang="0">
                  <a:pos x="TX449" y="TY449"/>
                </a:cxn>
                <a:cxn ang="0">
                  <a:pos x="TX450" y="TY450"/>
                </a:cxn>
                <a:cxn ang="0">
                  <a:pos x="TX451" y="TY451"/>
                </a:cxn>
                <a:cxn ang="0">
                  <a:pos x="TX452" y="TY452"/>
                </a:cxn>
                <a:cxn ang="0">
                  <a:pos x="TX453" y="TY453"/>
                </a:cxn>
                <a:cxn ang="0">
                  <a:pos x="TX454" y="TY454"/>
                </a:cxn>
                <a:cxn ang="0">
                  <a:pos x="TX455" y="TY455"/>
                </a:cxn>
                <a:cxn ang="0">
                  <a:pos x="TX456" y="TY456"/>
                </a:cxn>
                <a:cxn ang="0">
                  <a:pos x="TX457" y="TY457"/>
                </a:cxn>
                <a:cxn ang="0">
                  <a:pos x="TX458" y="TY458"/>
                </a:cxn>
                <a:cxn ang="0">
                  <a:pos x="TX459" y="TY459"/>
                </a:cxn>
                <a:cxn ang="0">
                  <a:pos x="TX460" y="TY460"/>
                </a:cxn>
                <a:cxn ang="0">
                  <a:pos x="TX461" y="TY461"/>
                </a:cxn>
                <a:cxn ang="0">
                  <a:pos x="TX462" y="TY462"/>
                </a:cxn>
                <a:cxn ang="0">
                  <a:pos x="TX463" y="TY463"/>
                </a:cxn>
                <a:cxn ang="0">
                  <a:pos x="TX464" y="TY464"/>
                </a:cxn>
                <a:cxn ang="0">
                  <a:pos x="TX465" y="TY465"/>
                </a:cxn>
                <a:cxn ang="0">
                  <a:pos x="TX466" y="TY466"/>
                </a:cxn>
                <a:cxn ang="0">
                  <a:pos x="TX467" y="TY467"/>
                </a:cxn>
                <a:cxn ang="0">
                  <a:pos x="TX468" y="TY468"/>
                </a:cxn>
                <a:cxn ang="0">
                  <a:pos x="TX469" y="TY469"/>
                </a:cxn>
                <a:cxn ang="0">
                  <a:pos x="TX470" y="TY470"/>
                </a:cxn>
                <a:cxn ang="0">
                  <a:pos x="TX471" y="TY471"/>
                </a:cxn>
                <a:cxn ang="0">
                  <a:pos x="TX472" y="TY472"/>
                </a:cxn>
                <a:cxn ang="0">
                  <a:pos x="TX473" y="TY473"/>
                </a:cxn>
                <a:cxn ang="0">
                  <a:pos x="TX474" y="TY474"/>
                </a:cxn>
                <a:cxn ang="0">
                  <a:pos x="TX475" y="TY475"/>
                </a:cxn>
                <a:cxn ang="0">
                  <a:pos x="TX476" y="TY476"/>
                </a:cxn>
                <a:cxn ang="0">
                  <a:pos x="TX477" y="TY477"/>
                </a:cxn>
                <a:cxn ang="0">
                  <a:pos x="TX478" y="TY478"/>
                </a:cxn>
                <a:cxn ang="0">
                  <a:pos x="TX479" y="TY479"/>
                </a:cxn>
                <a:cxn ang="0">
                  <a:pos x="TX480" y="TY480"/>
                </a:cxn>
                <a:cxn ang="0">
                  <a:pos x="TX481" y="TY481"/>
                </a:cxn>
                <a:cxn ang="0">
                  <a:pos x="TX482" y="TY482"/>
                </a:cxn>
                <a:cxn ang="0">
                  <a:pos x="TX483" y="TY483"/>
                </a:cxn>
                <a:cxn ang="0">
                  <a:pos x="TX484" y="TY484"/>
                </a:cxn>
                <a:cxn ang="0">
                  <a:pos x="TX485" y="TY485"/>
                </a:cxn>
                <a:cxn ang="0">
                  <a:pos x="TX486" y="TY486"/>
                </a:cxn>
                <a:cxn ang="0">
                  <a:pos x="TX487" y="TY487"/>
                </a:cxn>
                <a:cxn ang="0">
                  <a:pos x="TX488" y="TY488"/>
                </a:cxn>
                <a:cxn ang="0">
                  <a:pos x="TX489" y="TY489"/>
                </a:cxn>
                <a:cxn ang="0">
                  <a:pos x="TX490" y="TY490"/>
                </a:cxn>
                <a:cxn ang="0">
                  <a:pos x="TX491" y="TY491"/>
                </a:cxn>
                <a:cxn ang="0">
                  <a:pos x="TX492" y="TY492"/>
                </a:cxn>
                <a:cxn ang="0">
                  <a:pos x="TX494" y="TY494"/>
                </a:cxn>
                <a:cxn ang="0">
                  <a:pos x="TX495" y="TY495"/>
                </a:cxn>
                <a:cxn ang="0">
                  <a:pos x="TX496" y="TY496"/>
                </a:cxn>
                <a:cxn ang="0">
                  <a:pos x="TX497" y="TY497"/>
                </a:cxn>
                <a:cxn ang="0">
                  <a:pos x="TX499" y="TY499"/>
                </a:cxn>
                <a:cxn ang="0">
                  <a:pos x="TX500" y="TY500"/>
                </a:cxn>
                <a:cxn ang="0">
                  <a:pos x="TX501" y="TY501"/>
                </a:cxn>
                <a:cxn ang="0">
                  <a:pos x="TX502" y="TY502"/>
                </a:cxn>
                <a:cxn ang="0">
                  <a:pos x="TX504" y="TY504"/>
                </a:cxn>
                <a:cxn ang="0">
                  <a:pos x="TX505" y="TY505"/>
                </a:cxn>
                <a:cxn ang="0">
                  <a:pos x="TX506" y="TY506"/>
                </a:cxn>
                <a:cxn ang="0">
                  <a:pos x="TX507" y="TY507"/>
                </a:cxn>
                <a:cxn ang="0">
                  <a:pos x="TX508" y="TY508"/>
                </a:cxn>
                <a:cxn ang="0">
                  <a:pos x="TX509" y="TY509"/>
                </a:cxn>
                <a:cxn ang="0">
                  <a:pos x="TX510" y="TY510"/>
                </a:cxn>
                <a:cxn ang="0">
                  <a:pos x="TX511" y="TY511"/>
                </a:cxn>
                <a:cxn ang="0">
                  <a:pos x="TX512" y="TY512"/>
                </a:cxn>
                <a:cxn ang="0">
                  <a:pos x="TX513" y="TY513"/>
                </a:cxn>
                <a:cxn ang="0">
                  <a:pos x="TX514" y="TY514"/>
                </a:cxn>
                <a:cxn ang="0">
                  <a:pos x="TX515" y="TY515"/>
                </a:cxn>
                <a:cxn ang="0">
                  <a:pos x="TX516" y="TY516"/>
                </a:cxn>
                <a:cxn ang="0">
                  <a:pos x="TX517" y="TY517"/>
                </a:cxn>
                <a:cxn ang="0">
                  <a:pos x="TX518" y="TY518"/>
                </a:cxn>
                <a:cxn ang="0">
                  <a:pos x="TX519" y="TY519"/>
                </a:cxn>
                <a:cxn ang="0">
                  <a:pos x="TX520" y="TY520"/>
                </a:cxn>
                <a:cxn ang="0">
                  <a:pos x="TX521" y="TY521"/>
                </a:cxn>
                <a:cxn ang="0">
                  <a:pos x="TX522" y="TY522"/>
                </a:cxn>
                <a:cxn ang="0">
                  <a:pos x="TX523" y="TY523"/>
                </a:cxn>
                <a:cxn ang="0">
                  <a:pos x="TX524" y="TY524"/>
                </a:cxn>
                <a:cxn ang="0">
                  <a:pos x="TX525" y="TY525"/>
                </a:cxn>
                <a:cxn ang="0">
                  <a:pos x="TX526" y="TY526"/>
                </a:cxn>
                <a:cxn ang="0">
                  <a:pos x="TX527" y="TY527"/>
                </a:cxn>
                <a:cxn ang="0">
                  <a:pos x="TX528" y="TY528"/>
                </a:cxn>
                <a:cxn ang="0">
                  <a:pos x="TX529" y="TY529"/>
                </a:cxn>
                <a:cxn ang="0">
                  <a:pos x="TX530" y="TY530"/>
                </a:cxn>
                <a:cxn ang="0">
                  <a:pos x="TX531" y="TY531"/>
                </a:cxn>
                <a:cxn ang="0">
                  <a:pos x="TX532" y="TY532"/>
                </a:cxn>
                <a:cxn ang="0">
                  <a:pos x="TX533" y="TY533"/>
                </a:cxn>
                <a:cxn ang="0">
                  <a:pos x="TX534" y="TY534"/>
                </a:cxn>
                <a:cxn ang="0">
                  <a:pos x="TX535" y="TY535"/>
                </a:cxn>
                <a:cxn ang="0">
                  <a:pos x="TX536" y="TY536"/>
                </a:cxn>
                <a:cxn ang="0">
                  <a:pos x="TX537" y="TY537"/>
                </a:cxn>
                <a:cxn ang="0">
                  <a:pos x="TX538" y="TY538"/>
                </a:cxn>
                <a:cxn ang="0">
                  <a:pos x="TX539" y="TY539"/>
                </a:cxn>
                <a:cxn ang="0">
                  <a:pos x="TX540" y="TY540"/>
                </a:cxn>
                <a:cxn ang="0">
                  <a:pos x="TX541" y="TY541"/>
                </a:cxn>
                <a:cxn ang="0">
                  <a:pos x="TX542" y="TY542"/>
                </a:cxn>
                <a:cxn ang="0">
                  <a:pos x="TX543" y="TY543"/>
                </a:cxn>
                <a:cxn ang="0">
                  <a:pos x="TX544" y="TY544"/>
                </a:cxn>
                <a:cxn ang="0">
                  <a:pos x="TX545" y="TY545"/>
                </a:cxn>
                <a:cxn ang="0">
                  <a:pos x="TX546" y="TY546"/>
                </a:cxn>
                <a:cxn ang="0">
                  <a:pos x="TX547" y="TY547"/>
                </a:cxn>
                <a:cxn ang="0">
                  <a:pos x="TX548" y="TY548"/>
                </a:cxn>
                <a:cxn ang="0">
                  <a:pos x="TX549" y="TY549"/>
                </a:cxn>
                <a:cxn ang="0">
                  <a:pos x="TX550" y="TY550"/>
                </a:cxn>
                <a:cxn ang="0">
                  <a:pos x="TX551" y="TY551"/>
                </a:cxn>
                <a:cxn ang="0">
                  <a:pos x="TX552" y="TY552"/>
                </a:cxn>
                <a:cxn ang="0">
                  <a:pos x="TX554" y="TY554"/>
                </a:cxn>
                <a:cxn ang="0">
                  <a:pos x="TX555" y="TY555"/>
                </a:cxn>
                <a:cxn ang="0">
                  <a:pos x="TX556" y="TY556"/>
                </a:cxn>
                <a:cxn ang="0">
                  <a:pos x="TX557" y="TY557"/>
                </a:cxn>
                <a:cxn ang="0">
                  <a:pos x="TX558" y="TY558"/>
                </a:cxn>
                <a:cxn ang="0">
                  <a:pos x="TX559" y="TY559"/>
                </a:cxn>
                <a:cxn ang="0">
                  <a:pos x="TX560" y="TY560"/>
                </a:cxn>
                <a:cxn ang="0">
                  <a:pos x="TX561" y="TY561"/>
                </a:cxn>
                <a:cxn ang="0">
                  <a:pos x="TX562" y="TY562"/>
                </a:cxn>
                <a:cxn ang="0">
                  <a:pos x="TX563" y="TY563"/>
                </a:cxn>
                <a:cxn ang="0">
                  <a:pos x="TX564" y="TY564"/>
                </a:cxn>
                <a:cxn ang="0">
                  <a:pos x="TX565" y="TY565"/>
                </a:cxn>
                <a:cxn ang="0">
                  <a:pos x="TX566" y="TY566"/>
                </a:cxn>
                <a:cxn ang="0">
                  <a:pos x="TX567" y="TY567"/>
                </a:cxn>
                <a:cxn ang="0">
                  <a:pos x="TX569" y="TY569"/>
                </a:cxn>
                <a:cxn ang="0">
                  <a:pos x="TX570" y="TY570"/>
                </a:cxn>
                <a:cxn ang="0">
                  <a:pos x="TX571" y="TY571"/>
                </a:cxn>
                <a:cxn ang="0">
                  <a:pos x="TX572" y="TY572"/>
                </a:cxn>
                <a:cxn ang="0">
                  <a:pos x="TX573" y="TY573"/>
                </a:cxn>
                <a:cxn ang="0">
                  <a:pos x="TX574" y="TY574"/>
                </a:cxn>
                <a:cxn ang="0">
                  <a:pos x="TX575" y="TY575"/>
                </a:cxn>
                <a:cxn ang="0">
                  <a:pos x="TX577" y="TY577"/>
                </a:cxn>
                <a:cxn ang="0">
                  <a:pos x="TX578" y="TY578"/>
                </a:cxn>
                <a:cxn ang="0">
                  <a:pos x="TX579" y="TY579"/>
                </a:cxn>
                <a:cxn ang="0">
                  <a:pos x="TX580" y="TY580"/>
                </a:cxn>
                <a:cxn ang="0">
                  <a:pos x="TX581" y="TY581"/>
                </a:cxn>
                <a:cxn ang="0">
                  <a:pos x="TX582" y="TY582"/>
                </a:cxn>
                <a:cxn ang="0">
                  <a:pos x="TX583" y="TY583"/>
                </a:cxn>
                <a:cxn ang="0">
                  <a:pos x="TX584" y="TY584"/>
                </a:cxn>
                <a:cxn ang="0">
                  <a:pos x="TX585" y="TY585"/>
                </a:cxn>
                <a:cxn ang="0">
                  <a:pos x="TX586" y="TY586"/>
                </a:cxn>
                <a:cxn ang="0">
                  <a:pos x="TX587" y="TY587"/>
                </a:cxn>
                <a:cxn ang="0">
                  <a:pos x="TX588" y="TY588"/>
                </a:cxn>
                <a:cxn ang="0">
                  <a:pos x="TX589" y="TY589"/>
                </a:cxn>
                <a:cxn ang="0">
                  <a:pos x="TX590" y="TY590"/>
                </a:cxn>
                <a:cxn ang="0">
                  <a:pos x="TX591" y="TY591"/>
                </a:cxn>
                <a:cxn ang="0">
                  <a:pos x="TX592" y="TY592"/>
                </a:cxn>
                <a:cxn ang="0">
                  <a:pos x="TX593" y="TY593"/>
                </a:cxn>
                <a:cxn ang="0">
                  <a:pos x="TX594" y="TY594"/>
                </a:cxn>
                <a:cxn ang="0">
                  <a:pos x="TX595" y="TY595"/>
                </a:cxn>
                <a:cxn ang="0">
                  <a:pos x="TX596" y="TY596"/>
                </a:cxn>
                <a:cxn ang="0">
                  <a:pos x="TX597" y="TY597"/>
                </a:cxn>
                <a:cxn ang="0">
                  <a:pos x="TX598" y="TY598"/>
                </a:cxn>
                <a:cxn ang="0">
                  <a:pos x="TX599" y="TY599"/>
                </a:cxn>
                <a:cxn ang="0">
                  <a:pos x="TX600" y="TY600"/>
                </a:cxn>
                <a:cxn ang="0">
                  <a:pos x="TX601" y="TY601"/>
                </a:cxn>
                <a:cxn ang="0">
                  <a:pos x="TX602" y="TY602"/>
                </a:cxn>
                <a:cxn ang="0">
                  <a:pos x="TX603" y="TY603"/>
                </a:cxn>
                <a:cxn ang="0">
                  <a:pos x="TX604" y="TY604"/>
                </a:cxn>
                <a:cxn ang="0">
                  <a:pos x="TX605" y="TY605"/>
                </a:cxn>
                <a:cxn ang="0">
                  <a:pos x="TX606" y="TY606"/>
                </a:cxn>
                <a:cxn ang="0">
                  <a:pos x="TX607" y="TY607"/>
                </a:cxn>
                <a:cxn ang="0">
                  <a:pos x="TX608" y="TY608"/>
                </a:cxn>
                <a:cxn ang="0">
                  <a:pos x="TX609" y="TY609"/>
                </a:cxn>
                <a:cxn ang="0">
                  <a:pos x="TX610" y="TY610"/>
                </a:cxn>
                <a:cxn ang="0">
                  <a:pos x="TX611" y="TY611"/>
                </a:cxn>
                <a:cxn ang="0">
                  <a:pos x="TX612" y="TY612"/>
                </a:cxn>
                <a:cxn ang="0">
                  <a:pos x="TX613" y="TY613"/>
                </a:cxn>
                <a:cxn ang="0">
                  <a:pos x="TX614" y="TY614"/>
                </a:cxn>
                <a:cxn ang="0">
                  <a:pos x="TX615" y="TY615"/>
                </a:cxn>
                <a:cxn ang="0">
                  <a:pos x="TX616" y="TY616"/>
                </a:cxn>
                <a:cxn ang="0">
                  <a:pos x="TX617" y="TY617"/>
                </a:cxn>
                <a:cxn ang="0">
                  <a:pos x="TX618" y="TY618"/>
                </a:cxn>
                <a:cxn ang="0">
                  <a:pos x="TX619" y="TY619"/>
                </a:cxn>
                <a:cxn ang="0">
                  <a:pos x="TX620" y="TY620"/>
                </a:cxn>
                <a:cxn ang="0">
                  <a:pos x="TX621" y="TY621"/>
                </a:cxn>
                <a:cxn ang="0">
                  <a:pos x="TX622" y="TY622"/>
                </a:cxn>
                <a:cxn ang="0">
                  <a:pos x="TX623" y="TY623"/>
                </a:cxn>
                <a:cxn ang="0">
                  <a:pos x="TX624" y="TY624"/>
                </a:cxn>
                <a:cxn ang="0">
                  <a:pos x="TX625" y="TY625"/>
                </a:cxn>
                <a:cxn ang="0">
                  <a:pos x="TX626" y="TY626"/>
                </a:cxn>
                <a:cxn ang="0">
                  <a:pos x="TX627" y="TY627"/>
                </a:cxn>
                <a:cxn ang="0">
                  <a:pos x="TX628" y="TY628"/>
                </a:cxn>
                <a:cxn ang="0">
                  <a:pos x="TX629" y="TY629"/>
                </a:cxn>
                <a:cxn ang="0">
                  <a:pos x="TX630" y="TY630"/>
                </a:cxn>
                <a:cxn ang="0">
                  <a:pos x="TX631" y="TY631"/>
                </a:cxn>
                <a:cxn ang="0">
                  <a:pos x="TX632" y="TY632"/>
                </a:cxn>
                <a:cxn ang="0">
                  <a:pos x="TX633" y="TY633"/>
                </a:cxn>
                <a:cxn ang="0">
                  <a:pos x="TX634" y="TY634"/>
                </a:cxn>
                <a:cxn ang="0">
                  <a:pos x="TX635" y="TY635"/>
                </a:cxn>
                <a:cxn ang="0">
                  <a:pos x="TX636" y="TY636"/>
                </a:cxn>
                <a:cxn ang="0">
                  <a:pos x="TX637" y="TY637"/>
                </a:cxn>
                <a:cxn ang="0">
                  <a:pos x="TX638" y="TY638"/>
                </a:cxn>
                <a:cxn ang="0">
                  <a:pos x="TX639" y="TY639"/>
                </a:cxn>
                <a:cxn ang="0">
                  <a:pos x="TX640" y="TY640"/>
                </a:cxn>
                <a:cxn ang="0">
                  <a:pos x="TX641" y="TY641"/>
                </a:cxn>
                <a:cxn ang="0">
                  <a:pos x="TX642" y="TY642"/>
                </a:cxn>
                <a:cxn ang="0">
                  <a:pos x="TX643" y="TY643"/>
                </a:cxn>
                <a:cxn ang="0">
                  <a:pos x="TX644" y="TY644"/>
                </a:cxn>
                <a:cxn ang="0">
                  <a:pos x="TX645" y="TY645"/>
                </a:cxn>
                <a:cxn ang="0">
                  <a:pos x="TX646" y="TY646"/>
                </a:cxn>
                <a:cxn ang="0">
                  <a:pos x="TX647" y="TY647"/>
                </a:cxn>
                <a:cxn ang="0">
                  <a:pos x="TX648" y="TY648"/>
                </a:cxn>
                <a:cxn ang="0">
                  <a:pos x="TX649" y="TY649"/>
                </a:cxn>
                <a:cxn ang="0">
                  <a:pos x="TX650" y="TY650"/>
                </a:cxn>
                <a:cxn ang="0">
                  <a:pos x="TX651" y="TY651"/>
                </a:cxn>
                <a:cxn ang="0">
                  <a:pos x="TX652" y="TY652"/>
                </a:cxn>
                <a:cxn ang="0">
                  <a:pos x="TX653" y="TY653"/>
                </a:cxn>
                <a:cxn ang="0">
                  <a:pos x="TX654" y="TY654"/>
                </a:cxn>
                <a:cxn ang="0">
                  <a:pos x="TX655" y="TY655"/>
                </a:cxn>
                <a:cxn ang="0">
                  <a:pos x="TX656" y="TY656"/>
                </a:cxn>
                <a:cxn ang="0">
                  <a:pos x="TX657" y="TY657"/>
                </a:cxn>
                <a:cxn ang="0">
                  <a:pos x="TX658" y="TY658"/>
                </a:cxn>
                <a:cxn ang="0">
                  <a:pos x="TX659" y="TY659"/>
                </a:cxn>
                <a:cxn ang="0">
                  <a:pos x="TX660" y="TY660"/>
                </a:cxn>
                <a:cxn ang="0">
                  <a:pos x="TX661" y="TY661"/>
                </a:cxn>
                <a:cxn ang="0">
                  <a:pos x="TX662" y="TY662"/>
                </a:cxn>
                <a:cxn ang="0">
                  <a:pos x="TX663" y="TY663"/>
                </a:cxn>
                <a:cxn ang="0">
                  <a:pos x="TX664" y="TY664"/>
                </a:cxn>
                <a:cxn ang="0">
                  <a:pos x="TX665" y="TY665"/>
                </a:cxn>
                <a:cxn ang="0">
                  <a:pos x="TX666" y="TY666"/>
                </a:cxn>
                <a:cxn ang="0">
                  <a:pos x="TX667" y="TY667"/>
                </a:cxn>
                <a:cxn ang="0">
                  <a:pos x="TX668" y="TY668"/>
                </a:cxn>
                <a:cxn ang="0">
                  <a:pos x="TX669" y="TY669"/>
                </a:cxn>
                <a:cxn ang="0">
                  <a:pos x="TX670" y="TY670"/>
                </a:cxn>
                <a:cxn ang="0">
                  <a:pos x="TX671" y="TY671"/>
                </a:cxn>
                <a:cxn ang="0">
                  <a:pos x="TX672" y="TY672"/>
                </a:cxn>
                <a:cxn ang="0">
                  <a:pos x="TX673" y="TY673"/>
                </a:cxn>
                <a:cxn ang="0">
                  <a:pos x="TX674" y="TY674"/>
                </a:cxn>
                <a:cxn ang="0">
                  <a:pos x="TX675" y="TY675"/>
                </a:cxn>
                <a:cxn ang="0">
                  <a:pos x="TX676" y="TY676"/>
                </a:cxn>
                <a:cxn ang="0">
                  <a:pos x="TX677" y="TY677"/>
                </a:cxn>
                <a:cxn ang="0">
                  <a:pos x="TX678" y="TY678"/>
                </a:cxn>
                <a:cxn ang="0">
                  <a:pos x="TX679" y="TY679"/>
                </a:cxn>
                <a:cxn ang="0">
                  <a:pos x="TX680" y="TY680"/>
                </a:cxn>
                <a:cxn ang="0">
                  <a:pos x="TX681" y="TY681"/>
                </a:cxn>
                <a:cxn ang="0">
                  <a:pos x="TX682" y="TY682"/>
                </a:cxn>
                <a:cxn ang="0">
                  <a:pos x="TX683" y="TY683"/>
                </a:cxn>
                <a:cxn ang="0">
                  <a:pos x="TX684" y="TY684"/>
                </a:cxn>
                <a:cxn ang="0">
                  <a:pos x="TX685" y="TY685"/>
                </a:cxn>
                <a:cxn ang="0">
                  <a:pos x="TX686" y="TY686"/>
                </a:cxn>
                <a:cxn ang="0">
                  <a:pos x="TX687" y="TY687"/>
                </a:cxn>
                <a:cxn ang="0">
                  <a:pos x="TX688" y="TY688"/>
                </a:cxn>
                <a:cxn ang="0">
                  <a:pos x="TX689" y="TY689"/>
                </a:cxn>
                <a:cxn ang="0">
                  <a:pos x="TX690" y="TY690"/>
                </a:cxn>
                <a:cxn ang="0">
                  <a:pos x="TX691" y="TY691"/>
                </a:cxn>
                <a:cxn ang="0">
                  <a:pos x="TX692" y="TY692"/>
                </a:cxn>
                <a:cxn ang="0">
                  <a:pos x="TX693" y="TY693"/>
                </a:cxn>
                <a:cxn ang="0">
                  <a:pos x="TX694" y="TY694"/>
                </a:cxn>
                <a:cxn ang="0">
                  <a:pos x="TX695" y="TY695"/>
                </a:cxn>
                <a:cxn ang="0">
                  <a:pos x="TX696" y="TY696"/>
                </a:cxn>
                <a:cxn ang="0">
                  <a:pos x="TX697" y="TY697"/>
                </a:cxn>
                <a:cxn ang="0">
                  <a:pos x="TX698" y="TY698"/>
                </a:cxn>
                <a:cxn ang="0">
                  <a:pos x="TX699" y="TY699"/>
                </a:cxn>
                <a:cxn ang="0">
                  <a:pos x="TX700" y="TY700"/>
                </a:cxn>
                <a:cxn ang="0">
                  <a:pos x="TX701" y="TY701"/>
                </a:cxn>
                <a:cxn ang="0">
                  <a:pos x="TX702" y="TY702"/>
                </a:cxn>
                <a:cxn ang="0">
                  <a:pos x="TX703" y="TY703"/>
                </a:cxn>
                <a:cxn ang="0">
                  <a:pos x="TX704" y="TY704"/>
                </a:cxn>
                <a:cxn ang="0">
                  <a:pos x="TX705" y="TY705"/>
                </a:cxn>
                <a:cxn ang="0">
                  <a:pos x="TX706" y="TY706"/>
                </a:cxn>
                <a:cxn ang="0">
                  <a:pos x="TX707" y="TY707"/>
                </a:cxn>
                <a:cxn ang="0">
                  <a:pos x="TX708" y="TY708"/>
                </a:cxn>
                <a:cxn ang="0">
                  <a:pos x="TX709" y="TY709"/>
                </a:cxn>
                <a:cxn ang="0">
                  <a:pos x="TX710" y="TY710"/>
                </a:cxn>
                <a:cxn ang="0">
                  <a:pos x="TX711" y="TY711"/>
                </a:cxn>
                <a:cxn ang="0">
                  <a:pos x="TX712" y="TY712"/>
                </a:cxn>
                <a:cxn ang="0">
                  <a:pos x="TX713" y="TY713"/>
                </a:cxn>
                <a:cxn ang="0">
                  <a:pos x="TX714" y="TY714"/>
                </a:cxn>
                <a:cxn ang="0">
                  <a:pos x="TX715" y="TY715"/>
                </a:cxn>
                <a:cxn ang="0">
                  <a:pos x="TX716" y="TY716"/>
                </a:cxn>
                <a:cxn ang="0">
                  <a:pos x="TX717" y="TY717"/>
                </a:cxn>
                <a:cxn ang="0">
                  <a:pos x="TX718" y="TY718"/>
                </a:cxn>
                <a:cxn ang="0">
                  <a:pos x="TX719" y="TY719"/>
                </a:cxn>
                <a:cxn ang="0">
                  <a:pos x="TX720" y="TY720"/>
                </a:cxn>
              </a:cxnLst>
              <a:rect l="l" t="t" r="r" b="b"/>
              <a:pathLst>
                <a:path w="17148" h="23476">
                  <a:moveTo>
                    <a:pt x="12373" y="121"/>
                  </a:moveTo>
                  <a:cubicBezTo>
                    <a:pt x="12318" y="340"/>
                    <a:pt x="12253" y="559"/>
                    <a:pt x="12187" y="767"/>
                  </a:cubicBezTo>
                  <a:cubicBezTo>
                    <a:pt x="12253" y="964"/>
                    <a:pt x="12307" y="1161"/>
                    <a:pt x="12362" y="1358"/>
                  </a:cubicBezTo>
                  <a:cubicBezTo>
                    <a:pt x="12416" y="1566"/>
                    <a:pt x="12460" y="1774"/>
                    <a:pt x="12515" y="1982"/>
                  </a:cubicBezTo>
                  <a:cubicBezTo>
                    <a:pt x="12712" y="1501"/>
                    <a:pt x="12876" y="986"/>
                    <a:pt x="13008" y="471"/>
                  </a:cubicBezTo>
                  <a:cubicBezTo>
                    <a:pt x="12964" y="438"/>
                    <a:pt x="12910" y="406"/>
                    <a:pt x="12866" y="372"/>
                  </a:cubicBezTo>
                  <a:cubicBezTo>
                    <a:pt x="12701" y="252"/>
                    <a:pt x="12537" y="175"/>
                    <a:pt x="12373" y="121"/>
                  </a:cubicBezTo>
                  <a:close/>
                  <a:moveTo>
                    <a:pt x="13380" y="1993"/>
                  </a:moveTo>
                  <a:cubicBezTo>
                    <a:pt x="13435" y="2102"/>
                    <a:pt x="13479" y="2212"/>
                    <a:pt x="13523" y="2311"/>
                  </a:cubicBezTo>
                  <a:lnTo>
                    <a:pt x="13654" y="2639"/>
                  </a:lnTo>
                  <a:lnTo>
                    <a:pt x="13752" y="2968"/>
                  </a:lnTo>
                  <a:lnTo>
                    <a:pt x="13774" y="3055"/>
                  </a:lnTo>
                  <a:lnTo>
                    <a:pt x="13796" y="3143"/>
                  </a:lnTo>
                  <a:lnTo>
                    <a:pt x="13796" y="3143"/>
                  </a:lnTo>
                  <a:lnTo>
                    <a:pt x="13764" y="3055"/>
                  </a:lnTo>
                  <a:lnTo>
                    <a:pt x="13742" y="2978"/>
                  </a:lnTo>
                  <a:cubicBezTo>
                    <a:pt x="13708" y="2869"/>
                    <a:pt x="13676" y="2749"/>
                    <a:pt x="13632" y="2639"/>
                  </a:cubicBezTo>
                  <a:cubicBezTo>
                    <a:pt x="13599" y="2530"/>
                    <a:pt x="13555" y="2431"/>
                    <a:pt x="13511" y="2321"/>
                  </a:cubicBezTo>
                  <a:cubicBezTo>
                    <a:pt x="13479" y="2212"/>
                    <a:pt x="13424" y="2102"/>
                    <a:pt x="13380" y="1993"/>
                  </a:cubicBezTo>
                  <a:close/>
                  <a:moveTo>
                    <a:pt x="13807" y="3185"/>
                  </a:moveTo>
                  <a:cubicBezTo>
                    <a:pt x="13818" y="3226"/>
                    <a:pt x="13832" y="3267"/>
                    <a:pt x="13840" y="3307"/>
                  </a:cubicBezTo>
                  <a:lnTo>
                    <a:pt x="13818" y="3231"/>
                  </a:lnTo>
                  <a:lnTo>
                    <a:pt x="13807" y="3185"/>
                  </a:lnTo>
                  <a:close/>
                  <a:moveTo>
                    <a:pt x="11343" y="3516"/>
                  </a:moveTo>
                  <a:lnTo>
                    <a:pt x="11343" y="3516"/>
                  </a:lnTo>
                  <a:cubicBezTo>
                    <a:pt x="11343" y="3778"/>
                    <a:pt x="11311" y="4030"/>
                    <a:pt x="11223" y="4270"/>
                  </a:cubicBezTo>
                  <a:cubicBezTo>
                    <a:pt x="11300" y="4030"/>
                    <a:pt x="11343" y="3778"/>
                    <a:pt x="11343" y="3516"/>
                  </a:cubicBezTo>
                  <a:close/>
                  <a:moveTo>
                    <a:pt x="11136" y="6964"/>
                  </a:moveTo>
                  <a:cubicBezTo>
                    <a:pt x="11114" y="6986"/>
                    <a:pt x="11092" y="6997"/>
                    <a:pt x="11070" y="7019"/>
                  </a:cubicBezTo>
                  <a:lnTo>
                    <a:pt x="11004" y="7063"/>
                  </a:lnTo>
                  <a:lnTo>
                    <a:pt x="10873" y="7161"/>
                  </a:lnTo>
                  <a:cubicBezTo>
                    <a:pt x="10829" y="7194"/>
                    <a:pt x="10786" y="7226"/>
                    <a:pt x="10742" y="7248"/>
                  </a:cubicBezTo>
                  <a:cubicBezTo>
                    <a:pt x="10698" y="7282"/>
                    <a:pt x="10654" y="7314"/>
                    <a:pt x="10610" y="7336"/>
                  </a:cubicBezTo>
                  <a:cubicBezTo>
                    <a:pt x="10643" y="7303"/>
                    <a:pt x="10687" y="7270"/>
                    <a:pt x="10730" y="7238"/>
                  </a:cubicBezTo>
                  <a:cubicBezTo>
                    <a:pt x="10774" y="7216"/>
                    <a:pt x="10818" y="7183"/>
                    <a:pt x="10862" y="7150"/>
                  </a:cubicBezTo>
                  <a:lnTo>
                    <a:pt x="10993" y="7051"/>
                  </a:lnTo>
                  <a:lnTo>
                    <a:pt x="11059" y="7007"/>
                  </a:lnTo>
                  <a:cubicBezTo>
                    <a:pt x="11081" y="6997"/>
                    <a:pt x="11103" y="6975"/>
                    <a:pt x="11136" y="6964"/>
                  </a:cubicBezTo>
                  <a:close/>
                  <a:moveTo>
                    <a:pt x="2160" y="9472"/>
                  </a:moveTo>
                  <a:lnTo>
                    <a:pt x="2160" y="9472"/>
                  </a:lnTo>
                  <a:cubicBezTo>
                    <a:pt x="2159" y="9476"/>
                    <a:pt x="2158" y="9479"/>
                    <a:pt x="2158" y="9482"/>
                  </a:cubicBezTo>
                  <a:lnTo>
                    <a:pt x="2125" y="9515"/>
                  </a:lnTo>
                  <a:lnTo>
                    <a:pt x="2092" y="9537"/>
                  </a:lnTo>
                  <a:lnTo>
                    <a:pt x="2059" y="9559"/>
                  </a:lnTo>
                  <a:cubicBezTo>
                    <a:pt x="2015" y="9591"/>
                    <a:pt x="1961" y="9603"/>
                    <a:pt x="1906" y="9613"/>
                  </a:cubicBezTo>
                  <a:lnTo>
                    <a:pt x="1862" y="9613"/>
                  </a:lnTo>
                  <a:cubicBezTo>
                    <a:pt x="1818" y="9613"/>
                    <a:pt x="1774" y="9603"/>
                    <a:pt x="1742" y="9591"/>
                  </a:cubicBezTo>
                  <a:lnTo>
                    <a:pt x="1698" y="9581"/>
                  </a:lnTo>
                  <a:lnTo>
                    <a:pt x="1665" y="9559"/>
                  </a:lnTo>
                  <a:lnTo>
                    <a:pt x="1632" y="9537"/>
                  </a:lnTo>
                  <a:lnTo>
                    <a:pt x="1599" y="9504"/>
                  </a:lnTo>
                  <a:lnTo>
                    <a:pt x="1599" y="9504"/>
                  </a:lnTo>
                  <a:cubicBezTo>
                    <a:pt x="1643" y="9537"/>
                    <a:pt x="1687" y="9569"/>
                    <a:pt x="1742" y="9581"/>
                  </a:cubicBezTo>
                  <a:cubicBezTo>
                    <a:pt x="1774" y="9591"/>
                    <a:pt x="1818" y="9591"/>
                    <a:pt x="1851" y="9591"/>
                  </a:cubicBezTo>
                  <a:lnTo>
                    <a:pt x="1895" y="9591"/>
                  </a:lnTo>
                  <a:cubicBezTo>
                    <a:pt x="1950" y="9591"/>
                    <a:pt x="2005" y="9569"/>
                    <a:pt x="2049" y="9547"/>
                  </a:cubicBezTo>
                  <a:cubicBezTo>
                    <a:pt x="2093" y="9530"/>
                    <a:pt x="2130" y="9505"/>
                    <a:pt x="2160" y="9472"/>
                  </a:cubicBezTo>
                  <a:close/>
                  <a:moveTo>
                    <a:pt x="4895" y="9187"/>
                  </a:moveTo>
                  <a:lnTo>
                    <a:pt x="4895" y="9187"/>
                  </a:lnTo>
                  <a:cubicBezTo>
                    <a:pt x="5486" y="9603"/>
                    <a:pt x="6143" y="9909"/>
                    <a:pt x="6822" y="10117"/>
                  </a:cubicBezTo>
                  <a:cubicBezTo>
                    <a:pt x="7172" y="10216"/>
                    <a:pt x="7523" y="10303"/>
                    <a:pt x="7873" y="10369"/>
                  </a:cubicBezTo>
                  <a:cubicBezTo>
                    <a:pt x="8224" y="10423"/>
                    <a:pt x="8584" y="10479"/>
                    <a:pt x="8935" y="10511"/>
                  </a:cubicBezTo>
                  <a:cubicBezTo>
                    <a:pt x="8584" y="10489"/>
                    <a:pt x="8224" y="10435"/>
                    <a:pt x="7873" y="10380"/>
                  </a:cubicBezTo>
                  <a:cubicBezTo>
                    <a:pt x="7523" y="10314"/>
                    <a:pt x="7172" y="10238"/>
                    <a:pt x="6822" y="10128"/>
                  </a:cubicBezTo>
                  <a:cubicBezTo>
                    <a:pt x="6132" y="9920"/>
                    <a:pt x="5475" y="9613"/>
                    <a:pt x="4895" y="9187"/>
                  </a:cubicBezTo>
                  <a:close/>
                  <a:moveTo>
                    <a:pt x="10527" y="10569"/>
                  </a:moveTo>
                  <a:lnTo>
                    <a:pt x="10527" y="10569"/>
                  </a:lnTo>
                  <a:cubicBezTo>
                    <a:pt x="10429" y="10579"/>
                    <a:pt x="10338" y="10588"/>
                    <a:pt x="10238" y="10588"/>
                  </a:cubicBezTo>
                  <a:cubicBezTo>
                    <a:pt x="10161" y="10588"/>
                    <a:pt x="10085" y="10588"/>
                    <a:pt x="10019" y="10577"/>
                  </a:cubicBezTo>
                  <a:lnTo>
                    <a:pt x="10260" y="10577"/>
                  </a:lnTo>
                  <a:cubicBezTo>
                    <a:pt x="10349" y="10577"/>
                    <a:pt x="10438" y="10577"/>
                    <a:pt x="10527" y="10569"/>
                  </a:cubicBezTo>
                  <a:close/>
                  <a:moveTo>
                    <a:pt x="10939" y="0"/>
                  </a:moveTo>
                  <a:cubicBezTo>
                    <a:pt x="10610" y="1117"/>
                    <a:pt x="10139" y="2234"/>
                    <a:pt x="9417" y="3121"/>
                  </a:cubicBezTo>
                  <a:cubicBezTo>
                    <a:pt x="9318" y="3252"/>
                    <a:pt x="9198" y="3384"/>
                    <a:pt x="9044" y="3450"/>
                  </a:cubicBezTo>
                  <a:cubicBezTo>
                    <a:pt x="8990" y="3482"/>
                    <a:pt x="8924" y="3493"/>
                    <a:pt x="8859" y="3493"/>
                  </a:cubicBezTo>
                  <a:cubicBezTo>
                    <a:pt x="8771" y="3493"/>
                    <a:pt x="8683" y="3460"/>
                    <a:pt x="8618" y="3406"/>
                  </a:cubicBezTo>
                  <a:lnTo>
                    <a:pt x="8355" y="3635"/>
                  </a:lnTo>
                  <a:lnTo>
                    <a:pt x="8136" y="3800"/>
                  </a:lnTo>
                  <a:lnTo>
                    <a:pt x="7917" y="3964"/>
                  </a:lnTo>
                  <a:lnTo>
                    <a:pt x="7676" y="4106"/>
                  </a:lnTo>
                  <a:lnTo>
                    <a:pt x="7906" y="3953"/>
                  </a:lnTo>
                  <a:lnTo>
                    <a:pt x="8136" y="3788"/>
                  </a:lnTo>
                  <a:lnTo>
                    <a:pt x="8344" y="3625"/>
                  </a:lnTo>
                  <a:lnTo>
                    <a:pt x="8606" y="3394"/>
                  </a:lnTo>
                  <a:cubicBezTo>
                    <a:pt x="8596" y="3394"/>
                    <a:pt x="8584" y="3384"/>
                    <a:pt x="8584" y="3372"/>
                  </a:cubicBezTo>
                  <a:cubicBezTo>
                    <a:pt x="8563" y="3340"/>
                    <a:pt x="9285" y="2278"/>
                    <a:pt x="9351" y="2168"/>
                  </a:cubicBezTo>
                  <a:cubicBezTo>
                    <a:pt x="9603" y="1742"/>
                    <a:pt x="9822" y="1292"/>
                    <a:pt x="10019" y="844"/>
                  </a:cubicBezTo>
                  <a:cubicBezTo>
                    <a:pt x="10139" y="570"/>
                    <a:pt x="10260" y="285"/>
                    <a:pt x="10358" y="12"/>
                  </a:cubicBezTo>
                  <a:lnTo>
                    <a:pt x="10358" y="12"/>
                  </a:lnTo>
                  <a:cubicBezTo>
                    <a:pt x="9504" y="34"/>
                    <a:pt x="8618" y="99"/>
                    <a:pt x="7774" y="252"/>
                  </a:cubicBezTo>
                  <a:cubicBezTo>
                    <a:pt x="7818" y="372"/>
                    <a:pt x="7884" y="493"/>
                    <a:pt x="7971" y="591"/>
                  </a:cubicBezTo>
                  <a:cubicBezTo>
                    <a:pt x="8300" y="964"/>
                    <a:pt x="8891" y="942"/>
                    <a:pt x="9351" y="1029"/>
                  </a:cubicBezTo>
                  <a:cubicBezTo>
                    <a:pt x="9395" y="1041"/>
                    <a:pt x="8727" y="2267"/>
                    <a:pt x="8661" y="2343"/>
                  </a:cubicBezTo>
                  <a:cubicBezTo>
                    <a:pt x="8224" y="2891"/>
                    <a:pt x="7742" y="3153"/>
                    <a:pt x="7085" y="3153"/>
                  </a:cubicBezTo>
                  <a:cubicBezTo>
                    <a:pt x="7019" y="3153"/>
                    <a:pt x="6942" y="3143"/>
                    <a:pt x="6866" y="3143"/>
                  </a:cubicBezTo>
                  <a:cubicBezTo>
                    <a:pt x="6516" y="3110"/>
                    <a:pt x="6176" y="3022"/>
                    <a:pt x="5859" y="2869"/>
                  </a:cubicBezTo>
                  <a:cubicBezTo>
                    <a:pt x="5782" y="2836"/>
                    <a:pt x="5048" y="2355"/>
                    <a:pt x="5070" y="2333"/>
                  </a:cubicBezTo>
                  <a:cubicBezTo>
                    <a:pt x="5136" y="2278"/>
                    <a:pt x="5202" y="2234"/>
                    <a:pt x="5267" y="2190"/>
                  </a:cubicBezTo>
                  <a:cubicBezTo>
                    <a:pt x="5256" y="2179"/>
                    <a:pt x="5246" y="2179"/>
                    <a:pt x="5246" y="2179"/>
                  </a:cubicBezTo>
                  <a:lnTo>
                    <a:pt x="5508" y="2015"/>
                  </a:lnTo>
                  <a:cubicBezTo>
                    <a:pt x="5683" y="1883"/>
                    <a:pt x="5847" y="1752"/>
                    <a:pt x="6022" y="1621"/>
                  </a:cubicBezTo>
                  <a:cubicBezTo>
                    <a:pt x="6078" y="1588"/>
                    <a:pt x="6121" y="1555"/>
                    <a:pt x="6143" y="1501"/>
                  </a:cubicBezTo>
                  <a:cubicBezTo>
                    <a:pt x="6241" y="1314"/>
                    <a:pt x="6154" y="986"/>
                    <a:pt x="6078" y="712"/>
                  </a:cubicBezTo>
                  <a:cubicBezTo>
                    <a:pt x="5869" y="789"/>
                    <a:pt x="5672" y="854"/>
                    <a:pt x="5464" y="920"/>
                  </a:cubicBezTo>
                  <a:cubicBezTo>
                    <a:pt x="4501" y="1248"/>
                    <a:pt x="3526" y="1621"/>
                    <a:pt x="2606" y="2059"/>
                  </a:cubicBezTo>
                  <a:cubicBezTo>
                    <a:pt x="2541" y="2114"/>
                    <a:pt x="2486" y="2179"/>
                    <a:pt x="2431" y="2245"/>
                  </a:cubicBezTo>
                  <a:cubicBezTo>
                    <a:pt x="2421" y="2267"/>
                    <a:pt x="2421" y="2289"/>
                    <a:pt x="2409" y="2311"/>
                  </a:cubicBezTo>
                  <a:cubicBezTo>
                    <a:pt x="2409" y="2289"/>
                    <a:pt x="2421" y="2267"/>
                    <a:pt x="2421" y="2256"/>
                  </a:cubicBezTo>
                  <a:lnTo>
                    <a:pt x="2421" y="2256"/>
                  </a:lnTo>
                  <a:cubicBezTo>
                    <a:pt x="2147" y="2617"/>
                    <a:pt x="2005" y="3110"/>
                    <a:pt x="1917" y="3581"/>
                  </a:cubicBezTo>
                  <a:cubicBezTo>
                    <a:pt x="1764" y="4336"/>
                    <a:pt x="1676" y="5092"/>
                    <a:pt x="1621" y="5858"/>
                  </a:cubicBezTo>
                  <a:cubicBezTo>
                    <a:pt x="1599" y="6263"/>
                    <a:pt x="1589" y="6690"/>
                    <a:pt x="1402" y="7063"/>
                  </a:cubicBezTo>
                  <a:cubicBezTo>
                    <a:pt x="1271" y="7347"/>
                    <a:pt x="1008" y="7588"/>
                    <a:pt x="713" y="7654"/>
                  </a:cubicBezTo>
                  <a:cubicBezTo>
                    <a:pt x="800" y="7676"/>
                    <a:pt x="877" y="7698"/>
                    <a:pt x="964" y="7708"/>
                  </a:cubicBezTo>
                  <a:cubicBezTo>
                    <a:pt x="1096" y="7730"/>
                    <a:pt x="1227" y="7752"/>
                    <a:pt x="1348" y="7763"/>
                  </a:cubicBezTo>
                  <a:cubicBezTo>
                    <a:pt x="1457" y="7774"/>
                    <a:pt x="1555" y="7774"/>
                    <a:pt x="1654" y="7774"/>
                  </a:cubicBezTo>
                  <a:lnTo>
                    <a:pt x="1840" y="7774"/>
                  </a:lnTo>
                  <a:lnTo>
                    <a:pt x="1939" y="7763"/>
                  </a:lnTo>
                  <a:lnTo>
                    <a:pt x="2027" y="7752"/>
                  </a:lnTo>
                  <a:lnTo>
                    <a:pt x="2125" y="7741"/>
                  </a:lnTo>
                  <a:lnTo>
                    <a:pt x="2027" y="7763"/>
                  </a:lnTo>
                  <a:lnTo>
                    <a:pt x="1939" y="7774"/>
                  </a:lnTo>
                  <a:lnTo>
                    <a:pt x="1840" y="7774"/>
                  </a:lnTo>
                  <a:lnTo>
                    <a:pt x="1742" y="7785"/>
                  </a:lnTo>
                  <a:lnTo>
                    <a:pt x="1621" y="7785"/>
                  </a:lnTo>
                  <a:cubicBezTo>
                    <a:pt x="1533" y="7785"/>
                    <a:pt x="1435" y="7785"/>
                    <a:pt x="1348" y="7774"/>
                  </a:cubicBezTo>
                  <a:cubicBezTo>
                    <a:pt x="1216" y="7763"/>
                    <a:pt x="1096" y="7752"/>
                    <a:pt x="964" y="7720"/>
                  </a:cubicBezTo>
                  <a:cubicBezTo>
                    <a:pt x="877" y="7708"/>
                    <a:pt x="789" y="7686"/>
                    <a:pt x="701" y="7654"/>
                  </a:cubicBezTo>
                  <a:cubicBezTo>
                    <a:pt x="658" y="7664"/>
                    <a:pt x="603" y="7676"/>
                    <a:pt x="548" y="7676"/>
                  </a:cubicBezTo>
                  <a:cubicBezTo>
                    <a:pt x="516" y="7676"/>
                    <a:pt x="472" y="7676"/>
                    <a:pt x="428" y="7664"/>
                  </a:cubicBezTo>
                  <a:lnTo>
                    <a:pt x="428" y="7664"/>
                  </a:lnTo>
                  <a:cubicBezTo>
                    <a:pt x="494" y="8048"/>
                    <a:pt x="789" y="8343"/>
                    <a:pt x="1008" y="8661"/>
                  </a:cubicBezTo>
                  <a:cubicBezTo>
                    <a:pt x="1227" y="8978"/>
                    <a:pt x="1348" y="9449"/>
                    <a:pt x="1085" y="9734"/>
                  </a:cubicBezTo>
                  <a:cubicBezTo>
                    <a:pt x="789" y="10041"/>
                    <a:pt x="165" y="9964"/>
                    <a:pt x="1" y="10347"/>
                  </a:cubicBezTo>
                  <a:cubicBezTo>
                    <a:pt x="220" y="10555"/>
                    <a:pt x="2377" y="11398"/>
                    <a:pt x="2957" y="11552"/>
                  </a:cubicBezTo>
                  <a:cubicBezTo>
                    <a:pt x="3001" y="11562"/>
                    <a:pt x="3044" y="11573"/>
                    <a:pt x="3066" y="11573"/>
                  </a:cubicBezTo>
                  <a:cubicBezTo>
                    <a:pt x="3088" y="11573"/>
                    <a:pt x="3100" y="11562"/>
                    <a:pt x="3100" y="11562"/>
                  </a:cubicBezTo>
                  <a:cubicBezTo>
                    <a:pt x="3176" y="10818"/>
                    <a:pt x="3121" y="10051"/>
                    <a:pt x="3034" y="9307"/>
                  </a:cubicBezTo>
                  <a:cubicBezTo>
                    <a:pt x="2881" y="8759"/>
                    <a:pt x="2738" y="8201"/>
                    <a:pt x="2618" y="7642"/>
                  </a:cubicBezTo>
                  <a:cubicBezTo>
                    <a:pt x="2475" y="7041"/>
                    <a:pt x="2366" y="6438"/>
                    <a:pt x="2267" y="5836"/>
                  </a:cubicBezTo>
                  <a:lnTo>
                    <a:pt x="2202" y="5376"/>
                  </a:lnTo>
                  <a:lnTo>
                    <a:pt x="2278" y="5836"/>
                  </a:lnTo>
                  <a:cubicBezTo>
                    <a:pt x="2377" y="6438"/>
                    <a:pt x="2497" y="7041"/>
                    <a:pt x="2628" y="7642"/>
                  </a:cubicBezTo>
                  <a:cubicBezTo>
                    <a:pt x="2749" y="8179"/>
                    <a:pt x="2881" y="8705"/>
                    <a:pt x="3023" y="9241"/>
                  </a:cubicBezTo>
                  <a:cubicBezTo>
                    <a:pt x="3001" y="9066"/>
                    <a:pt x="2979" y="8891"/>
                    <a:pt x="2946" y="8727"/>
                  </a:cubicBezTo>
                  <a:lnTo>
                    <a:pt x="2946" y="8727"/>
                  </a:lnTo>
                  <a:cubicBezTo>
                    <a:pt x="2968" y="8771"/>
                    <a:pt x="2979" y="8825"/>
                    <a:pt x="3001" y="8880"/>
                  </a:cubicBezTo>
                  <a:cubicBezTo>
                    <a:pt x="2782" y="7369"/>
                    <a:pt x="2431" y="5869"/>
                    <a:pt x="2530" y="4347"/>
                  </a:cubicBezTo>
                  <a:lnTo>
                    <a:pt x="2530" y="4347"/>
                  </a:lnTo>
                  <a:cubicBezTo>
                    <a:pt x="2541" y="4380"/>
                    <a:pt x="2563" y="4402"/>
                    <a:pt x="2596" y="4424"/>
                  </a:cubicBezTo>
                  <a:cubicBezTo>
                    <a:pt x="2530" y="4172"/>
                    <a:pt x="2475" y="3920"/>
                    <a:pt x="2443" y="3657"/>
                  </a:cubicBezTo>
                  <a:cubicBezTo>
                    <a:pt x="2409" y="3406"/>
                    <a:pt x="2387" y="3143"/>
                    <a:pt x="2377" y="2891"/>
                  </a:cubicBezTo>
                  <a:lnTo>
                    <a:pt x="2377" y="2694"/>
                  </a:lnTo>
                  <a:cubicBezTo>
                    <a:pt x="2377" y="2628"/>
                    <a:pt x="2377" y="2562"/>
                    <a:pt x="2387" y="2497"/>
                  </a:cubicBezTo>
                  <a:cubicBezTo>
                    <a:pt x="2387" y="2431"/>
                    <a:pt x="2399" y="2377"/>
                    <a:pt x="2409" y="2311"/>
                  </a:cubicBezTo>
                  <a:lnTo>
                    <a:pt x="2409" y="2311"/>
                  </a:lnTo>
                  <a:cubicBezTo>
                    <a:pt x="2399" y="2377"/>
                    <a:pt x="2399" y="2442"/>
                    <a:pt x="2387" y="2497"/>
                  </a:cubicBezTo>
                  <a:lnTo>
                    <a:pt x="2387" y="2694"/>
                  </a:lnTo>
                  <a:lnTo>
                    <a:pt x="2387" y="2891"/>
                  </a:lnTo>
                  <a:cubicBezTo>
                    <a:pt x="2399" y="3143"/>
                    <a:pt x="2421" y="3406"/>
                    <a:pt x="2453" y="3657"/>
                  </a:cubicBezTo>
                  <a:cubicBezTo>
                    <a:pt x="2486" y="3909"/>
                    <a:pt x="2541" y="4172"/>
                    <a:pt x="2606" y="4413"/>
                  </a:cubicBezTo>
                  <a:lnTo>
                    <a:pt x="2606" y="4435"/>
                  </a:lnTo>
                  <a:cubicBezTo>
                    <a:pt x="2640" y="4445"/>
                    <a:pt x="2684" y="4457"/>
                    <a:pt x="2727" y="4457"/>
                  </a:cubicBezTo>
                  <a:cubicBezTo>
                    <a:pt x="2815" y="4457"/>
                    <a:pt x="2913" y="4424"/>
                    <a:pt x="2979" y="4358"/>
                  </a:cubicBezTo>
                  <a:cubicBezTo>
                    <a:pt x="3100" y="4238"/>
                    <a:pt x="3165" y="4051"/>
                    <a:pt x="3297" y="3931"/>
                  </a:cubicBezTo>
                  <a:cubicBezTo>
                    <a:pt x="3417" y="3810"/>
                    <a:pt x="3592" y="3756"/>
                    <a:pt x="3767" y="3756"/>
                  </a:cubicBezTo>
                  <a:cubicBezTo>
                    <a:pt x="3855" y="3756"/>
                    <a:pt x="3942" y="3767"/>
                    <a:pt x="4019" y="3788"/>
                  </a:cubicBezTo>
                  <a:cubicBezTo>
                    <a:pt x="4271" y="3854"/>
                    <a:pt x="4490" y="3997"/>
                    <a:pt x="4709" y="4128"/>
                  </a:cubicBezTo>
                  <a:cubicBezTo>
                    <a:pt x="5760" y="4763"/>
                    <a:pt x="7107" y="5617"/>
                    <a:pt x="8377" y="5617"/>
                  </a:cubicBezTo>
                  <a:lnTo>
                    <a:pt x="8486" y="5617"/>
                  </a:lnTo>
                  <a:cubicBezTo>
                    <a:pt x="9395" y="5574"/>
                    <a:pt x="10238" y="5168"/>
                    <a:pt x="11037" y="4720"/>
                  </a:cubicBezTo>
                  <a:cubicBezTo>
                    <a:pt x="11114" y="4577"/>
                    <a:pt x="11168" y="4424"/>
                    <a:pt x="11223" y="4270"/>
                  </a:cubicBezTo>
                  <a:lnTo>
                    <a:pt x="11223" y="4270"/>
                  </a:lnTo>
                  <a:cubicBezTo>
                    <a:pt x="11180" y="4424"/>
                    <a:pt x="11124" y="4577"/>
                    <a:pt x="11048" y="4720"/>
                  </a:cubicBezTo>
                  <a:cubicBezTo>
                    <a:pt x="11136" y="4664"/>
                    <a:pt x="11223" y="4610"/>
                    <a:pt x="11311" y="4566"/>
                  </a:cubicBezTo>
                  <a:lnTo>
                    <a:pt x="11311" y="4566"/>
                  </a:lnTo>
                  <a:cubicBezTo>
                    <a:pt x="11202" y="4796"/>
                    <a:pt x="11070" y="5004"/>
                    <a:pt x="10906" y="5201"/>
                  </a:cubicBezTo>
                  <a:cubicBezTo>
                    <a:pt x="10533" y="5650"/>
                    <a:pt x="10030" y="6012"/>
                    <a:pt x="9504" y="6285"/>
                  </a:cubicBezTo>
                  <a:cubicBezTo>
                    <a:pt x="9198" y="6428"/>
                    <a:pt x="8891" y="6548"/>
                    <a:pt x="8574" y="6657"/>
                  </a:cubicBezTo>
                  <a:cubicBezTo>
                    <a:pt x="8530" y="6668"/>
                    <a:pt x="8486" y="6690"/>
                    <a:pt x="8443" y="6701"/>
                  </a:cubicBezTo>
                  <a:cubicBezTo>
                    <a:pt x="8278" y="6756"/>
                    <a:pt x="8114" y="6800"/>
                    <a:pt x="7949" y="6844"/>
                  </a:cubicBezTo>
                  <a:cubicBezTo>
                    <a:pt x="7665" y="6920"/>
                    <a:pt x="7380" y="6986"/>
                    <a:pt x="7085" y="7051"/>
                  </a:cubicBezTo>
                  <a:cubicBezTo>
                    <a:pt x="7698" y="7588"/>
                    <a:pt x="8497" y="7883"/>
                    <a:pt x="9307" y="7883"/>
                  </a:cubicBezTo>
                  <a:cubicBezTo>
                    <a:pt x="9438" y="7883"/>
                    <a:pt x="9559" y="7873"/>
                    <a:pt x="9691" y="7861"/>
                  </a:cubicBezTo>
                  <a:lnTo>
                    <a:pt x="9691" y="7861"/>
                  </a:lnTo>
                  <a:cubicBezTo>
                    <a:pt x="9066" y="8562"/>
                    <a:pt x="8103" y="8858"/>
                    <a:pt x="7161" y="8858"/>
                  </a:cubicBezTo>
                  <a:lnTo>
                    <a:pt x="7008" y="8858"/>
                  </a:lnTo>
                  <a:cubicBezTo>
                    <a:pt x="6022" y="8825"/>
                    <a:pt x="5070" y="8496"/>
                    <a:pt x="4129" y="8179"/>
                  </a:cubicBezTo>
                  <a:lnTo>
                    <a:pt x="4129" y="8179"/>
                  </a:lnTo>
                  <a:cubicBezTo>
                    <a:pt x="4348" y="8530"/>
                    <a:pt x="4577" y="8847"/>
                    <a:pt x="4829" y="9131"/>
                  </a:cubicBezTo>
                  <a:lnTo>
                    <a:pt x="4851" y="9143"/>
                  </a:lnTo>
                  <a:cubicBezTo>
                    <a:pt x="4862" y="9153"/>
                    <a:pt x="4884" y="9165"/>
                    <a:pt x="4895" y="9187"/>
                  </a:cubicBezTo>
                  <a:cubicBezTo>
                    <a:pt x="4884" y="9187"/>
                    <a:pt x="4873" y="9175"/>
                    <a:pt x="4862" y="9165"/>
                  </a:cubicBezTo>
                  <a:lnTo>
                    <a:pt x="4862" y="9165"/>
                  </a:lnTo>
                  <a:cubicBezTo>
                    <a:pt x="5683" y="10095"/>
                    <a:pt x="6679" y="10774"/>
                    <a:pt x="7687" y="11540"/>
                  </a:cubicBezTo>
                  <a:cubicBezTo>
                    <a:pt x="8026" y="11792"/>
                    <a:pt x="9625" y="12756"/>
                    <a:pt x="10391" y="12756"/>
                  </a:cubicBezTo>
                  <a:cubicBezTo>
                    <a:pt x="10533" y="12756"/>
                    <a:pt x="10643" y="12723"/>
                    <a:pt x="10720" y="12646"/>
                  </a:cubicBezTo>
                  <a:lnTo>
                    <a:pt x="10720" y="12646"/>
                  </a:lnTo>
                  <a:cubicBezTo>
                    <a:pt x="10238" y="13161"/>
                    <a:pt x="9614" y="13555"/>
                    <a:pt x="8946" y="13774"/>
                  </a:cubicBezTo>
                  <a:cubicBezTo>
                    <a:pt x="9187" y="13774"/>
                    <a:pt x="9428" y="13752"/>
                    <a:pt x="9669" y="13730"/>
                  </a:cubicBezTo>
                  <a:cubicBezTo>
                    <a:pt x="10249" y="13664"/>
                    <a:pt x="10818" y="13522"/>
                    <a:pt x="11343" y="13281"/>
                  </a:cubicBezTo>
                  <a:cubicBezTo>
                    <a:pt x="11869" y="13041"/>
                    <a:pt x="12351" y="12690"/>
                    <a:pt x="12723" y="12252"/>
                  </a:cubicBezTo>
                  <a:cubicBezTo>
                    <a:pt x="12920" y="12033"/>
                    <a:pt x="13085" y="11803"/>
                    <a:pt x="13216" y="11540"/>
                  </a:cubicBezTo>
                  <a:cubicBezTo>
                    <a:pt x="13270" y="11442"/>
                    <a:pt x="13314" y="11333"/>
                    <a:pt x="13358" y="11234"/>
                  </a:cubicBezTo>
                  <a:cubicBezTo>
                    <a:pt x="13446" y="10479"/>
                    <a:pt x="13479" y="9734"/>
                    <a:pt x="13479" y="8978"/>
                  </a:cubicBezTo>
                  <a:lnTo>
                    <a:pt x="13479" y="8934"/>
                  </a:lnTo>
                  <a:lnTo>
                    <a:pt x="13446" y="9394"/>
                  </a:lnTo>
                  <a:lnTo>
                    <a:pt x="13467" y="8934"/>
                  </a:lnTo>
                  <a:lnTo>
                    <a:pt x="13479" y="8639"/>
                  </a:lnTo>
                  <a:cubicBezTo>
                    <a:pt x="13467" y="8026"/>
                    <a:pt x="13435" y="7413"/>
                    <a:pt x="13369" y="6800"/>
                  </a:cubicBezTo>
                  <a:lnTo>
                    <a:pt x="13369" y="6788"/>
                  </a:lnTo>
                  <a:cubicBezTo>
                    <a:pt x="13402" y="6909"/>
                    <a:pt x="13435" y="7041"/>
                    <a:pt x="13479" y="7161"/>
                  </a:cubicBezTo>
                  <a:cubicBezTo>
                    <a:pt x="13467" y="6679"/>
                    <a:pt x="13446" y="6209"/>
                    <a:pt x="13402" y="5727"/>
                  </a:cubicBezTo>
                  <a:cubicBezTo>
                    <a:pt x="13358" y="5114"/>
                    <a:pt x="13282" y="4511"/>
                    <a:pt x="13194" y="3898"/>
                  </a:cubicBezTo>
                  <a:lnTo>
                    <a:pt x="13129" y="3450"/>
                  </a:lnTo>
                  <a:lnTo>
                    <a:pt x="13041" y="3000"/>
                  </a:lnTo>
                  <a:lnTo>
                    <a:pt x="12953" y="2540"/>
                  </a:lnTo>
                  <a:lnTo>
                    <a:pt x="12876" y="2179"/>
                  </a:lnTo>
                  <a:lnTo>
                    <a:pt x="12964" y="2540"/>
                  </a:lnTo>
                  <a:lnTo>
                    <a:pt x="13051" y="3000"/>
                  </a:lnTo>
                  <a:lnTo>
                    <a:pt x="13129" y="3450"/>
                  </a:lnTo>
                  <a:lnTo>
                    <a:pt x="13205" y="3898"/>
                  </a:lnTo>
                  <a:cubicBezTo>
                    <a:pt x="13292" y="4511"/>
                    <a:pt x="13369" y="5114"/>
                    <a:pt x="13424" y="5727"/>
                  </a:cubicBezTo>
                  <a:cubicBezTo>
                    <a:pt x="13457" y="6209"/>
                    <a:pt x="13479" y="6701"/>
                    <a:pt x="13489" y="7194"/>
                  </a:cubicBezTo>
                  <a:cubicBezTo>
                    <a:pt x="13665" y="7664"/>
                    <a:pt x="13905" y="8124"/>
                    <a:pt x="14201" y="8530"/>
                  </a:cubicBezTo>
                  <a:cubicBezTo>
                    <a:pt x="14223" y="8518"/>
                    <a:pt x="14245" y="8508"/>
                    <a:pt x="14256" y="8496"/>
                  </a:cubicBezTo>
                  <a:cubicBezTo>
                    <a:pt x="14267" y="8365"/>
                    <a:pt x="14278" y="8245"/>
                    <a:pt x="14300" y="8124"/>
                  </a:cubicBezTo>
                  <a:cubicBezTo>
                    <a:pt x="14377" y="7676"/>
                    <a:pt x="14562" y="7347"/>
                    <a:pt x="14497" y="6887"/>
                  </a:cubicBezTo>
                  <a:cubicBezTo>
                    <a:pt x="14355" y="5913"/>
                    <a:pt x="13993" y="5037"/>
                    <a:pt x="13971" y="4041"/>
                  </a:cubicBezTo>
                  <a:cubicBezTo>
                    <a:pt x="13961" y="3362"/>
                    <a:pt x="14158" y="2672"/>
                    <a:pt x="14508" y="2080"/>
                  </a:cubicBezTo>
                  <a:cubicBezTo>
                    <a:pt x="14311" y="1873"/>
                    <a:pt x="14124" y="1654"/>
                    <a:pt x="13939" y="1435"/>
                  </a:cubicBezTo>
                  <a:cubicBezTo>
                    <a:pt x="13742" y="1216"/>
                    <a:pt x="13545" y="975"/>
                    <a:pt x="13336" y="767"/>
                  </a:cubicBezTo>
                  <a:cubicBezTo>
                    <a:pt x="13326" y="822"/>
                    <a:pt x="13304" y="888"/>
                    <a:pt x="13292" y="942"/>
                  </a:cubicBezTo>
                  <a:cubicBezTo>
                    <a:pt x="13172" y="1347"/>
                    <a:pt x="13063" y="1796"/>
                    <a:pt x="12888" y="2179"/>
                  </a:cubicBezTo>
                  <a:lnTo>
                    <a:pt x="12876" y="2179"/>
                  </a:lnTo>
                  <a:cubicBezTo>
                    <a:pt x="12789" y="2365"/>
                    <a:pt x="12789" y="2377"/>
                    <a:pt x="12614" y="2464"/>
                  </a:cubicBezTo>
                  <a:lnTo>
                    <a:pt x="12635" y="2606"/>
                  </a:lnTo>
                  <a:lnTo>
                    <a:pt x="12657" y="2781"/>
                  </a:lnTo>
                  <a:lnTo>
                    <a:pt x="12625" y="2606"/>
                  </a:lnTo>
                  <a:lnTo>
                    <a:pt x="12603" y="2464"/>
                  </a:lnTo>
                  <a:cubicBezTo>
                    <a:pt x="12515" y="2497"/>
                    <a:pt x="12275" y="2508"/>
                    <a:pt x="12241" y="2574"/>
                  </a:cubicBezTo>
                  <a:cubicBezTo>
                    <a:pt x="12329" y="2387"/>
                    <a:pt x="12416" y="2190"/>
                    <a:pt x="12504" y="2004"/>
                  </a:cubicBezTo>
                  <a:cubicBezTo>
                    <a:pt x="12460" y="1785"/>
                    <a:pt x="12406" y="1577"/>
                    <a:pt x="12351" y="1369"/>
                  </a:cubicBezTo>
                  <a:cubicBezTo>
                    <a:pt x="12296" y="1172"/>
                    <a:pt x="12241" y="975"/>
                    <a:pt x="12176" y="789"/>
                  </a:cubicBezTo>
                  <a:cubicBezTo>
                    <a:pt x="12044" y="1205"/>
                    <a:pt x="11858" y="1621"/>
                    <a:pt x="11640" y="2015"/>
                  </a:cubicBezTo>
                  <a:cubicBezTo>
                    <a:pt x="11245" y="2716"/>
                    <a:pt x="10621" y="3394"/>
                    <a:pt x="9822" y="3482"/>
                  </a:cubicBezTo>
                  <a:cubicBezTo>
                    <a:pt x="10369" y="2409"/>
                    <a:pt x="10774" y="1205"/>
                    <a:pt x="11026" y="0"/>
                  </a:cubicBezTo>
                  <a:close/>
                  <a:moveTo>
                    <a:pt x="7774" y="15460"/>
                  </a:moveTo>
                  <a:lnTo>
                    <a:pt x="7873" y="15471"/>
                  </a:lnTo>
                  <a:lnTo>
                    <a:pt x="7927" y="15482"/>
                  </a:lnTo>
                  <a:lnTo>
                    <a:pt x="7971" y="15482"/>
                  </a:lnTo>
                  <a:lnTo>
                    <a:pt x="8168" y="15504"/>
                  </a:lnTo>
                  <a:lnTo>
                    <a:pt x="8224" y="15515"/>
                  </a:lnTo>
                  <a:lnTo>
                    <a:pt x="8278" y="15515"/>
                  </a:lnTo>
                  <a:lnTo>
                    <a:pt x="8377" y="15525"/>
                  </a:lnTo>
                  <a:cubicBezTo>
                    <a:pt x="8443" y="15537"/>
                    <a:pt x="8508" y="15537"/>
                    <a:pt x="8574" y="15537"/>
                  </a:cubicBezTo>
                  <a:lnTo>
                    <a:pt x="8781" y="15547"/>
                  </a:lnTo>
                  <a:cubicBezTo>
                    <a:pt x="8847" y="15547"/>
                    <a:pt x="8913" y="15547"/>
                    <a:pt x="8979" y="15559"/>
                  </a:cubicBezTo>
                  <a:lnTo>
                    <a:pt x="8781" y="15559"/>
                  </a:lnTo>
                  <a:lnTo>
                    <a:pt x="8574" y="15547"/>
                  </a:lnTo>
                  <a:cubicBezTo>
                    <a:pt x="8508" y="15547"/>
                    <a:pt x="8443" y="15537"/>
                    <a:pt x="8377" y="15537"/>
                  </a:cubicBezTo>
                  <a:lnTo>
                    <a:pt x="8278" y="15525"/>
                  </a:lnTo>
                  <a:lnTo>
                    <a:pt x="8224" y="15525"/>
                  </a:lnTo>
                  <a:lnTo>
                    <a:pt x="8168" y="15515"/>
                  </a:lnTo>
                  <a:lnTo>
                    <a:pt x="7971" y="15493"/>
                  </a:lnTo>
                  <a:lnTo>
                    <a:pt x="7917" y="15493"/>
                  </a:lnTo>
                  <a:lnTo>
                    <a:pt x="7873" y="15482"/>
                  </a:lnTo>
                  <a:lnTo>
                    <a:pt x="7774" y="15460"/>
                  </a:lnTo>
                  <a:close/>
                  <a:moveTo>
                    <a:pt x="9384" y="15547"/>
                  </a:moveTo>
                  <a:lnTo>
                    <a:pt x="9187" y="15559"/>
                  </a:lnTo>
                  <a:lnTo>
                    <a:pt x="9078" y="15559"/>
                  </a:lnTo>
                  <a:cubicBezTo>
                    <a:pt x="9110" y="15559"/>
                    <a:pt x="9143" y="15559"/>
                    <a:pt x="9187" y="15547"/>
                  </a:cubicBezTo>
                  <a:close/>
                  <a:moveTo>
                    <a:pt x="13358" y="11245"/>
                  </a:moveTo>
                  <a:lnTo>
                    <a:pt x="13358" y="11245"/>
                  </a:lnTo>
                  <a:cubicBezTo>
                    <a:pt x="13314" y="11354"/>
                    <a:pt x="13270" y="11453"/>
                    <a:pt x="13227" y="11540"/>
                  </a:cubicBezTo>
                  <a:cubicBezTo>
                    <a:pt x="13095" y="11803"/>
                    <a:pt x="12931" y="12044"/>
                    <a:pt x="12734" y="12263"/>
                  </a:cubicBezTo>
                  <a:cubicBezTo>
                    <a:pt x="12351" y="12701"/>
                    <a:pt x="11880" y="13051"/>
                    <a:pt x="11343" y="13292"/>
                  </a:cubicBezTo>
                  <a:cubicBezTo>
                    <a:pt x="10818" y="13533"/>
                    <a:pt x="10249" y="13676"/>
                    <a:pt x="9679" y="13741"/>
                  </a:cubicBezTo>
                  <a:cubicBezTo>
                    <a:pt x="9428" y="13763"/>
                    <a:pt x="9176" y="13774"/>
                    <a:pt x="8924" y="13785"/>
                  </a:cubicBezTo>
                  <a:cubicBezTo>
                    <a:pt x="8628" y="13873"/>
                    <a:pt x="8322" y="13938"/>
                    <a:pt x="8005" y="13971"/>
                  </a:cubicBezTo>
                  <a:cubicBezTo>
                    <a:pt x="8519" y="14255"/>
                    <a:pt x="9110" y="14409"/>
                    <a:pt x="9701" y="14409"/>
                  </a:cubicBezTo>
                  <a:cubicBezTo>
                    <a:pt x="9910" y="14409"/>
                    <a:pt x="10117" y="14398"/>
                    <a:pt x="10326" y="14354"/>
                  </a:cubicBezTo>
                  <a:lnTo>
                    <a:pt x="10326" y="14354"/>
                  </a:lnTo>
                  <a:cubicBezTo>
                    <a:pt x="9679" y="14562"/>
                    <a:pt x="9012" y="14650"/>
                    <a:pt x="8333" y="14650"/>
                  </a:cubicBezTo>
                  <a:cubicBezTo>
                    <a:pt x="6975" y="14650"/>
                    <a:pt x="5584" y="14299"/>
                    <a:pt x="4271" y="13873"/>
                  </a:cubicBezTo>
                  <a:lnTo>
                    <a:pt x="4271" y="13873"/>
                  </a:lnTo>
                  <a:cubicBezTo>
                    <a:pt x="4413" y="14048"/>
                    <a:pt x="4567" y="14201"/>
                    <a:pt x="4730" y="14354"/>
                  </a:cubicBezTo>
                  <a:cubicBezTo>
                    <a:pt x="4742" y="14354"/>
                    <a:pt x="4752" y="14354"/>
                    <a:pt x="4752" y="14365"/>
                  </a:cubicBezTo>
                  <a:cubicBezTo>
                    <a:pt x="4808" y="14398"/>
                    <a:pt x="4873" y="14431"/>
                    <a:pt x="4928" y="14464"/>
                  </a:cubicBezTo>
                  <a:lnTo>
                    <a:pt x="5103" y="14562"/>
                  </a:lnTo>
                  <a:cubicBezTo>
                    <a:pt x="5168" y="14595"/>
                    <a:pt x="5224" y="14628"/>
                    <a:pt x="5289" y="14661"/>
                  </a:cubicBezTo>
                  <a:lnTo>
                    <a:pt x="5377" y="14705"/>
                  </a:lnTo>
                  <a:cubicBezTo>
                    <a:pt x="5409" y="14715"/>
                    <a:pt x="5431" y="14727"/>
                    <a:pt x="5464" y="14749"/>
                  </a:cubicBezTo>
                  <a:lnTo>
                    <a:pt x="5650" y="14825"/>
                  </a:lnTo>
                  <a:lnTo>
                    <a:pt x="5694" y="14847"/>
                  </a:lnTo>
                  <a:lnTo>
                    <a:pt x="5738" y="14869"/>
                  </a:lnTo>
                  <a:lnTo>
                    <a:pt x="5837" y="14912"/>
                  </a:lnTo>
                  <a:cubicBezTo>
                    <a:pt x="5957" y="14968"/>
                    <a:pt x="6088" y="15011"/>
                    <a:pt x="6209" y="15055"/>
                  </a:cubicBezTo>
                  <a:lnTo>
                    <a:pt x="6307" y="15088"/>
                  </a:lnTo>
                  <a:lnTo>
                    <a:pt x="6406" y="15121"/>
                  </a:lnTo>
                  <a:lnTo>
                    <a:pt x="6494" y="15153"/>
                  </a:lnTo>
                  <a:lnTo>
                    <a:pt x="6592" y="15187"/>
                  </a:lnTo>
                  <a:lnTo>
                    <a:pt x="6789" y="15241"/>
                  </a:lnTo>
                  <a:lnTo>
                    <a:pt x="6986" y="15296"/>
                  </a:lnTo>
                  <a:cubicBezTo>
                    <a:pt x="7019" y="15307"/>
                    <a:pt x="7052" y="15307"/>
                    <a:pt x="7085" y="15318"/>
                  </a:cubicBezTo>
                  <a:lnTo>
                    <a:pt x="7183" y="15340"/>
                  </a:lnTo>
                  <a:cubicBezTo>
                    <a:pt x="7249" y="15350"/>
                    <a:pt x="7314" y="15372"/>
                    <a:pt x="7380" y="15384"/>
                  </a:cubicBezTo>
                  <a:cubicBezTo>
                    <a:pt x="7511" y="15405"/>
                    <a:pt x="7643" y="15438"/>
                    <a:pt x="7774" y="15460"/>
                  </a:cubicBezTo>
                  <a:cubicBezTo>
                    <a:pt x="7643" y="15449"/>
                    <a:pt x="7501" y="15416"/>
                    <a:pt x="7370" y="15394"/>
                  </a:cubicBezTo>
                  <a:cubicBezTo>
                    <a:pt x="7304" y="15384"/>
                    <a:pt x="7238" y="15362"/>
                    <a:pt x="7172" y="15350"/>
                  </a:cubicBezTo>
                  <a:lnTo>
                    <a:pt x="7074" y="15328"/>
                  </a:lnTo>
                  <a:cubicBezTo>
                    <a:pt x="7041" y="15318"/>
                    <a:pt x="7008" y="15318"/>
                    <a:pt x="6975" y="15307"/>
                  </a:cubicBezTo>
                  <a:lnTo>
                    <a:pt x="6778" y="15252"/>
                  </a:lnTo>
                  <a:lnTo>
                    <a:pt x="6592" y="15197"/>
                  </a:lnTo>
                  <a:lnTo>
                    <a:pt x="6494" y="15165"/>
                  </a:lnTo>
                  <a:lnTo>
                    <a:pt x="6395" y="15131"/>
                  </a:lnTo>
                  <a:lnTo>
                    <a:pt x="6297" y="15099"/>
                  </a:lnTo>
                  <a:cubicBezTo>
                    <a:pt x="6275" y="15088"/>
                    <a:pt x="6241" y="15077"/>
                    <a:pt x="6209" y="15066"/>
                  </a:cubicBezTo>
                  <a:cubicBezTo>
                    <a:pt x="6078" y="15022"/>
                    <a:pt x="5957" y="14978"/>
                    <a:pt x="5825" y="14924"/>
                  </a:cubicBezTo>
                  <a:lnTo>
                    <a:pt x="5738" y="14880"/>
                  </a:lnTo>
                  <a:lnTo>
                    <a:pt x="5694" y="14858"/>
                  </a:lnTo>
                  <a:lnTo>
                    <a:pt x="5640" y="14836"/>
                  </a:lnTo>
                  <a:lnTo>
                    <a:pt x="5464" y="14759"/>
                  </a:lnTo>
                  <a:cubicBezTo>
                    <a:pt x="5431" y="14737"/>
                    <a:pt x="5399" y="14727"/>
                    <a:pt x="5366" y="14715"/>
                  </a:cubicBezTo>
                  <a:lnTo>
                    <a:pt x="5278" y="14661"/>
                  </a:lnTo>
                  <a:cubicBezTo>
                    <a:pt x="5224" y="14639"/>
                    <a:pt x="5158" y="14606"/>
                    <a:pt x="5103" y="14573"/>
                  </a:cubicBezTo>
                  <a:lnTo>
                    <a:pt x="4928" y="14474"/>
                  </a:lnTo>
                  <a:cubicBezTo>
                    <a:pt x="4873" y="14442"/>
                    <a:pt x="4818" y="14420"/>
                    <a:pt x="4774" y="14387"/>
                  </a:cubicBezTo>
                  <a:lnTo>
                    <a:pt x="4774" y="14387"/>
                  </a:lnTo>
                  <a:cubicBezTo>
                    <a:pt x="6187" y="15657"/>
                    <a:pt x="8125" y="16270"/>
                    <a:pt x="9997" y="16730"/>
                  </a:cubicBezTo>
                  <a:cubicBezTo>
                    <a:pt x="10161" y="16664"/>
                    <a:pt x="10326" y="16598"/>
                    <a:pt x="10501" y="16533"/>
                  </a:cubicBezTo>
                  <a:cubicBezTo>
                    <a:pt x="10730" y="16445"/>
                    <a:pt x="10961" y="16336"/>
                    <a:pt x="11180" y="16226"/>
                  </a:cubicBezTo>
                  <a:cubicBezTo>
                    <a:pt x="11628" y="16007"/>
                    <a:pt x="12056" y="15744"/>
                    <a:pt x="12438" y="15427"/>
                  </a:cubicBezTo>
                  <a:cubicBezTo>
                    <a:pt x="12635" y="15274"/>
                    <a:pt x="12811" y="15099"/>
                    <a:pt x="12975" y="14912"/>
                  </a:cubicBezTo>
                  <a:cubicBezTo>
                    <a:pt x="13139" y="14715"/>
                    <a:pt x="13270" y="14508"/>
                    <a:pt x="13380" y="14289"/>
                  </a:cubicBezTo>
                  <a:cubicBezTo>
                    <a:pt x="13435" y="14190"/>
                    <a:pt x="13479" y="14092"/>
                    <a:pt x="13511" y="13982"/>
                  </a:cubicBezTo>
                  <a:cubicBezTo>
                    <a:pt x="13577" y="13686"/>
                    <a:pt x="13676" y="13380"/>
                    <a:pt x="13676" y="13095"/>
                  </a:cubicBezTo>
                  <a:cubicBezTo>
                    <a:pt x="13676" y="12953"/>
                    <a:pt x="13643" y="12800"/>
                    <a:pt x="13577" y="12668"/>
                  </a:cubicBezTo>
                  <a:cubicBezTo>
                    <a:pt x="13489" y="12515"/>
                    <a:pt x="13358" y="12394"/>
                    <a:pt x="13304" y="12230"/>
                  </a:cubicBezTo>
                  <a:cubicBezTo>
                    <a:pt x="13282" y="12165"/>
                    <a:pt x="13270" y="12088"/>
                    <a:pt x="13270" y="12011"/>
                  </a:cubicBezTo>
                  <a:cubicBezTo>
                    <a:pt x="13270" y="11924"/>
                    <a:pt x="13282" y="11825"/>
                    <a:pt x="13292" y="11737"/>
                  </a:cubicBezTo>
                  <a:lnTo>
                    <a:pt x="13358" y="11245"/>
                  </a:lnTo>
                  <a:close/>
                  <a:moveTo>
                    <a:pt x="5990" y="17146"/>
                  </a:moveTo>
                  <a:lnTo>
                    <a:pt x="5990" y="17146"/>
                  </a:lnTo>
                  <a:cubicBezTo>
                    <a:pt x="6034" y="17157"/>
                    <a:pt x="6078" y="17179"/>
                    <a:pt x="6121" y="17201"/>
                  </a:cubicBezTo>
                  <a:cubicBezTo>
                    <a:pt x="6078" y="17190"/>
                    <a:pt x="6034" y="17168"/>
                    <a:pt x="5990" y="17146"/>
                  </a:cubicBezTo>
                  <a:close/>
                  <a:moveTo>
                    <a:pt x="6122" y="17201"/>
                  </a:moveTo>
                  <a:cubicBezTo>
                    <a:pt x="6209" y="17233"/>
                    <a:pt x="6297" y="17255"/>
                    <a:pt x="6395" y="17277"/>
                  </a:cubicBezTo>
                  <a:lnTo>
                    <a:pt x="6428" y="17277"/>
                  </a:lnTo>
                  <a:lnTo>
                    <a:pt x="6460" y="17289"/>
                  </a:lnTo>
                  <a:cubicBezTo>
                    <a:pt x="6482" y="17289"/>
                    <a:pt x="6504" y="17299"/>
                    <a:pt x="6526" y="17299"/>
                  </a:cubicBezTo>
                  <a:lnTo>
                    <a:pt x="6603" y="17299"/>
                  </a:lnTo>
                  <a:lnTo>
                    <a:pt x="6669" y="17311"/>
                  </a:lnTo>
                  <a:lnTo>
                    <a:pt x="6603" y="17311"/>
                  </a:lnTo>
                  <a:cubicBezTo>
                    <a:pt x="6570" y="17311"/>
                    <a:pt x="6548" y="17299"/>
                    <a:pt x="6526" y="17299"/>
                  </a:cubicBezTo>
                  <a:cubicBezTo>
                    <a:pt x="6504" y="17299"/>
                    <a:pt x="6482" y="17299"/>
                    <a:pt x="6460" y="17289"/>
                  </a:cubicBezTo>
                  <a:lnTo>
                    <a:pt x="6428" y="17289"/>
                  </a:lnTo>
                  <a:cubicBezTo>
                    <a:pt x="6417" y="17289"/>
                    <a:pt x="6406" y="17289"/>
                    <a:pt x="6384" y="17277"/>
                  </a:cubicBezTo>
                  <a:cubicBezTo>
                    <a:pt x="6297" y="17267"/>
                    <a:pt x="6209" y="17234"/>
                    <a:pt x="6122" y="17201"/>
                  </a:cubicBezTo>
                  <a:close/>
                  <a:moveTo>
                    <a:pt x="14693" y="16472"/>
                  </a:moveTo>
                  <a:cubicBezTo>
                    <a:pt x="14671" y="16613"/>
                    <a:pt x="14627" y="16743"/>
                    <a:pt x="14574" y="16873"/>
                  </a:cubicBezTo>
                  <a:cubicBezTo>
                    <a:pt x="14497" y="17036"/>
                    <a:pt x="14387" y="17179"/>
                    <a:pt x="14267" y="17311"/>
                  </a:cubicBezTo>
                  <a:cubicBezTo>
                    <a:pt x="14387" y="17179"/>
                    <a:pt x="14486" y="17026"/>
                    <a:pt x="14562" y="16873"/>
                  </a:cubicBezTo>
                  <a:cubicBezTo>
                    <a:pt x="14627" y="16743"/>
                    <a:pt x="14671" y="16613"/>
                    <a:pt x="14693" y="16472"/>
                  </a:cubicBezTo>
                  <a:close/>
                  <a:moveTo>
                    <a:pt x="14267" y="17311"/>
                  </a:moveTo>
                  <a:lnTo>
                    <a:pt x="14267" y="17311"/>
                  </a:lnTo>
                  <a:cubicBezTo>
                    <a:pt x="14158" y="17452"/>
                    <a:pt x="14026" y="17573"/>
                    <a:pt x="13884" y="17683"/>
                  </a:cubicBezTo>
                  <a:cubicBezTo>
                    <a:pt x="13742" y="17803"/>
                    <a:pt x="13599" y="17902"/>
                    <a:pt x="13446" y="18000"/>
                  </a:cubicBezTo>
                  <a:lnTo>
                    <a:pt x="13326" y="18066"/>
                  </a:lnTo>
                  <a:lnTo>
                    <a:pt x="13270" y="18099"/>
                  </a:lnTo>
                  <a:lnTo>
                    <a:pt x="13216" y="18131"/>
                  </a:lnTo>
                  <a:lnTo>
                    <a:pt x="13095" y="18197"/>
                  </a:lnTo>
                  <a:lnTo>
                    <a:pt x="13095" y="18197"/>
                  </a:lnTo>
                  <a:lnTo>
                    <a:pt x="13205" y="18131"/>
                  </a:lnTo>
                  <a:lnTo>
                    <a:pt x="13270" y="18087"/>
                  </a:lnTo>
                  <a:lnTo>
                    <a:pt x="13326" y="18055"/>
                  </a:lnTo>
                  <a:lnTo>
                    <a:pt x="13435" y="17989"/>
                  </a:lnTo>
                  <a:cubicBezTo>
                    <a:pt x="13588" y="17890"/>
                    <a:pt x="13742" y="17792"/>
                    <a:pt x="13873" y="17683"/>
                  </a:cubicBezTo>
                  <a:cubicBezTo>
                    <a:pt x="14015" y="17562"/>
                    <a:pt x="14146" y="17442"/>
                    <a:pt x="14267" y="17311"/>
                  </a:cubicBezTo>
                  <a:close/>
                  <a:moveTo>
                    <a:pt x="7249" y="19204"/>
                  </a:moveTo>
                  <a:lnTo>
                    <a:pt x="7374" y="19225"/>
                  </a:lnTo>
                  <a:lnTo>
                    <a:pt x="7374" y="19225"/>
                  </a:lnTo>
                  <a:cubicBezTo>
                    <a:pt x="7333" y="19219"/>
                    <a:pt x="7291" y="19212"/>
                    <a:pt x="7249" y="19204"/>
                  </a:cubicBezTo>
                  <a:close/>
                  <a:moveTo>
                    <a:pt x="12975" y="18263"/>
                  </a:moveTo>
                  <a:lnTo>
                    <a:pt x="12920" y="18296"/>
                  </a:lnTo>
                  <a:lnTo>
                    <a:pt x="12866" y="18328"/>
                  </a:lnTo>
                  <a:lnTo>
                    <a:pt x="12745" y="18394"/>
                  </a:lnTo>
                  <a:lnTo>
                    <a:pt x="12625" y="18449"/>
                  </a:lnTo>
                  <a:lnTo>
                    <a:pt x="12559" y="18482"/>
                  </a:lnTo>
                  <a:lnTo>
                    <a:pt x="12504" y="18515"/>
                  </a:lnTo>
                  <a:lnTo>
                    <a:pt x="12373" y="18569"/>
                  </a:lnTo>
                  <a:lnTo>
                    <a:pt x="12253" y="18624"/>
                  </a:lnTo>
                  <a:lnTo>
                    <a:pt x="12187" y="18646"/>
                  </a:lnTo>
                  <a:lnTo>
                    <a:pt x="12132" y="18668"/>
                  </a:lnTo>
                  <a:lnTo>
                    <a:pt x="12000" y="18722"/>
                  </a:lnTo>
                  <a:lnTo>
                    <a:pt x="11880" y="18766"/>
                  </a:lnTo>
                  <a:lnTo>
                    <a:pt x="11815" y="18788"/>
                  </a:lnTo>
                  <a:lnTo>
                    <a:pt x="11749" y="18821"/>
                  </a:lnTo>
                  <a:lnTo>
                    <a:pt x="11628" y="18865"/>
                  </a:lnTo>
                  <a:lnTo>
                    <a:pt x="11497" y="18898"/>
                  </a:lnTo>
                  <a:lnTo>
                    <a:pt x="11431" y="18920"/>
                  </a:lnTo>
                  <a:lnTo>
                    <a:pt x="11365" y="18941"/>
                  </a:lnTo>
                  <a:lnTo>
                    <a:pt x="11245" y="18985"/>
                  </a:lnTo>
                  <a:lnTo>
                    <a:pt x="11114" y="19019"/>
                  </a:lnTo>
                  <a:lnTo>
                    <a:pt x="11048" y="19040"/>
                  </a:lnTo>
                  <a:lnTo>
                    <a:pt x="10983" y="19051"/>
                  </a:lnTo>
                  <a:lnTo>
                    <a:pt x="10851" y="19084"/>
                  </a:lnTo>
                  <a:lnTo>
                    <a:pt x="10720" y="19117"/>
                  </a:lnTo>
                  <a:lnTo>
                    <a:pt x="10654" y="19128"/>
                  </a:lnTo>
                  <a:lnTo>
                    <a:pt x="10588" y="19139"/>
                  </a:lnTo>
                  <a:lnTo>
                    <a:pt x="10457" y="19172"/>
                  </a:lnTo>
                  <a:lnTo>
                    <a:pt x="10326" y="19194"/>
                  </a:lnTo>
                  <a:lnTo>
                    <a:pt x="10260" y="19204"/>
                  </a:lnTo>
                  <a:lnTo>
                    <a:pt x="10194" y="19216"/>
                  </a:lnTo>
                  <a:lnTo>
                    <a:pt x="10063" y="19238"/>
                  </a:lnTo>
                  <a:lnTo>
                    <a:pt x="9932" y="19259"/>
                  </a:lnTo>
                  <a:lnTo>
                    <a:pt x="9854" y="19270"/>
                  </a:lnTo>
                  <a:lnTo>
                    <a:pt x="9789" y="19270"/>
                  </a:lnTo>
                  <a:lnTo>
                    <a:pt x="9657" y="19292"/>
                  </a:lnTo>
                  <a:lnTo>
                    <a:pt x="9526" y="19303"/>
                  </a:lnTo>
                  <a:lnTo>
                    <a:pt x="9460" y="19303"/>
                  </a:lnTo>
                  <a:lnTo>
                    <a:pt x="9395" y="19314"/>
                  </a:lnTo>
                  <a:cubicBezTo>
                    <a:pt x="9187" y="19325"/>
                    <a:pt x="8979" y="19336"/>
                    <a:pt x="8771" y="19336"/>
                  </a:cubicBezTo>
                  <a:cubicBezTo>
                    <a:pt x="8326" y="19336"/>
                    <a:pt x="7889" y="19303"/>
                    <a:pt x="7454" y="19238"/>
                  </a:cubicBezTo>
                  <a:lnTo>
                    <a:pt x="7511" y="19238"/>
                  </a:lnTo>
                  <a:lnTo>
                    <a:pt x="7643" y="19259"/>
                  </a:lnTo>
                  <a:lnTo>
                    <a:pt x="7786" y="19270"/>
                  </a:lnTo>
                  <a:lnTo>
                    <a:pt x="7851" y="19281"/>
                  </a:lnTo>
                  <a:lnTo>
                    <a:pt x="7917" y="19292"/>
                  </a:lnTo>
                  <a:lnTo>
                    <a:pt x="8048" y="19303"/>
                  </a:lnTo>
                  <a:lnTo>
                    <a:pt x="8180" y="19303"/>
                  </a:lnTo>
                  <a:lnTo>
                    <a:pt x="8245" y="19314"/>
                  </a:lnTo>
                  <a:lnTo>
                    <a:pt x="8322" y="19314"/>
                  </a:lnTo>
                  <a:lnTo>
                    <a:pt x="8453" y="19325"/>
                  </a:lnTo>
                  <a:lnTo>
                    <a:pt x="9056" y="19325"/>
                  </a:lnTo>
                  <a:lnTo>
                    <a:pt x="9121" y="19314"/>
                  </a:lnTo>
                  <a:lnTo>
                    <a:pt x="9253" y="19314"/>
                  </a:lnTo>
                  <a:lnTo>
                    <a:pt x="9395" y="19303"/>
                  </a:lnTo>
                  <a:lnTo>
                    <a:pt x="9460" y="19292"/>
                  </a:lnTo>
                  <a:lnTo>
                    <a:pt x="9526" y="19292"/>
                  </a:lnTo>
                  <a:lnTo>
                    <a:pt x="9657" y="19281"/>
                  </a:lnTo>
                  <a:lnTo>
                    <a:pt x="9789" y="19259"/>
                  </a:lnTo>
                  <a:lnTo>
                    <a:pt x="9854" y="19259"/>
                  </a:lnTo>
                  <a:lnTo>
                    <a:pt x="9920" y="19248"/>
                  </a:lnTo>
                  <a:lnTo>
                    <a:pt x="10063" y="19226"/>
                  </a:lnTo>
                  <a:lnTo>
                    <a:pt x="10194" y="19204"/>
                  </a:lnTo>
                  <a:lnTo>
                    <a:pt x="10260" y="19194"/>
                  </a:lnTo>
                  <a:lnTo>
                    <a:pt x="10326" y="19182"/>
                  </a:lnTo>
                  <a:lnTo>
                    <a:pt x="10457" y="19160"/>
                  </a:lnTo>
                  <a:lnTo>
                    <a:pt x="10588" y="19128"/>
                  </a:lnTo>
                  <a:lnTo>
                    <a:pt x="10654" y="19117"/>
                  </a:lnTo>
                  <a:lnTo>
                    <a:pt x="10720" y="19106"/>
                  </a:lnTo>
                  <a:lnTo>
                    <a:pt x="10851" y="19073"/>
                  </a:lnTo>
                  <a:lnTo>
                    <a:pt x="10983" y="19040"/>
                  </a:lnTo>
                  <a:lnTo>
                    <a:pt x="11048" y="19019"/>
                  </a:lnTo>
                  <a:lnTo>
                    <a:pt x="11103" y="19007"/>
                  </a:lnTo>
                  <a:lnTo>
                    <a:pt x="11234" y="18963"/>
                  </a:lnTo>
                  <a:lnTo>
                    <a:pt x="11365" y="18931"/>
                  </a:lnTo>
                  <a:lnTo>
                    <a:pt x="11431" y="18909"/>
                  </a:lnTo>
                  <a:lnTo>
                    <a:pt x="11497" y="18887"/>
                  </a:lnTo>
                  <a:lnTo>
                    <a:pt x="11618" y="18843"/>
                  </a:lnTo>
                  <a:lnTo>
                    <a:pt x="11749" y="18800"/>
                  </a:lnTo>
                  <a:lnTo>
                    <a:pt x="11815" y="18778"/>
                  </a:lnTo>
                  <a:lnTo>
                    <a:pt x="11869" y="18756"/>
                  </a:lnTo>
                  <a:lnTo>
                    <a:pt x="12000" y="18712"/>
                  </a:lnTo>
                  <a:lnTo>
                    <a:pt x="12121" y="18657"/>
                  </a:lnTo>
                  <a:lnTo>
                    <a:pt x="12187" y="18635"/>
                  </a:lnTo>
                  <a:lnTo>
                    <a:pt x="12253" y="18602"/>
                  </a:lnTo>
                  <a:lnTo>
                    <a:pt x="12373" y="18559"/>
                  </a:lnTo>
                  <a:lnTo>
                    <a:pt x="12494" y="18504"/>
                  </a:lnTo>
                  <a:lnTo>
                    <a:pt x="12559" y="18471"/>
                  </a:lnTo>
                  <a:lnTo>
                    <a:pt x="12614" y="18438"/>
                  </a:lnTo>
                  <a:lnTo>
                    <a:pt x="12734" y="18384"/>
                  </a:lnTo>
                  <a:lnTo>
                    <a:pt x="12854" y="18318"/>
                  </a:lnTo>
                  <a:lnTo>
                    <a:pt x="12910" y="18285"/>
                  </a:lnTo>
                  <a:lnTo>
                    <a:pt x="12975" y="18263"/>
                  </a:lnTo>
                  <a:close/>
                  <a:moveTo>
                    <a:pt x="10818" y="20212"/>
                  </a:moveTo>
                  <a:lnTo>
                    <a:pt x="10818" y="20212"/>
                  </a:lnTo>
                  <a:cubicBezTo>
                    <a:pt x="10457" y="20321"/>
                    <a:pt x="10095" y="20409"/>
                    <a:pt x="9723" y="20464"/>
                  </a:cubicBezTo>
                  <a:cubicBezTo>
                    <a:pt x="10095" y="20398"/>
                    <a:pt x="10457" y="20321"/>
                    <a:pt x="10818" y="20212"/>
                  </a:cubicBezTo>
                  <a:close/>
                  <a:moveTo>
                    <a:pt x="4085" y="20496"/>
                  </a:moveTo>
                  <a:lnTo>
                    <a:pt x="4085" y="20496"/>
                  </a:lnTo>
                  <a:cubicBezTo>
                    <a:pt x="4249" y="20508"/>
                    <a:pt x="4413" y="20518"/>
                    <a:pt x="4577" y="20551"/>
                  </a:cubicBezTo>
                  <a:cubicBezTo>
                    <a:pt x="4413" y="20529"/>
                    <a:pt x="4249" y="20508"/>
                    <a:pt x="4085" y="20496"/>
                  </a:cubicBezTo>
                  <a:close/>
                  <a:moveTo>
                    <a:pt x="4632" y="19413"/>
                  </a:moveTo>
                  <a:lnTo>
                    <a:pt x="4632" y="19413"/>
                  </a:lnTo>
                  <a:cubicBezTo>
                    <a:pt x="4676" y="19435"/>
                    <a:pt x="4709" y="19467"/>
                    <a:pt x="4752" y="19489"/>
                  </a:cubicBezTo>
                  <a:cubicBezTo>
                    <a:pt x="4786" y="19511"/>
                    <a:pt x="4829" y="19544"/>
                    <a:pt x="4873" y="19566"/>
                  </a:cubicBezTo>
                  <a:lnTo>
                    <a:pt x="4983" y="19642"/>
                  </a:lnTo>
                  <a:lnTo>
                    <a:pt x="5048" y="19675"/>
                  </a:lnTo>
                  <a:lnTo>
                    <a:pt x="5103" y="19708"/>
                  </a:lnTo>
                  <a:lnTo>
                    <a:pt x="5168" y="19752"/>
                  </a:lnTo>
                  <a:lnTo>
                    <a:pt x="5202" y="19763"/>
                  </a:lnTo>
                  <a:cubicBezTo>
                    <a:pt x="5212" y="19774"/>
                    <a:pt x="5224" y="19774"/>
                    <a:pt x="5234" y="19785"/>
                  </a:cubicBezTo>
                  <a:lnTo>
                    <a:pt x="5355" y="19851"/>
                  </a:lnTo>
                  <a:cubicBezTo>
                    <a:pt x="5399" y="19873"/>
                    <a:pt x="5443" y="19894"/>
                    <a:pt x="5475" y="19905"/>
                  </a:cubicBezTo>
                  <a:lnTo>
                    <a:pt x="5606" y="19971"/>
                  </a:lnTo>
                  <a:lnTo>
                    <a:pt x="5738" y="20026"/>
                  </a:lnTo>
                  <a:lnTo>
                    <a:pt x="5803" y="20058"/>
                  </a:lnTo>
                  <a:lnTo>
                    <a:pt x="5859" y="20080"/>
                  </a:lnTo>
                  <a:lnTo>
                    <a:pt x="5990" y="20135"/>
                  </a:lnTo>
                  <a:lnTo>
                    <a:pt x="6121" y="20179"/>
                  </a:lnTo>
                  <a:lnTo>
                    <a:pt x="6187" y="20201"/>
                  </a:lnTo>
                  <a:cubicBezTo>
                    <a:pt x="6209" y="20212"/>
                    <a:pt x="6241" y="20212"/>
                    <a:pt x="6263" y="20223"/>
                  </a:cubicBezTo>
                  <a:lnTo>
                    <a:pt x="6395" y="20267"/>
                  </a:lnTo>
                  <a:cubicBezTo>
                    <a:pt x="6745" y="20376"/>
                    <a:pt x="7117" y="20452"/>
                    <a:pt x="7490" y="20496"/>
                  </a:cubicBezTo>
                  <a:cubicBezTo>
                    <a:pt x="7818" y="20540"/>
                    <a:pt x="8146" y="20562"/>
                    <a:pt x="8486" y="20562"/>
                  </a:cubicBezTo>
                  <a:lnTo>
                    <a:pt x="8606" y="20562"/>
                  </a:lnTo>
                  <a:cubicBezTo>
                    <a:pt x="8979" y="20551"/>
                    <a:pt x="9351" y="20518"/>
                    <a:pt x="9723" y="20464"/>
                  </a:cubicBezTo>
                  <a:lnTo>
                    <a:pt x="9723" y="20464"/>
                  </a:lnTo>
                  <a:cubicBezTo>
                    <a:pt x="9351" y="20529"/>
                    <a:pt x="8979" y="20562"/>
                    <a:pt x="8606" y="20573"/>
                  </a:cubicBezTo>
                  <a:lnTo>
                    <a:pt x="8464" y="20573"/>
                  </a:lnTo>
                  <a:cubicBezTo>
                    <a:pt x="8136" y="20573"/>
                    <a:pt x="7807" y="20551"/>
                    <a:pt x="7490" y="20508"/>
                  </a:cubicBezTo>
                  <a:cubicBezTo>
                    <a:pt x="7117" y="20464"/>
                    <a:pt x="6745" y="20387"/>
                    <a:pt x="6384" y="20277"/>
                  </a:cubicBezTo>
                  <a:lnTo>
                    <a:pt x="6253" y="20233"/>
                  </a:lnTo>
                  <a:cubicBezTo>
                    <a:pt x="6231" y="20233"/>
                    <a:pt x="6209" y="20223"/>
                    <a:pt x="6187" y="20212"/>
                  </a:cubicBezTo>
                  <a:lnTo>
                    <a:pt x="6121" y="20190"/>
                  </a:lnTo>
                  <a:lnTo>
                    <a:pt x="5990" y="20146"/>
                  </a:lnTo>
                  <a:lnTo>
                    <a:pt x="5859" y="20092"/>
                  </a:lnTo>
                  <a:lnTo>
                    <a:pt x="5793" y="20070"/>
                  </a:lnTo>
                  <a:lnTo>
                    <a:pt x="5727" y="20036"/>
                  </a:lnTo>
                  <a:lnTo>
                    <a:pt x="5596" y="19982"/>
                  </a:lnTo>
                  <a:cubicBezTo>
                    <a:pt x="5563" y="19960"/>
                    <a:pt x="5519" y="19938"/>
                    <a:pt x="5475" y="19916"/>
                  </a:cubicBezTo>
                  <a:cubicBezTo>
                    <a:pt x="5431" y="19905"/>
                    <a:pt x="5387" y="19883"/>
                    <a:pt x="5344" y="19861"/>
                  </a:cubicBezTo>
                  <a:lnTo>
                    <a:pt x="5224" y="19795"/>
                  </a:lnTo>
                  <a:cubicBezTo>
                    <a:pt x="5212" y="19785"/>
                    <a:pt x="5202" y="19785"/>
                    <a:pt x="5190" y="19774"/>
                  </a:cubicBezTo>
                  <a:lnTo>
                    <a:pt x="5158" y="19763"/>
                  </a:lnTo>
                  <a:lnTo>
                    <a:pt x="5103" y="19719"/>
                  </a:lnTo>
                  <a:lnTo>
                    <a:pt x="5037" y="19686"/>
                  </a:lnTo>
                  <a:cubicBezTo>
                    <a:pt x="5027" y="19675"/>
                    <a:pt x="5005" y="19664"/>
                    <a:pt x="4983" y="19654"/>
                  </a:cubicBezTo>
                  <a:lnTo>
                    <a:pt x="4862" y="19576"/>
                  </a:lnTo>
                  <a:cubicBezTo>
                    <a:pt x="4818" y="19555"/>
                    <a:pt x="4786" y="19522"/>
                    <a:pt x="4742" y="19500"/>
                  </a:cubicBezTo>
                  <a:cubicBezTo>
                    <a:pt x="4709" y="19467"/>
                    <a:pt x="4665" y="19445"/>
                    <a:pt x="4632" y="19413"/>
                  </a:cubicBezTo>
                  <a:close/>
                  <a:moveTo>
                    <a:pt x="4632" y="20562"/>
                  </a:moveTo>
                  <a:lnTo>
                    <a:pt x="4698" y="20573"/>
                  </a:lnTo>
                  <a:cubicBezTo>
                    <a:pt x="4709" y="20573"/>
                    <a:pt x="4730" y="20584"/>
                    <a:pt x="4752" y="20584"/>
                  </a:cubicBezTo>
                  <a:lnTo>
                    <a:pt x="4808" y="20595"/>
                  </a:lnTo>
                  <a:cubicBezTo>
                    <a:pt x="4851" y="20606"/>
                    <a:pt x="4895" y="20617"/>
                    <a:pt x="4928" y="20628"/>
                  </a:cubicBezTo>
                  <a:lnTo>
                    <a:pt x="4993" y="20649"/>
                  </a:lnTo>
                  <a:lnTo>
                    <a:pt x="5048" y="20671"/>
                  </a:lnTo>
                  <a:lnTo>
                    <a:pt x="5048" y="20671"/>
                  </a:lnTo>
                  <a:lnTo>
                    <a:pt x="4983" y="20649"/>
                  </a:lnTo>
                  <a:lnTo>
                    <a:pt x="4928" y="20639"/>
                  </a:lnTo>
                  <a:cubicBezTo>
                    <a:pt x="4884" y="20628"/>
                    <a:pt x="4851" y="20617"/>
                    <a:pt x="4808" y="20606"/>
                  </a:cubicBezTo>
                  <a:lnTo>
                    <a:pt x="4752" y="20595"/>
                  </a:lnTo>
                  <a:cubicBezTo>
                    <a:pt x="4730" y="20584"/>
                    <a:pt x="4709" y="20584"/>
                    <a:pt x="4687" y="20584"/>
                  </a:cubicBezTo>
                  <a:lnTo>
                    <a:pt x="4632" y="20562"/>
                  </a:lnTo>
                  <a:close/>
                  <a:moveTo>
                    <a:pt x="16304" y="19598"/>
                  </a:moveTo>
                  <a:cubicBezTo>
                    <a:pt x="16085" y="20036"/>
                    <a:pt x="15854" y="20474"/>
                    <a:pt x="15635" y="20924"/>
                  </a:cubicBezTo>
                  <a:cubicBezTo>
                    <a:pt x="15931" y="20858"/>
                    <a:pt x="16227" y="20814"/>
                    <a:pt x="16523" y="20814"/>
                  </a:cubicBezTo>
                  <a:cubicBezTo>
                    <a:pt x="16708" y="20814"/>
                    <a:pt x="16895" y="20836"/>
                    <a:pt x="17081" y="20868"/>
                  </a:cubicBezTo>
                  <a:lnTo>
                    <a:pt x="17092" y="20868"/>
                  </a:lnTo>
                  <a:cubicBezTo>
                    <a:pt x="17102" y="20868"/>
                    <a:pt x="17124" y="20868"/>
                    <a:pt x="17146" y="20880"/>
                  </a:cubicBezTo>
                  <a:cubicBezTo>
                    <a:pt x="16840" y="20464"/>
                    <a:pt x="16566" y="20036"/>
                    <a:pt x="16304" y="19598"/>
                  </a:cubicBezTo>
                  <a:close/>
                  <a:moveTo>
                    <a:pt x="13501" y="14036"/>
                  </a:moveTo>
                  <a:cubicBezTo>
                    <a:pt x="13467" y="14124"/>
                    <a:pt x="13435" y="14212"/>
                    <a:pt x="13391" y="14289"/>
                  </a:cubicBezTo>
                  <a:cubicBezTo>
                    <a:pt x="13282" y="14518"/>
                    <a:pt x="13139" y="14727"/>
                    <a:pt x="12986" y="14912"/>
                  </a:cubicBezTo>
                  <a:cubicBezTo>
                    <a:pt x="12822" y="15109"/>
                    <a:pt x="12647" y="15285"/>
                    <a:pt x="12450" y="15438"/>
                  </a:cubicBezTo>
                  <a:cubicBezTo>
                    <a:pt x="12066" y="15756"/>
                    <a:pt x="11628" y="16019"/>
                    <a:pt x="11180" y="16238"/>
                  </a:cubicBezTo>
                  <a:cubicBezTo>
                    <a:pt x="10961" y="16347"/>
                    <a:pt x="10730" y="16445"/>
                    <a:pt x="10501" y="16544"/>
                  </a:cubicBezTo>
                  <a:cubicBezTo>
                    <a:pt x="10336" y="16610"/>
                    <a:pt x="10161" y="16676"/>
                    <a:pt x="9997" y="16730"/>
                  </a:cubicBezTo>
                  <a:cubicBezTo>
                    <a:pt x="10041" y="16741"/>
                    <a:pt x="10095" y="16752"/>
                    <a:pt x="10139" y="16763"/>
                  </a:cubicBezTo>
                  <a:cubicBezTo>
                    <a:pt x="9482" y="17124"/>
                    <a:pt x="8738" y="17299"/>
                    <a:pt x="7993" y="17299"/>
                  </a:cubicBezTo>
                  <a:cubicBezTo>
                    <a:pt x="6898" y="17299"/>
                    <a:pt x="5793" y="16927"/>
                    <a:pt x="4928" y="16248"/>
                  </a:cubicBezTo>
                  <a:lnTo>
                    <a:pt x="4928" y="16248"/>
                  </a:lnTo>
                  <a:cubicBezTo>
                    <a:pt x="4961" y="16292"/>
                    <a:pt x="4993" y="16325"/>
                    <a:pt x="5015" y="16358"/>
                  </a:cubicBezTo>
                  <a:cubicBezTo>
                    <a:pt x="5081" y="16423"/>
                    <a:pt x="5147" y="16489"/>
                    <a:pt x="5212" y="16566"/>
                  </a:cubicBezTo>
                  <a:cubicBezTo>
                    <a:pt x="5267" y="16632"/>
                    <a:pt x="5344" y="16697"/>
                    <a:pt x="5409" y="16752"/>
                  </a:cubicBezTo>
                  <a:cubicBezTo>
                    <a:pt x="5552" y="16883"/>
                    <a:pt x="5705" y="16993"/>
                    <a:pt x="5869" y="17080"/>
                  </a:cubicBezTo>
                  <a:cubicBezTo>
                    <a:pt x="5891" y="17092"/>
                    <a:pt x="5902" y="17102"/>
                    <a:pt x="5924" y="17113"/>
                  </a:cubicBezTo>
                  <a:lnTo>
                    <a:pt x="5990" y="17146"/>
                  </a:lnTo>
                  <a:lnTo>
                    <a:pt x="5924" y="17124"/>
                  </a:lnTo>
                  <a:lnTo>
                    <a:pt x="5859" y="17092"/>
                  </a:lnTo>
                  <a:cubicBezTo>
                    <a:pt x="5694" y="17004"/>
                    <a:pt x="5541" y="16883"/>
                    <a:pt x="5399" y="16763"/>
                  </a:cubicBezTo>
                  <a:cubicBezTo>
                    <a:pt x="5333" y="16697"/>
                    <a:pt x="5267" y="16642"/>
                    <a:pt x="5202" y="16566"/>
                  </a:cubicBezTo>
                  <a:cubicBezTo>
                    <a:pt x="5136" y="16500"/>
                    <a:pt x="5070" y="16435"/>
                    <a:pt x="5005" y="16358"/>
                  </a:cubicBezTo>
                  <a:cubicBezTo>
                    <a:pt x="4961" y="16314"/>
                    <a:pt x="4917" y="16259"/>
                    <a:pt x="4884" y="16216"/>
                  </a:cubicBezTo>
                  <a:cubicBezTo>
                    <a:pt x="4599" y="15985"/>
                    <a:pt x="4348" y="15734"/>
                    <a:pt x="4139" y="15438"/>
                  </a:cubicBezTo>
                  <a:lnTo>
                    <a:pt x="4139" y="15438"/>
                  </a:lnTo>
                  <a:cubicBezTo>
                    <a:pt x="4161" y="16478"/>
                    <a:pt x="5158" y="17179"/>
                    <a:pt x="6044" y="17715"/>
                  </a:cubicBezTo>
                  <a:cubicBezTo>
                    <a:pt x="5749" y="17617"/>
                    <a:pt x="5453" y="17508"/>
                    <a:pt x="5158" y="17409"/>
                  </a:cubicBezTo>
                  <a:lnTo>
                    <a:pt x="5158" y="17409"/>
                  </a:lnTo>
                  <a:cubicBezTo>
                    <a:pt x="5366" y="17518"/>
                    <a:pt x="5574" y="17617"/>
                    <a:pt x="5793" y="17705"/>
                  </a:cubicBezTo>
                  <a:cubicBezTo>
                    <a:pt x="6110" y="17825"/>
                    <a:pt x="6428" y="17924"/>
                    <a:pt x="6756" y="18000"/>
                  </a:cubicBezTo>
                  <a:cubicBezTo>
                    <a:pt x="7085" y="18077"/>
                    <a:pt x="7413" y="18131"/>
                    <a:pt x="7742" y="18175"/>
                  </a:cubicBezTo>
                  <a:cubicBezTo>
                    <a:pt x="8048" y="18219"/>
                    <a:pt x="8355" y="18230"/>
                    <a:pt x="8661" y="18230"/>
                  </a:cubicBezTo>
                  <a:lnTo>
                    <a:pt x="8749" y="18230"/>
                  </a:lnTo>
                  <a:cubicBezTo>
                    <a:pt x="9088" y="18230"/>
                    <a:pt x="9417" y="18197"/>
                    <a:pt x="9745" y="18131"/>
                  </a:cubicBezTo>
                  <a:cubicBezTo>
                    <a:pt x="9910" y="18099"/>
                    <a:pt x="10073" y="18066"/>
                    <a:pt x="10238" y="18011"/>
                  </a:cubicBezTo>
                  <a:cubicBezTo>
                    <a:pt x="10391" y="17956"/>
                    <a:pt x="10555" y="17902"/>
                    <a:pt x="10698" y="17825"/>
                  </a:cubicBezTo>
                  <a:cubicBezTo>
                    <a:pt x="11004" y="17683"/>
                    <a:pt x="11289" y="17496"/>
                    <a:pt x="11540" y="17267"/>
                  </a:cubicBezTo>
                  <a:lnTo>
                    <a:pt x="11540" y="17267"/>
                  </a:lnTo>
                  <a:cubicBezTo>
                    <a:pt x="11289" y="17497"/>
                    <a:pt x="11004" y="17693"/>
                    <a:pt x="10708" y="17836"/>
                  </a:cubicBezTo>
                  <a:cubicBezTo>
                    <a:pt x="10555" y="17902"/>
                    <a:pt x="10402" y="17967"/>
                    <a:pt x="10238" y="18022"/>
                  </a:cubicBezTo>
                  <a:cubicBezTo>
                    <a:pt x="10073" y="18066"/>
                    <a:pt x="9910" y="18109"/>
                    <a:pt x="9745" y="18143"/>
                  </a:cubicBezTo>
                  <a:cubicBezTo>
                    <a:pt x="9417" y="18208"/>
                    <a:pt x="9088" y="18241"/>
                    <a:pt x="8749" y="18241"/>
                  </a:cubicBezTo>
                  <a:cubicBezTo>
                    <a:pt x="8716" y="18241"/>
                    <a:pt x="8683" y="18252"/>
                    <a:pt x="8640" y="18252"/>
                  </a:cubicBezTo>
                  <a:cubicBezTo>
                    <a:pt x="8344" y="18252"/>
                    <a:pt x="8037" y="18230"/>
                    <a:pt x="7742" y="18186"/>
                  </a:cubicBezTo>
                  <a:cubicBezTo>
                    <a:pt x="7413" y="18153"/>
                    <a:pt x="7074" y="18087"/>
                    <a:pt x="6756" y="18011"/>
                  </a:cubicBezTo>
                  <a:cubicBezTo>
                    <a:pt x="6428" y="17934"/>
                    <a:pt x="6100" y="17836"/>
                    <a:pt x="5793" y="17715"/>
                  </a:cubicBezTo>
                  <a:cubicBezTo>
                    <a:pt x="5563" y="17628"/>
                    <a:pt x="5333" y="17518"/>
                    <a:pt x="5114" y="17398"/>
                  </a:cubicBezTo>
                  <a:cubicBezTo>
                    <a:pt x="4840" y="17299"/>
                    <a:pt x="4567" y="17212"/>
                    <a:pt x="4293" y="17113"/>
                  </a:cubicBezTo>
                  <a:lnTo>
                    <a:pt x="4293" y="17113"/>
                  </a:lnTo>
                  <a:cubicBezTo>
                    <a:pt x="4216" y="17650"/>
                    <a:pt x="4545" y="18175"/>
                    <a:pt x="4917" y="18559"/>
                  </a:cubicBezTo>
                  <a:cubicBezTo>
                    <a:pt x="5300" y="18953"/>
                    <a:pt x="5749" y="19292"/>
                    <a:pt x="6022" y="19763"/>
                  </a:cubicBezTo>
                  <a:cubicBezTo>
                    <a:pt x="5464" y="19686"/>
                    <a:pt x="4928" y="19500"/>
                    <a:pt x="4424" y="19248"/>
                  </a:cubicBezTo>
                  <a:lnTo>
                    <a:pt x="4424" y="19248"/>
                  </a:lnTo>
                  <a:lnTo>
                    <a:pt x="4468" y="19281"/>
                  </a:lnTo>
                  <a:lnTo>
                    <a:pt x="4523" y="19325"/>
                  </a:lnTo>
                  <a:lnTo>
                    <a:pt x="4632" y="19413"/>
                  </a:lnTo>
                  <a:lnTo>
                    <a:pt x="4632" y="19413"/>
                  </a:lnTo>
                  <a:lnTo>
                    <a:pt x="4523" y="19336"/>
                  </a:lnTo>
                  <a:lnTo>
                    <a:pt x="4468" y="19292"/>
                  </a:lnTo>
                  <a:lnTo>
                    <a:pt x="4413" y="19248"/>
                  </a:lnTo>
                  <a:lnTo>
                    <a:pt x="4380" y="19226"/>
                  </a:lnTo>
                  <a:cubicBezTo>
                    <a:pt x="3942" y="18997"/>
                    <a:pt x="3548" y="18701"/>
                    <a:pt x="3198" y="18350"/>
                  </a:cubicBezTo>
                  <a:lnTo>
                    <a:pt x="3198" y="18350"/>
                  </a:lnTo>
                  <a:cubicBezTo>
                    <a:pt x="2869" y="19095"/>
                    <a:pt x="3187" y="20058"/>
                    <a:pt x="3855" y="20496"/>
                  </a:cubicBezTo>
                  <a:lnTo>
                    <a:pt x="3866" y="20496"/>
                  </a:lnTo>
                  <a:cubicBezTo>
                    <a:pt x="3932" y="20540"/>
                    <a:pt x="4008" y="20584"/>
                    <a:pt x="4085" y="20617"/>
                  </a:cubicBezTo>
                  <a:cubicBezTo>
                    <a:pt x="3942" y="20595"/>
                    <a:pt x="3800" y="20584"/>
                    <a:pt x="3658" y="20584"/>
                  </a:cubicBezTo>
                  <a:cubicBezTo>
                    <a:pt x="3319" y="20584"/>
                    <a:pt x="2979" y="20649"/>
                    <a:pt x="2672" y="20792"/>
                  </a:cubicBezTo>
                  <a:cubicBezTo>
                    <a:pt x="3012" y="20912"/>
                    <a:pt x="3307" y="21022"/>
                    <a:pt x="3647" y="21109"/>
                  </a:cubicBezTo>
                  <a:cubicBezTo>
                    <a:pt x="3723" y="21131"/>
                    <a:pt x="3800" y="21143"/>
                    <a:pt x="3877" y="21153"/>
                  </a:cubicBezTo>
                  <a:cubicBezTo>
                    <a:pt x="4282" y="21241"/>
                    <a:pt x="4654" y="21383"/>
                    <a:pt x="5015" y="21559"/>
                  </a:cubicBezTo>
                  <a:cubicBezTo>
                    <a:pt x="6340" y="22204"/>
                    <a:pt x="7501" y="23299"/>
                    <a:pt x="8968" y="23452"/>
                  </a:cubicBezTo>
                  <a:cubicBezTo>
                    <a:pt x="9099" y="23474"/>
                    <a:pt x="9219" y="23474"/>
                    <a:pt x="9351" y="23474"/>
                  </a:cubicBezTo>
                  <a:cubicBezTo>
                    <a:pt x="10665" y="23474"/>
                    <a:pt x="11902" y="22763"/>
                    <a:pt x="13041" y="22084"/>
                  </a:cubicBezTo>
                  <a:cubicBezTo>
                    <a:pt x="13227" y="21975"/>
                    <a:pt x="13413" y="21865"/>
                    <a:pt x="13599" y="21766"/>
                  </a:cubicBezTo>
                  <a:cubicBezTo>
                    <a:pt x="13588" y="21712"/>
                    <a:pt x="13588" y="21668"/>
                    <a:pt x="13599" y="21624"/>
                  </a:cubicBezTo>
                  <a:cubicBezTo>
                    <a:pt x="13588" y="21493"/>
                    <a:pt x="13621" y="21350"/>
                    <a:pt x="13665" y="21219"/>
                  </a:cubicBezTo>
                  <a:cubicBezTo>
                    <a:pt x="13686" y="21143"/>
                    <a:pt x="13708" y="21077"/>
                    <a:pt x="13730" y="21000"/>
                  </a:cubicBezTo>
                  <a:lnTo>
                    <a:pt x="13730" y="21000"/>
                  </a:lnTo>
                  <a:cubicBezTo>
                    <a:pt x="13216" y="21350"/>
                    <a:pt x="12701" y="21701"/>
                    <a:pt x="12165" y="22007"/>
                  </a:cubicBezTo>
                  <a:cubicBezTo>
                    <a:pt x="11880" y="22172"/>
                    <a:pt x="11596" y="22314"/>
                    <a:pt x="11289" y="22445"/>
                  </a:cubicBezTo>
                  <a:cubicBezTo>
                    <a:pt x="10993" y="22566"/>
                    <a:pt x="10676" y="22664"/>
                    <a:pt x="10358" y="22730"/>
                  </a:cubicBezTo>
                  <a:cubicBezTo>
                    <a:pt x="10194" y="22752"/>
                    <a:pt x="10041" y="22774"/>
                    <a:pt x="9876" y="22785"/>
                  </a:cubicBezTo>
                  <a:cubicBezTo>
                    <a:pt x="9800" y="22795"/>
                    <a:pt x="9723" y="22795"/>
                    <a:pt x="9647" y="22795"/>
                  </a:cubicBezTo>
                  <a:cubicBezTo>
                    <a:pt x="9559" y="22795"/>
                    <a:pt x="9472" y="22795"/>
                    <a:pt x="9384" y="22785"/>
                  </a:cubicBezTo>
                  <a:cubicBezTo>
                    <a:pt x="9056" y="22763"/>
                    <a:pt x="8738" y="22697"/>
                    <a:pt x="8431" y="22576"/>
                  </a:cubicBezTo>
                  <a:cubicBezTo>
                    <a:pt x="8278" y="22533"/>
                    <a:pt x="8125" y="22467"/>
                    <a:pt x="7983" y="22391"/>
                  </a:cubicBezTo>
                  <a:cubicBezTo>
                    <a:pt x="7840" y="22325"/>
                    <a:pt x="7698" y="22237"/>
                    <a:pt x="7555" y="22160"/>
                  </a:cubicBezTo>
                  <a:cubicBezTo>
                    <a:pt x="7271" y="21985"/>
                    <a:pt x="7008" y="21800"/>
                    <a:pt x="6745" y="21613"/>
                  </a:cubicBezTo>
                  <a:cubicBezTo>
                    <a:pt x="6482" y="21427"/>
                    <a:pt x="6209" y="21241"/>
                    <a:pt x="5924" y="21077"/>
                  </a:cubicBezTo>
                  <a:cubicBezTo>
                    <a:pt x="5793" y="21000"/>
                    <a:pt x="5650" y="20924"/>
                    <a:pt x="5497" y="20847"/>
                  </a:cubicBezTo>
                  <a:cubicBezTo>
                    <a:pt x="5355" y="20781"/>
                    <a:pt x="5202" y="20727"/>
                    <a:pt x="5048" y="20671"/>
                  </a:cubicBezTo>
                  <a:lnTo>
                    <a:pt x="5048" y="20671"/>
                  </a:lnTo>
                  <a:cubicBezTo>
                    <a:pt x="5355" y="20759"/>
                    <a:pt x="5650" y="20902"/>
                    <a:pt x="5935" y="21066"/>
                  </a:cubicBezTo>
                  <a:cubicBezTo>
                    <a:pt x="6220" y="21230"/>
                    <a:pt x="6482" y="21416"/>
                    <a:pt x="6745" y="21602"/>
                  </a:cubicBezTo>
                  <a:cubicBezTo>
                    <a:pt x="7019" y="21788"/>
                    <a:pt x="7282" y="21975"/>
                    <a:pt x="7555" y="22150"/>
                  </a:cubicBezTo>
                  <a:cubicBezTo>
                    <a:pt x="7698" y="22226"/>
                    <a:pt x="7840" y="22314"/>
                    <a:pt x="7983" y="22379"/>
                  </a:cubicBezTo>
                  <a:cubicBezTo>
                    <a:pt x="8136" y="22456"/>
                    <a:pt x="8278" y="22522"/>
                    <a:pt x="8431" y="22566"/>
                  </a:cubicBezTo>
                  <a:cubicBezTo>
                    <a:pt x="8738" y="22675"/>
                    <a:pt x="9066" y="22752"/>
                    <a:pt x="9384" y="22774"/>
                  </a:cubicBezTo>
                  <a:cubicBezTo>
                    <a:pt x="9472" y="22774"/>
                    <a:pt x="9559" y="22785"/>
                    <a:pt x="9647" y="22785"/>
                  </a:cubicBezTo>
                  <a:cubicBezTo>
                    <a:pt x="9723" y="22785"/>
                    <a:pt x="9800" y="22774"/>
                    <a:pt x="9876" y="22774"/>
                  </a:cubicBezTo>
                  <a:cubicBezTo>
                    <a:pt x="10030" y="22763"/>
                    <a:pt x="10194" y="22741"/>
                    <a:pt x="10358" y="22708"/>
                  </a:cubicBezTo>
                  <a:cubicBezTo>
                    <a:pt x="10676" y="22654"/>
                    <a:pt x="10983" y="22555"/>
                    <a:pt x="11289" y="22423"/>
                  </a:cubicBezTo>
                  <a:cubicBezTo>
                    <a:pt x="11584" y="22303"/>
                    <a:pt x="11880" y="22160"/>
                    <a:pt x="12154" y="21997"/>
                  </a:cubicBezTo>
                  <a:cubicBezTo>
                    <a:pt x="12701" y="21690"/>
                    <a:pt x="13216" y="21328"/>
                    <a:pt x="13730" y="20989"/>
                  </a:cubicBezTo>
                  <a:cubicBezTo>
                    <a:pt x="13905" y="20442"/>
                    <a:pt x="14124" y="19905"/>
                    <a:pt x="14365" y="19369"/>
                  </a:cubicBezTo>
                  <a:lnTo>
                    <a:pt x="14365" y="19369"/>
                  </a:lnTo>
                  <a:cubicBezTo>
                    <a:pt x="14256" y="19423"/>
                    <a:pt x="14146" y="19489"/>
                    <a:pt x="14048" y="19555"/>
                  </a:cubicBezTo>
                  <a:lnTo>
                    <a:pt x="13686" y="19785"/>
                  </a:lnTo>
                  <a:cubicBezTo>
                    <a:pt x="13566" y="19873"/>
                    <a:pt x="13457" y="19949"/>
                    <a:pt x="13336" y="20036"/>
                  </a:cubicBezTo>
                  <a:cubicBezTo>
                    <a:pt x="12888" y="20387"/>
                    <a:pt x="12450" y="20748"/>
                    <a:pt x="11978" y="21066"/>
                  </a:cubicBezTo>
                  <a:cubicBezTo>
                    <a:pt x="11858" y="21153"/>
                    <a:pt x="11738" y="21219"/>
                    <a:pt x="11606" y="21296"/>
                  </a:cubicBezTo>
                  <a:cubicBezTo>
                    <a:pt x="11486" y="21362"/>
                    <a:pt x="11365" y="21427"/>
                    <a:pt x="11234" y="21493"/>
                  </a:cubicBezTo>
                  <a:cubicBezTo>
                    <a:pt x="11103" y="21547"/>
                    <a:pt x="10971" y="21602"/>
                    <a:pt x="10829" y="21646"/>
                  </a:cubicBezTo>
                  <a:cubicBezTo>
                    <a:pt x="10698" y="21690"/>
                    <a:pt x="10555" y="21722"/>
                    <a:pt x="10413" y="21744"/>
                  </a:cubicBezTo>
                  <a:cubicBezTo>
                    <a:pt x="10270" y="21766"/>
                    <a:pt x="10129" y="21788"/>
                    <a:pt x="9986" y="21788"/>
                  </a:cubicBezTo>
                  <a:lnTo>
                    <a:pt x="9942" y="21788"/>
                  </a:lnTo>
                  <a:cubicBezTo>
                    <a:pt x="9811" y="21788"/>
                    <a:pt x="9691" y="21788"/>
                    <a:pt x="9559" y="21766"/>
                  </a:cubicBezTo>
                  <a:cubicBezTo>
                    <a:pt x="9417" y="21744"/>
                    <a:pt x="9285" y="21712"/>
                    <a:pt x="9143" y="21657"/>
                  </a:cubicBezTo>
                  <a:cubicBezTo>
                    <a:pt x="9013" y="21613"/>
                    <a:pt x="8894" y="21549"/>
                    <a:pt x="8764" y="21474"/>
                  </a:cubicBezTo>
                  <a:lnTo>
                    <a:pt x="8764" y="21474"/>
                  </a:lnTo>
                  <a:cubicBezTo>
                    <a:pt x="8894" y="21549"/>
                    <a:pt x="9013" y="21613"/>
                    <a:pt x="9154" y="21657"/>
                  </a:cubicBezTo>
                  <a:cubicBezTo>
                    <a:pt x="9285" y="21701"/>
                    <a:pt x="9428" y="21734"/>
                    <a:pt x="9559" y="21756"/>
                  </a:cubicBezTo>
                  <a:cubicBezTo>
                    <a:pt x="9691" y="21778"/>
                    <a:pt x="9811" y="21778"/>
                    <a:pt x="9932" y="21778"/>
                  </a:cubicBezTo>
                  <a:lnTo>
                    <a:pt x="9986" y="21778"/>
                  </a:lnTo>
                  <a:cubicBezTo>
                    <a:pt x="10129" y="21778"/>
                    <a:pt x="10270" y="21766"/>
                    <a:pt x="10413" y="21734"/>
                  </a:cubicBezTo>
                  <a:cubicBezTo>
                    <a:pt x="10555" y="21712"/>
                    <a:pt x="10698" y="21679"/>
                    <a:pt x="10829" y="21635"/>
                  </a:cubicBezTo>
                  <a:cubicBezTo>
                    <a:pt x="10961" y="21591"/>
                    <a:pt x="11092" y="21537"/>
                    <a:pt x="11223" y="21482"/>
                  </a:cubicBezTo>
                  <a:cubicBezTo>
                    <a:pt x="11355" y="21416"/>
                    <a:pt x="11486" y="21350"/>
                    <a:pt x="11606" y="21284"/>
                  </a:cubicBezTo>
                  <a:lnTo>
                    <a:pt x="11968" y="21055"/>
                  </a:lnTo>
                  <a:cubicBezTo>
                    <a:pt x="12438" y="20737"/>
                    <a:pt x="12876" y="20376"/>
                    <a:pt x="13336" y="20026"/>
                  </a:cubicBezTo>
                  <a:cubicBezTo>
                    <a:pt x="13446" y="19949"/>
                    <a:pt x="13566" y="19861"/>
                    <a:pt x="13686" y="19774"/>
                  </a:cubicBezTo>
                  <a:cubicBezTo>
                    <a:pt x="13796" y="19697"/>
                    <a:pt x="13917" y="19620"/>
                    <a:pt x="14037" y="19544"/>
                  </a:cubicBezTo>
                  <a:cubicBezTo>
                    <a:pt x="14146" y="19478"/>
                    <a:pt x="14256" y="19423"/>
                    <a:pt x="14365" y="19358"/>
                  </a:cubicBezTo>
                  <a:cubicBezTo>
                    <a:pt x="14618" y="18810"/>
                    <a:pt x="14891" y="18274"/>
                    <a:pt x="15165" y="17737"/>
                  </a:cubicBezTo>
                  <a:cubicBezTo>
                    <a:pt x="15154" y="17727"/>
                    <a:pt x="15143" y="17715"/>
                    <a:pt x="15132" y="17715"/>
                  </a:cubicBezTo>
                  <a:cubicBezTo>
                    <a:pt x="15154" y="17715"/>
                    <a:pt x="15187" y="17683"/>
                    <a:pt x="15231" y="17617"/>
                  </a:cubicBezTo>
                  <a:cubicBezTo>
                    <a:pt x="15231" y="17617"/>
                    <a:pt x="15241" y="17606"/>
                    <a:pt x="15241" y="17595"/>
                  </a:cubicBezTo>
                  <a:cubicBezTo>
                    <a:pt x="15055" y="17223"/>
                    <a:pt x="14880" y="16839"/>
                    <a:pt x="14694" y="16467"/>
                  </a:cubicBezTo>
                  <a:cubicBezTo>
                    <a:pt x="14409" y="15865"/>
                    <a:pt x="14124" y="15263"/>
                    <a:pt x="13818" y="14683"/>
                  </a:cubicBezTo>
                  <a:cubicBezTo>
                    <a:pt x="13764" y="14562"/>
                    <a:pt x="13654" y="14420"/>
                    <a:pt x="13533" y="14420"/>
                  </a:cubicBezTo>
                  <a:cubicBezTo>
                    <a:pt x="13511" y="14420"/>
                    <a:pt x="13489" y="14431"/>
                    <a:pt x="13467" y="14431"/>
                  </a:cubicBezTo>
                  <a:lnTo>
                    <a:pt x="13467" y="14398"/>
                  </a:lnTo>
                  <a:cubicBezTo>
                    <a:pt x="13467" y="14277"/>
                    <a:pt x="13479" y="14157"/>
                    <a:pt x="13501" y="14036"/>
                  </a:cubicBezTo>
                  <a:close/>
                </a:path>
              </a:pathLst>
            </a:custGeom>
            <a:solidFill>
              <a:schemeClr val="dk1">
                <a:alpha val="981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95" name="Rect 0"/>
            <p:cNvSpPr>
              <a:spLocks/>
            </p:cNvSpPr>
            <p:nvPr/>
          </p:nvSpPr>
          <p:spPr>
            <a:xfrm rot="0">
              <a:off x="7199630" y="2237105"/>
              <a:ext cx="13970" cy="44450"/>
            </a:xfrm>
            <a:custGeom>
              <a:gdLst>
                <a:gd fmla="*/ 0 w 461" name="TX0"/>
                <a:gd fmla="*/ 0 h 1512" name="TY0"/>
                <a:gd fmla="*/ 10 w 461" name="TX1"/>
                <a:gd fmla="*/ 65 h 1512" name="TY1"/>
                <a:gd fmla="*/ 142 w 461" name="TX2"/>
                <a:gd fmla="*/ 503 h 1512" name="TY2"/>
                <a:gd fmla="*/ 273 w 461" name="TX3"/>
                <a:gd fmla="*/ 941 h 1512" name="TY3"/>
                <a:gd fmla="*/ 416 w 461" name="TX4"/>
                <a:gd fmla="*/ 1390 h 1512" name="TY4"/>
                <a:gd fmla="*/ 460 w 461" name="TX5"/>
                <a:gd fmla="*/ 1510 h 1512" name="TY5"/>
                <a:gd fmla="*/ 460 w 461" name="TX6"/>
                <a:gd fmla="*/ 1488 h 1512" name="TY6"/>
                <a:gd fmla="*/ 426 w 461" name="TX7"/>
                <a:gd fmla="*/ 1379 h 1512" name="TY7"/>
                <a:gd fmla="*/ 284 w 461" name="TX8"/>
                <a:gd fmla="*/ 941 h 1512" name="TY8"/>
                <a:gd fmla="*/ 153 w 461" name="TX9"/>
                <a:gd fmla="*/ 503 h 1512" name="TY9"/>
                <a:gd fmla="*/ 22 w 461" name="TX10"/>
                <a:gd fmla="*/ 65 h 1512" name="TY10"/>
                <a:gd fmla="*/ 0 w 461" name="TX11"/>
                <a:gd fmla="*/ 0 h 1512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461" h="1512">
                  <a:moveTo>
                    <a:pt x="0" y="0"/>
                  </a:moveTo>
                  <a:cubicBezTo>
                    <a:pt x="10" y="22"/>
                    <a:pt x="10" y="43"/>
                    <a:pt x="10" y="65"/>
                  </a:cubicBezTo>
                  <a:lnTo>
                    <a:pt x="142" y="503"/>
                  </a:lnTo>
                  <a:lnTo>
                    <a:pt x="273" y="941"/>
                  </a:lnTo>
                  <a:lnTo>
                    <a:pt x="416" y="1390"/>
                  </a:lnTo>
                  <a:lnTo>
                    <a:pt x="460" y="1510"/>
                  </a:lnTo>
                  <a:lnTo>
                    <a:pt x="460" y="1488"/>
                  </a:lnTo>
                  <a:lnTo>
                    <a:pt x="426" y="1379"/>
                  </a:lnTo>
                  <a:lnTo>
                    <a:pt x="284" y="941"/>
                  </a:lnTo>
                  <a:lnTo>
                    <a:pt x="153" y="503"/>
                  </a:lnTo>
                  <a:lnTo>
                    <a:pt x="22" y="65"/>
                  </a:lnTo>
                  <a:cubicBezTo>
                    <a:pt x="10" y="43"/>
                    <a:pt x="10" y="22"/>
                    <a:pt x="0" y="0"/>
                  </a:cubicBezTo>
                  <a:close/>
                </a:path>
              </a:pathLst>
            </a:custGeom>
            <a:solidFill>
              <a:srgbClr val="9B040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96" name="Rect 0"/>
            <p:cNvSpPr>
              <a:spLocks/>
            </p:cNvSpPr>
            <p:nvPr/>
          </p:nvSpPr>
          <p:spPr>
            <a:xfrm rot="0">
              <a:off x="7212330" y="2280285"/>
              <a:ext cx="3810" cy="10160"/>
            </a:xfrm>
            <a:custGeom>
              <a:gdLst>
                <a:gd fmla="*/ 1 w 112" name="TX0"/>
                <a:gd fmla="*/ 0 h 330" name="TY0"/>
                <a:gd fmla="*/ 1 w 112" name="TX1"/>
                <a:gd fmla="*/ 22 h 330" name="TY1"/>
                <a:gd fmla="*/ 110 w 112" name="TX2"/>
                <a:gd fmla="*/ 329 h 330" name="TY2"/>
                <a:gd fmla="*/ 110 w 112" name="TX3"/>
                <a:gd fmla="*/ 329 h 330" name="TY3"/>
                <a:gd fmla="*/ 1 w 112" name="TX4"/>
                <a:gd fmla="*/ 0 h 330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12" h="330">
                  <a:moveTo>
                    <a:pt x="1" y="0"/>
                  </a:moveTo>
                  <a:lnTo>
                    <a:pt x="1" y="22"/>
                  </a:lnTo>
                  <a:lnTo>
                    <a:pt x="110" y="329"/>
                  </a:lnTo>
                  <a:lnTo>
                    <a:pt x="110" y="3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97" name="Rect 0"/>
            <p:cNvSpPr>
              <a:spLocks/>
            </p:cNvSpPr>
            <p:nvPr/>
          </p:nvSpPr>
          <p:spPr>
            <a:xfrm rot="0">
              <a:off x="7198360" y="2233295"/>
              <a:ext cx="1905" cy="6350"/>
            </a:xfrm>
            <a:custGeom>
              <a:gdLst>
                <a:gd fmla="*/ 1 w 46" name="TX0"/>
                <a:gd fmla="*/ 1 h 199" name="TY0"/>
                <a:gd fmla="*/ 12 w 46" name="TX1"/>
                <a:gd fmla="*/ 67 h 199" name="TY1"/>
                <a:gd fmla="*/ 44 w 46" name="TX2"/>
                <a:gd fmla="*/ 198 h 199" name="TY2"/>
                <a:gd fmla="*/ 34 w 46" name="TX3"/>
                <a:gd fmla="*/ 132 h 199" name="TY3"/>
                <a:gd fmla="*/ 1 w 46" name="TX4"/>
                <a:gd fmla="*/ 1 h 199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46" h="199">
                  <a:moveTo>
                    <a:pt x="1" y="1"/>
                  </a:moveTo>
                  <a:cubicBezTo>
                    <a:pt x="1" y="23"/>
                    <a:pt x="1" y="45"/>
                    <a:pt x="12" y="67"/>
                  </a:cubicBezTo>
                  <a:lnTo>
                    <a:pt x="44" y="198"/>
                  </a:lnTo>
                  <a:cubicBezTo>
                    <a:pt x="44" y="176"/>
                    <a:pt x="44" y="154"/>
                    <a:pt x="34" y="13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88030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98" name="Rect 0"/>
            <p:cNvSpPr>
              <a:spLocks/>
            </p:cNvSpPr>
            <p:nvPr/>
          </p:nvSpPr>
          <p:spPr>
            <a:xfrm rot="0">
              <a:off x="7174865" y="2122170"/>
              <a:ext cx="24765" cy="113665"/>
            </a:xfrm>
            <a:custGeom>
              <a:gdLst>
                <a:gd fmla="*/ 1 w 834" name="TX0"/>
                <a:gd fmla="*/ 0 h 3932" name="TY0"/>
                <a:gd fmla="*/ 66 w 834" name="TX1"/>
                <a:gd fmla="*/ 460 h 3932" name="TY1"/>
                <a:gd fmla="*/ 417 w 834" name="TX2"/>
                <a:gd fmla="*/ 2266 h 3932" name="TY2"/>
                <a:gd fmla="*/ 822 w 834" name="TX3"/>
                <a:gd fmla="*/ 3893 h 3932" name="TY3"/>
                <a:gd fmla="*/ 822 w 834" name="TX4"/>
                <a:gd fmla="*/ 3893 h 3932" name="TY4"/>
                <a:gd fmla="*/ 822 w 834" name="TX5"/>
                <a:gd fmla="*/ 3865 h 3932" name="TY5"/>
                <a:gd fmla="*/ 427 w 834" name="TX6"/>
                <a:gd fmla="*/ 2266 h 3932" name="TY6"/>
                <a:gd fmla="*/ 77 w 834" name="TX7"/>
                <a:gd fmla="*/ 460 h 3932" name="TY7"/>
                <a:gd fmla="*/ 1 w 834" name="TX8"/>
                <a:gd fmla="*/ 0 h 3932" name="TY8"/>
                <a:gd fmla="*/ 822 w 834" name="TX10"/>
                <a:gd fmla="*/ 3893 h 3932" name="TY10"/>
                <a:gd fmla="*/ 833 w 834" name="TX11"/>
                <a:gd fmla="*/ 3931 h 3932" name="TY11"/>
                <a:gd fmla="*/ 822 w 834" name="TX12"/>
                <a:gd fmla="*/ 3893 h 3932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834" h="3932">
                  <a:moveTo>
                    <a:pt x="1" y="0"/>
                  </a:moveTo>
                  <a:lnTo>
                    <a:pt x="66" y="460"/>
                  </a:lnTo>
                  <a:cubicBezTo>
                    <a:pt x="165" y="1062"/>
                    <a:pt x="274" y="1665"/>
                    <a:pt x="417" y="2266"/>
                  </a:cubicBezTo>
                  <a:cubicBezTo>
                    <a:pt x="534" y="2812"/>
                    <a:pt x="673" y="3358"/>
                    <a:pt x="822" y="3893"/>
                  </a:cubicBezTo>
                  <a:lnTo>
                    <a:pt x="822" y="3893"/>
                  </a:lnTo>
                  <a:cubicBezTo>
                    <a:pt x="822" y="3884"/>
                    <a:pt x="822" y="3874"/>
                    <a:pt x="822" y="3865"/>
                  </a:cubicBezTo>
                  <a:cubicBezTo>
                    <a:pt x="680" y="3329"/>
                    <a:pt x="548" y="2803"/>
                    <a:pt x="427" y="2266"/>
                  </a:cubicBezTo>
                  <a:cubicBezTo>
                    <a:pt x="296" y="1665"/>
                    <a:pt x="176" y="1062"/>
                    <a:pt x="77" y="460"/>
                  </a:cubicBezTo>
                  <a:lnTo>
                    <a:pt x="1" y="0"/>
                  </a:lnTo>
                  <a:close/>
                  <a:moveTo>
                    <a:pt x="822" y="3893"/>
                  </a:moveTo>
                  <a:cubicBezTo>
                    <a:pt x="824" y="3906"/>
                    <a:pt x="826" y="3918"/>
                    <a:pt x="833" y="3931"/>
                  </a:cubicBezTo>
                  <a:cubicBezTo>
                    <a:pt x="829" y="3918"/>
                    <a:pt x="826" y="3906"/>
                    <a:pt x="822" y="3893"/>
                  </a:cubicBezTo>
                  <a:close/>
                </a:path>
              </a:pathLst>
            </a:custGeom>
            <a:solidFill>
              <a:srgbClr val="91325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99" name="Rect 0"/>
            <p:cNvSpPr>
              <a:spLocks/>
            </p:cNvSpPr>
            <p:nvPr/>
          </p:nvSpPr>
          <p:spPr>
            <a:xfrm rot="0">
              <a:off x="7499350" y="2174240"/>
              <a:ext cx="1270" cy="46355"/>
            </a:xfrm>
            <a:custGeom>
              <a:gdLst>
                <a:gd fmla="*/ 1 w 24" name="TX0"/>
                <a:gd fmla="*/ 0 h 1578" name="TY0"/>
                <a:gd fmla="*/ 11 w 24" name="TX1"/>
                <a:gd fmla="*/ 394 h 1578" name="TY1"/>
                <a:gd fmla="*/ 11 w 24" name="TX2"/>
                <a:gd fmla="*/ 854 h 1578" name="TY2"/>
                <a:gd fmla="*/ 11 w 24" name="TX3"/>
                <a:gd fmla="*/ 1314 h 1578" name="TY3"/>
                <a:gd fmla="*/ 23 w 24" name="TX4"/>
                <a:gd fmla="*/ 854 h 1578" name="TY4"/>
                <a:gd fmla="*/ 23 w 24" name="TX5"/>
                <a:gd fmla="*/ 394 h 1578" name="TY5"/>
                <a:gd fmla="*/ 11 w 24" name="TX6"/>
                <a:gd fmla="*/ 32 h 1578" name="TY6"/>
                <a:gd fmla="*/ 1 w 24" name="TX7"/>
                <a:gd fmla="*/ 0 h 1578" name="TY7"/>
                <a:gd fmla="*/ 11 w 24" name="TX9"/>
                <a:gd fmla="*/ 1314 h 1578" name="TY9"/>
                <a:gd fmla="*/ 1 w 24" name="TX10"/>
                <a:gd fmla="*/ 1456 h 1578" name="TY10"/>
                <a:gd fmla="*/ 1 w 24" name="TX11"/>
                <a:gd fmla="*/ 1577 h 1578" name="TY11"/>
                <a:gd fmla="*/ 11 w 24" name="TX12"/>
                <a:gd fmla="*/ 1314 h 1578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24" h="1578">
                  <a:moveTo>
                    <a:pt x="1" y="0"/>
                  </a:moveTo>
                  <a:cubicBezTo>
                    <a:pt x="11" y="131"/>
                    <a:pt x="11" y="263"/>
                    <a:pt x="11" y="394"/>
                  </a:cubicBezTo>
                  <a:lnTo>
                    <a:pt x="11" y="854"/>
                  </a:lnTo>
                  <a:lnTo>
                    <a:pt x="11" y="1314"/>
                  </a:lnTo>
                  <a:lnTo>
                    <a:pt x="23" y="854"/>
                  </a:lnTo>
                  <a:lnTo>
                    <a:pt x="23" y="394"/>
                  </a:lnTo>
                  <a:cubicBezTo>
                    <a:pt x="23" y="273"/>
                    <a:pt x="23" y="153"/>
                    <a:pt x="11" y="32"/>
                  </a:cubicBezTo>
                  <a:cubicBezTo>
                    <a:pt x="11" y="22"/>
                    <a:pt x="11" y="11"/>
                    <a:pt x="1" y="0"/>
                  </a:cubicBezTo>
                  <a:close/>
                  <a:moveTo>
                    <a:pt x="11" y="1314"/>
                  </a:moveTo>
                  <a:lnTo>
                    <a:pt x="1" y="1456"/>
                  </a:lnTo>
                  <a:lnTo>
                    <a:pt x="1" y="1577"/>
                  </a:lnTo>
                  <a:lnTo>
                    <a:pt x="11" y="13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00" name="Rect 0"/>
            <p:cNvSpPr>
              <a:spLocks/>
            </p:cNvSpPr>
            <p:nvPr/>
          </p:nvSpPr>
          <p:spPr>
            <a:xfrm rot="0">
              <a:off x="7499350" y="2216150"/>
              <a:ext cx="635" cy="4445"/>
            </a:xfrm>
            <a:custGeom>
              <a:gdLst>
                <a:gd fmla="*/ 1 w 2" name="TX0"/>
                <a:gd fmla="*/ 1 h 123" name="TY0"/>
                <a:gd fmla="*/ 1 w 2" name="TX1"/>
                <a:gd fmla="*/ 12 h 123" name="TY1"/>
                <a:gd fmla="*/ 1 w 2" name="TX2"/>
                <a:gd fmla="*/ 122 h 123" name="TY2"/>
                <a:gd fmla="*/ 1 w 2" name="TX3"/>
                <a:gd fmla="*/ 122 h 123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" h="123">
                  <a:moveTo>
                    <a:pt x="1" y="1"/>
                  </a:moveTo>
                  <a:lnTo>
                    <a:pt x="1" y="12"/>
                  </a:lnTo>
                  <a:lnTo>
                    <a:pt x="1" y="122"/>
                  </a:lnTo>
                  <a:lnTo>
                    <a:pt x="1" y="122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01" name="Rect 0"/>
            <p:cNvSpPr>
              <a:spLocks/>
            </p:cNvSpPr>
            <p:nvPr/>
          </p:nvSpPr>
          <p:spPr>
            <a:xfrm rot="0">
              <a:off x="7499350" y="2173605"/>
              <a:ext cx="1270" cy="1905"/>
            </a:xfrm>
            <a:custGeom>
              <a:gdLst>
                <a:gd fmla="*/ 1 w 13" name="TX0"/>
                <a:gd fmla="*/ 1 h 46" name="TY0"/>
                <a:gd fmla="*/ 1 w 13" name="TX1"/>
                <a:gd fmla="*/ 12 h 46" name="TY1"/>
                <a:gd fmla="*/ 11 w 13" name="TX2"/>
                <a:gd fmla="*/ 44 h 46" name="TY2"/>
                <a:gd fmla="*/ 11 w 13" name="TX3"/>
                <a:gd fmla="*/ 34 h 46" name="TY3"/>
                <a:gd fmla="*/ 1 w 13" name="TX4"/>
                <a:gd fmla="*/ 1 h 46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3" h="46">
                  <a:moveTo>
                    <a:pt x="1" y="1"/>
                  </a:moveTo>
                  <a:lnTo>
                    <a:pt x="1" y="12"/>
                  </a:lnTo>
                  <a:cubicBezTo>
                    <a:pt x="11" y="23"/>
                    <a:pt x="11" y="34"/>
                    <a:pt x="11" y="44"/>
                  </a:cubicBezTo>
                  <a:lnTo>
                    <a:pt x="11" y="34"/>
                  </a:lnTo>
                  <a:cubicBezTo>
                    <a:pt x="11" y="23"/>
                    <a:pt x="11" y="1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02" name="Rect 0"/>
            <p:cNvSpPr>
              <a:spLocks/>
            </p:cNvSpPr>
            <p:nvPr/>
          </p:nvSpPr>
          <p:spPr>
            <a:xfrm rot="0">
              <a:off x="7181215" y="2028825"/>
              <a:ext cx="9525" cy="80010"/>
            </a:xfrm>
            <a:custGeom>
              <a:gdLst>
                <a:gd fmla="*/ 66 w 319" name="TX0"/>
                <a:gd fmla="*/ 1 h 2750" name="TY0"/>
                <a:gd fmla="*/ 66 w 319" name="TX1"/>
                <a:gd fmla="*/ 1 h 2750" name="TY1"/>
                <a:gd fmla="*/ 21 w 319" name="TX2"/>
                <a:gd fmla="*/ 80 h 2750" name="TY2"/>
                <a:gd fmla="*/ 21 w 319" name="TX3"/>
                <a:gd fmla="*/ 80 h 2750" name="TY3"/>
                <a:gd fmla="*/ 66 w 319" name="TX4"/>
                <a:gd fmla="*/ 1 h 2750" name="TY4"/>
                <a:gd fmla="*/ 21 w 319" name="TX6"/>
                <a:gd fmla="*/ 80 h 2750" name="TY6"/>
                <a:gd fmla="*/ 21 w 319" name="TX7"/>
                <a:gd fmla="*/ 80 h 2750" name="TY7"/>
                <a:gd fmla="*/ 5 w 319" name="TX8"/>
                <a:gd fmla="*/ 112 h 2750" name="TY8"/>
                <a:gd fmla="*/ 5 w 319" name="TX9"/>
                <a:gd fmla="*/ 112 h 2750" name="TY9"/>
                <a:gd fmla="*/ 11 w 319" name="TX10"/>
                <a:gd fmla="*/ 110 h 2750" name="TY10"/>
                <a:gd fmla="*/ 21 w 319" name="TX11"/>
                <a:gd fmla="*/ 80 h 2750" name="TY11"/>
                <a:gd fmla="*/ 5 w 319" name="TX13"/>
                <a:gd fmla="*/ 112 h 2750" name="TY13"/>
                <a:gd fmla="*/ 1 w 319" name="TX14"/>
                <a:gd fmla="*/ 121 h 2750" name="TY14"/>
                <a:gd fmla="*/ 5 w 319" name="TX15"/>
                <a:gd fmla="*/ 112 h 2750" name="TY15"/>
                <a:gd fmla="*/ 176 w 319" name="TX17"/>
                <a:gd fmla="*/ 2289 h 2750" name="TY17"/>
                <a:gd fmla="*/ 198 w 319" name="TX18"/>
                <a:gd fmla="*/ 2376 h 2750" name="TY18"/>
                <a:gd fmla="*/ 230 w 319" name="TX19"/>
                <a:gd fmla="*/ 2475 h 2750" name="TY19"/>
                <a:gd fmla="*/ 252 w 319" name="TX20"/>
                <a:gd fmla="*/ 2563 h 2750" name="TY20"/>
                <a:gd fmla="*/ 285 w 319" name="TX21"/>
                <a:gd fmla="*/ 2661 h 2750" name="TY21"/>
                <a:gd fmla="*/ 296 w 319" name="TX22"/>
                <a:gd fmla="*/ 2705 h 2750" name="TY22"/>
                <a:gd fmla="*/ 318 w 319" name="TX23"/>
                <a:gd fmla="*/ 2748 h 2750" name="TY23"/>
                <a:gd fmla="*/ 307 w 319" name="TX24"/>
                <a:gd fmla="*/ 2705 h 2750" name="TY24"/>
                <a:gd fmla="*/ 296 w 319" name="TX25"/>
                <a:gd fmla="*/ 2650 h 2750" name="TY25"/>
                <a:gd fmla="*/ 264 w 319" name="TX26"/>
                <a:gd fmla="*/ 2563 h 2750" name="TY26"/>
                <a:gd fmla="*/ 230 w 319" name="TX27"/>
                <a:gd fmla="*/ 2464 h 2750" name="TY27"/>
                <a:gd fmla="*/ 208 w 319" name="TX28"/>
                <a:gd fmla="*/ 2376 h 2750" name="TY28"/>
                <a:gd fmla="*/ 186 w 319" name="TX29"/>
                <a:gd fmla="*/ 2300 h 2750" name="TY29"/>
                <a:gd fmla="*/ 176 w 319" name="TX30"/>
                <a:gd fmla="*/ 2289 h 2750" name="TY3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</a:cxnLst>
              <a:rect l="l" t="t" r="r" b="b"/>
              <a:pathLst>
                <a:path w="319" h="2750">
                  <a:moveTo>
                    <a:pt x="66" y="1"/>
                  </a:moveTo>
                  <a:lnTo>
                    <a:pt x="66" y="1"/>
                  </a:lnTo>
                  <a:cubicBezTo>
                    <a:pt x="50" y="25"/>
                    <a:pt x="33" y="50"/>
                    <a:pt x="21" y="80"/>
                  </a:cubicBezTo>
                  <a:lnTo>
                    <a:pt x="21" y="80"/>
                  </a:lnTo>
                  <a:cubicBezTo>
                    <a:pt x="36" y="51"/>
                    <a:pt x="51" y="23"/>
                    <a:pt x="66" y="1"/>
                  </a:cubicBezTo>
                  <a:close/>
                  <a:moveTo>
                    <a:pt x="21" y="80"/>
                  </a:moveTo>
                  <a:lnTo>
                    <a:pt x="21" y="80"/>
                  </a:lnTo>
                  <a:cubicBezTo>
                    <a:pt x="16" y="91"/>
                    <a:pt x="11" y="101"/>
                    <a:pt x="5" y="112"/>
                  </a:cubicBezTo>
                  <a:lnTo>
                    <a:pt x="5" y="112"/>
                  </a:lnTo>
                  <a:cubicBezTo>
                    <a:pt x="8" y="110"/>
                    <a:pt x="11" y="110"/>
                    <a:pt x="11" y="110"/>
                  </a:cubicBezTo>
                  <a:cubicBezTo>
                    <a:pt x="14" y="100"/>
                    <a:pt x="17" y="90"/>
                    <a:pt x="21" y="80"/>
                  </a:cubicBezTo>
                  <a:close/>
                  <a:moveTo>
                    <a:pt x="5" y="112"/>
                  </a:moveTo>
                  <a:cubicBezTo>
                    <a:pt x="3" y="113"/>
                    <a:pt x="1" y="116"/>
                    <a:pt x="1" y="121"/>
                  </a:cubicBezTo>
                  <a:cubicBezTo>
                    <a:pt x="2" y="118"/>
                    <a:pt x="4" y="115"/>
                    <a:pt x="5" y="112"/>
                  </a:cubicBezTo>
                  <a:close/>
                  <a:moveTo>
                    <a:pt x="176" y="2289"/>
                  </a:moveTo>
                  <a:lnTo>
                    <a:pt x="198" y="2376"/>
                  </a:lnTo>
                  <a:lnTo>
                    <a:pt x="230" y="2475"/>
                  </a:lnTo>
                  <a:cubicBezTo>
                    <a:pt x="230" y="2507"/>
                    <a:pt x="242" y="2529"/>
                    <a:pt x="252" y="2563"/>
                  </a:cubicBezTo>
                  <a:lnTo>
                    <a:pt x="285" y="2661"/>
                  </a:lnTo>
                  <a:lnTo>
                    <a:pt x="296" y="2705"/>
                  </a:lnTo>
                  <a:lnTo>
                    <a:pt x="318" y="2748"/>
                  </a:lnTo>
                  <a:lnTo>
                    <a:pt x="307" y="2705"/>
                  </a:lnTo>
                  <a:lnTo>
                    <a:pt x="296" y="2650"/>
                  </a:lnTo>
                  <a:lnTo>
                    <a:pt x="264" y="2563"/>
                  </a:lnTo>
                  <a:lnTo>
                    <a:pt x="230" y="2464"/>
                  </a:lnTo>
                  <a:lnTo>
                    <a:pt x="208" y="2376"/>
                  </a:lnTo>
                  <a:lnTo>
                    <a:pt x="186" y="2300"/>
                  </a:lnTo>
                  <a:cubicBezTo>
                    <a:pt x="186" y="2289"/>
                    <a:pt x="176" y="2289"/>
                    <a:pt x="176" y="2289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03" name="Rect 0"/>
            <p:cNvSpPr>
              <a:spLocks/>
            </p:cNvSpPr>
            <p:nvPr/>
          </p:nvSpPr>
          <p:spPr>
            <a:xfrm rot="0">
              <a:off x="7128510" y="2186940"/>
              <a:ext cx="3810" cy="1905"/>
            </a:xfrm>
            <a:custGeom>
              <a:gdLst>
                <a:gd fmla="*/ 0 w 121" name="TX0"/>
                <a:gd fmla="*/ 1 h 35" name="TY0"/>
                <a:gd fmla="*/ 108 w 121" name="TX1"/>
                <a:gd fmla="*/ 34 h 35" name="TY1"/>
                <a:gd fmla="*/ 120 w 121" name="TX2"/>
                <a:gd fmla="*/ 34 h 35" name="TY2"/>
                <a:gd fmla="*/ 0 w 121" name="TX3"/>
                <a:gd fmla="*/ 1 h 35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21" h="35">
                  <a:moveTo>
                    <a:pt x="0" y="1"/>
                  </a:moveTo>
                  <a:cubicBezTo>
                    <a:pt x="33" y="12"/>
                    <a:pt x="76" y="23"/>
                    <a:pt x="108" y="34"/>
                  </a:cubicBezTo>
                  <a:lnTo>
                    <a:pt x="120" y="34"/>
                  </a:lnTo>
                  <a:cubicBezTo>
                    <a:pt x="76" y="23"/>
                    <a:pt x="33" y="12"/>
                    <a:pt x="0" y="1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04" name="Rect 0"/>
            <p:cNvSpPr>
              <a:spLocks/>
            </p:cNvSpPr>
            <p:nvPr/>
          </p:nvSpPr>
          <p:spPr>
            <a:xfrm rot="0">
              <a:off x="7225665" y="2345055"/>
              <a:ext cx="4445" cy="18415"/>
            </a:xfrm>
            <a:custGeom>
              <a:gdLst>
                <a:gd fmla="*/ 22 w 133" name="TX0"/>
                <a:gd fmla="*/ 1 h 627" name="TY0"/>
                <a:gd fmla="*/ 33 w 133" name="TX1"/>
                <a:gd fmla="*/ 341 h 627" name="TY1"/>
                <a:gd fmla="*/ 22 w 133" name="TX2"/>
                <a:gd fmla="*/ 12 h 627" name="TY2"/>
                <a:gd fmla="*/ 22 w 133" name="TX3"/>
                <a:gd fmla="*/ 1 h 627" name="TY3"/>
                <a:gd fmla="*/ 33 w 133" name="TX5"/>
                <a:gd fmla="*/ 341 h 627" name="TY5"/>
                <a:gd fmla="*/ 131 w 133" name="TX6"/>
                <a:gd fmla="*/ 625 h 627" name="TY6"/>
                <a:gd fmla="*/ 131 w 133" name="TX7"/>
                <a:gd fmla="*/ 603 h 627" name="TY7"/>
                <a:gd fmla="*/ 33 w 133" name="TX8"/>
                <a:gd fmla="*/ 341 h 627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133" h="627">
                  <a:moveTo>
                    <a:pt x="22" y="1"/>
                  </a:moveTo>
                  <a:cubicBezTo>
                    <a:pt x="0" y="122"/>
                    <a:pt x="11" y="231"/>
                    <a:pt x="33" y="341"/>
                  </a:cubicBezTo>
                  <a:cubicBezTo>
                    <a:pt x="11" y="231"/>
                    <a:pt x="11" y="122"/>
                    <a:pt x="22" y="12"/>
                  </a:cubicBezTo>
                  <a:lnTo>
                    <a:pt x="22" y="1"/>
                  </a:lnTo>
                  <a:close/>
                  <a:moveTo>
                    <a:pt x="33" y="341"/>
                  </a:moveTo>
                  <a:cubicBezTo>
                    <a:pt x="55" y="439"/>
                    <a:pt x="88" y="538"/>
                    <a:pt x="131" y="625"/>
                  </a:cubicBezTo>
                  <a:lnTo>
                    <a:pt x="131" y="603"/>
                  </a:lnTo>
                  <a:cubicBezTo>
                    <a:pt x="88" y="526"/>
                    <a:pt x="55" y="439"/>
                    <a:pt x="33" y="341"/>
                  </a:cubicBezTo>
                  <a:close/>
                </a:path>
              </a:pathLst>
            </a:custGeom>
            <a:solidFill>
              <a:srgbClr val="9B040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05" name="Rect 0"/>
            <p:cNvSpPr>
              <a:spLocks/>
            </p:cNvSpPr>
            <p:nvPr/>
          </p:nvSpPr>
          <p:spPr>
            <a:xfrm rot="0">
              <a:off x="7226300" y="2343785"/>
              <a:ext cx="23495" cy="38735"/>
            </a:xfrm>
            <a:custGeom>
              <a:gdLst>
                <a:gd fmla="*/ 22 w 791" name="TX0"/>
                <a:gd fmla="*/ 0 h 1325" name="TY0"/>
                <a:gd fmla="*/ 22 w 791" name="TX1"/>
                <a:gd fmla="*/ 0 h 1325" name="TY1"/>
                <a:gd fmla="*/ 1 w 791" name="TX2"/>
                <a:gd fmla="*/ 54 h 1325" name="TY2"/>
                <a:gd fmla="*/ 1 w 791" name="TX3"/>
                <a:gd fmla="*/ 65 h 1325" name="TY3"/>
                <a:gd fmla="*/ 22 w 791" name="TX4"/>
                <a:gd fmla="*/ 0 h 1325" name="TY4"/>
                <a:gd fmla="*/ 110 w 791" name="TX6"/>
                <a:gd fmla="*/ 656 h 1325" name="TY6"/>
                <a:gd fmla="*/ 110 w 791" name="TX7"/>
                <a:gd fmla="*/ 678 h 1325" name="TY7"/>
                <a:gd fmla="*/ 166 w 791" name="TX8"/>
                <a:gd fmla="*/ 766 h 1325" name="TY8"/>
                <a:gd fmla="*/ 439 w 791" name="TX9"/>
                <a:gd fmla="*/ 1072 h 1325" name="TY9"/>
                <a:gd fmla="*/ 738 w 791" name="TX10"/>
                <a:gd fmla="*/ 1285 h 1325" name="TY10"/>
                <a:gd fmla="*/ 738 w 791" name="TX11"/>
                <a:gd fmla="*/ 1285 h 1325" name="TY11"/>
                <a:gd fmla="*/ 439 w 791" name="TX12"/>
                <a:gd fmla="*/ 1061 h 1325" name="TY12"/>
                <a:gd fmla="*/ 176 w 791" name="TX13"/>
                <a:gd fmla="*/ 766 h 1325" name="TY13"/>
                <a:gd fmla="*/ 110 w 791" name="TX14"/>
                <a:gd fmla="*/ 656 h 1325" name="TY14"/>
                <a:gd fmla="*/ 738 w 791" name="TX16"/>
                <a:gd fmla="*/ 1285 h 1325" name="TY16"/>
                <a:gd fmla="*/ 738 w 791" name="TX17"/>
                <a:gd fmla="*/ 1285 h 1325" name="TY17"/>
                <a:gd fmla="*/ 745 w 791" name="TX18"/>
                <a:gd fmla="*/ 1291 h 1325" name="TY18"/>
                <a:gd fmla="*/ 768 w 791" name="TX19"/>
                <a:gd fmla="*/ 1305 h 1325" name="TY19"/>
                <a:gd fmla="*/ 768 w 791" name="TX20"/>
                <a:gd fmla="*/ 1305 h 1325" name="TY20"/>
                <a:gd fmla="*/ 767 w 791" name="TX21"/>
                <a:gd fmla="*/ 1302 h 1325" name="TY21"/>
                <a:gd fmla="*/ 738 w 791" name="TX22"/>
                <a:gd fmla="*/ 1285 h 1325" name="TY22"/>
                <a:gd fmla="*/ 768 w 791" name="TX24"/>
                <a:gd fmla="*/ 1305 h 1325" name="TY24"/>
                <a:gd fmla="*/ 789 w 791" name="TX25"/>
                <a:gd fmla="*/ 1324 h 1325" name="TY25"/>
                <a:gd fmla="*/ 768 w 791" name="TX26"/>
                <a:gd fmla="*/ 1305 h 1325" name="TY2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</a:cxnLst>
              <a:rect l="l" t="t" r="r" b="b"/>
              <a:pathLst>
                <a:path w="791" h="1325">
                  <a:moveTo>
                    <a:pt x="22" y="0"/>
                  </a:moveTo>
                  <a:lnTo>
                    <a:pt x="22" y="0"/>
                  </a:lnTo>
                  <a:cubicBezTo>
                    <a:pt x="12" y="22"/>
                    <a:pt x="12" y="43"/>
                    <a:pt x="1" y="54"/>
                  </a:cubicBezTo>
                  <a:lnTo>
                    <a:pt x="1" y="65"/>
                  </a:lnTo>
                  <a:cubicBezTo>
                    <a:pt x="12" y="44"/>
                    <a:pt x="12" y="22"/>
                    <a:pt x="22" y="0"/>
                  </a:cubicBezTo>
                  <a:close/>
                  <a:moveTo>
                    <a:pt x="110" y="656"/>
                  </a:moveTo>
                  <a:lnTo>
                    <a:pt x="110" y="678"/>
                  </a:lnTo>
                  <a:cubicBezTo>
                    <a:pt x="132" y="711"/>
                    <a:pt x="154" y="744"/>
                    <a:pt x="166" y="766"/>
                  </a:cubicBezTo>
                  <a:cubicBezTo>
                    <a:pt x="242" y="886"/>
                    <a:pt x="341" y="985"/>
                    <a:pt x="439" y="1072"/>
                  </a:cubicBezTo>
                  <a:cubicBezTo>
                    <a:pt x="530" y="1153"/>
                    <a:pt x="629" y="1223"/>
                    <a:pt x="738" y="1285"/>
                  </a:cubicBezTo>
                  <a:lnTo>
                    <a:pt x="738" y="1285"/>
                  </a:lnTo>
                  <a:cubicBezTo>
                    <a:pt x="642" y="1211"/>
                    <a:pt x="535" y="1146"/>
                    <a:pt x="439" y="1061"/>
                  </a:cubicBezTo>
                  <a:cubicBezTo>
                    <a:pt x="341" y="973"/>
                    <a:pt x="253" y="875"/>
                    <a:pt x="176" y="766"/>
                  </a:cubicBezTo>
                  <a:cubicBezTo>
                    <a:pt x="154" y="733"/>
                    <a:pt x="132" y="700"/>
                    <a:pt x="110" y="656"/>
                  </a:cubicBezTo>
                  <a:close/>
                  <a:moveTo>
                    <a:pt x="738" y="1285"/>
                  </a:moveTo>
                  <a:lnTo>
                    <a:pt x="738" y="1285"/>
                  </a:lnTo>
                  <a:cubicBezTo>
                    <a:pt x="740" y="1287"/>
                    <a:pt x="743" y="1289"/>
                    <a:pt x="745" y="1291"/>
                  </a:cubicBezTo>
                  <a:cubicBezTo>
                    <a:pt x="754" y="1296"/>
                    <a:pt x="762" y="1300"/>
                    <a:pt x="768" y="1305"/>
                  </a:cubicBezTo>
                  <a:lnTo>
                    <a:pt x="768" y="1305"/>
                  </a:lnTo>
                  <a:cubicBezTo>
                    <a:pt x="767" y="1304"/>
                    <a:pt x="767" y="1303"/>
                    <a:pt x="767" y="1302"/>
                  </a:cubicBezTo>
                  <a:cubicBezTo>
                    <a:pt x="757" y="1296"/>
                    <a:pt x="748" y="1291"/>
                    <a:pt x="738" y="1285"/>
                  </a:cubicBezTo>
                  <a:close/>
                  <a:moveTo>
                    <a:pt x="768" y="1305"/>
                  </a:moveTo>
                  <a:cubicBezTo>
                    <a:pt x="769" y="1313"/>
                    <a:pt x="780" y="1314"/>
                    <a:pt x="789" y="1324"/>
                  </a:cubicBezTo>
                  <a:cubicBezTo>
                    <a:pt x="783" y="1318"/>
                    <a:pt x="776" y="1311"/>
                    <a:pt x="768" y="1305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06" name="Rect 0"/>
            <p:cNvSpPr>
              <a:spLocks/>
            </p:cNvSpPr>
            <p:nvPr/>
          </p:nvSpPr>
          <p:spPr>
            <a:xfrm rot="0">
              <a:off x="7496175" y="2276475"/>
              <a:ext cx="4445" cy="15875"/>
            </a:xfrm>
            <a:custGeom>
              <a:gdLst>
                <a:gd fmla="*/ 143 w 144" name="TX0"/>
                <a:gd fmla="*/ 0 h 527" name="TY0"/>
                <a:gd fmla="*/ 143 w 144" name="TX1"/>
                <a:gd fmla="*/ 0 h 527" name="TY1"/>
                <a:gd fmla="*/ 0 w 144" name="TX2"/>
                <a:gd fmla="*/ 504 h 527" name="TY2"/>
                <a:gd fmla="*/ 0 w 144" name="TX3"/>
                <a:gd fmla="*/ 526 h 527" name="TY3"/>
                <a:gd fmla="*/ 143 w 144" name="TX4"/>
                <a:gd fmla="*/ 0 h 527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44" h="527">
                  <a:moveTo>
                    <a:pt x="143" y="0"/>
                  </a:moveTo>
                  <a:lnTo>
                    <a:pt x="143" y="0"/>
                  </a:lnTo>
                  <a:cubicBezTo>
                    <a:pt x="109" y="176"/>
                    <a:pt x="66" y="339"/>
                    <a:pt x="0" y="504"/>
                  </a:cubicBezTo>
                  <a:lnTo>
                    <a:pt x="0" y="526"/>
                  </a:lnTo>
                  <a:cubicBezTo>
                    <a:pt x="66" y="351"/>
                    <a:pt x="109" y="186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07" name="Rect 0"/>
            <p:cNvSpPr>
              <a:spLocks/>
            </p:cNvSpPr>
            <p:nvPr/>
          </p:nvSpPr>
          <p:spPr>
            <a:xfrm rot="0">
              <a:off x="7339965" y="2362835"/>
              <a:ext cx="29845" cy="2540"/>
            </a:xfrm>
            <a:custGeom>
              <a:gdLst>
                <a:gd fmla="*/ 1 w 1005" name="TX0"/>
                <a:gd fmla="*/ 0 h 57" name="TY0"/>
                <a:gd fmla="*/ 860 w 1005" name="TX1"/>
                <a:gd fmla="*/ 55 h 57" name="TY1"/>
                <a:gd fmla="*/ 981 w 1005" name="TX2"/>
                <a:gd fmla="*/ 55 h 57" name="TY2"/>
                <a:gd fmla="*/ 1003 w 1005" name="TX3"/>
                <a:gd fmla="*/ 44 h 57" name="TY3"/>
                <a:gd fmla="*/ 860 w 1005" name="TX4"/>
                <a:gd fmla="*/ 44 h 57" name="TY4"/>
                <a:gd fmla="*/ 1 w 1005" name="TX5"/>
                <a:gd fmla="*/ 0 h 57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1005" h="57">
                  <a:moveTo>
                    <a:pt x="1" y="0"/>
                  </a:moveTo>
                  <a:cubicBezTo>
                    <a:pt x="284" y="33"/>
                    <a:pt x="577" y="44"/>
                    <a:pt x="860" y="55"/>
                  </a:cubicBezTo>
                  <a:lnTo>
                    <a:pt x="981" y="55"/>
                  </a:lnTo>
                  <a:cubicBezTo>
                    <a:pt x="981" y="44"/>
                    <a:pt x="992" y="44"/>
                    <a:pt x="1003" y="44"/>
                  </a:cubicBezTo>
                  <a:lnTo>
                    <a:pt x="860" y="44"/>
                  </a:lnTo>
                  <a:cubicBezTo>
                    <a:pt x="577" y="44"/>
                    <a:pt x="284" y="33"/>
                    <a:pt x="1" y="0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08" name="Rect 0"/>
            <p:cNvSpPr>
              <a:spLocks/>
            </p:cNvSpPr>
            <p:nvPr/>
          </p:nvSpPr>
          <p:spPr>
            <a:xfrm rot="0">
              <a:off x="7496175" y="2290445"/>
              <a:ext cx="635" cy="1270"/>
            </a:xfrm>
            <a:custGeom>
              <a:gdLst>
                <a:gd fmla="*/ 0 w 1" name="TX0"/>
                <a:gd fmla="*/ 0 h 23" name="TY0"/>
                <a:gd fmla="*/ 0 w 1" name="TX1"/>
                <a:gd fmla="*/ 11 h 23" name="TY1"/>
                <a:gd fmla="*/ 0 w 1" name="TX2"/>
                <a:gd fmla="*/ 22 h 23" name="TY2"/>
                <a:gd fmla="*/ 0 w 1" name="TX3"/>
                <a:gd fmla="*/ 22 h 23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" h="23">
                  <a:moveTo>
                    <a:pt x="0" y="0"/>
                  </a:moveTo>
                  <a:lnTo>
                    <a:pt x="0" y="11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09" name="Rect 0"/>
            <p:cNvSpPr>
              <a:spLocks/>
            </p:cNvSpPr>
            <p:nvPr/>
          </p:nvSpPr>
          <p:spPr>
            <a:xfrm rot="0">
              <a:off x="7500620" y="2337435"/>
              <a:ext cx="6350" cy="34925"/>
            </a:xfrm>
            <a:custGeom>
              <a:gdLst>
                <a:gd fmla="*/ 197 w 199" name="TX0"/>
                <a:gd fmla="*/ 0 h 1184" name="TY0"/>
                <a:gd fmla="*/ 197 w 199" name="TX1"/>
                <a:gd fmla="*/ 0 h 1184" name="TY1"/>
                <a:gd fmla="*/ 175 w 199" name="TX2"/>
                <a:gd fmla="*/ 373 h 1184" name="TY2"/>
                <a:gd fmla="*/ 197 w 199" name="TX3"/>
                <a:gd fmla="*/ 0 h 1184" name="TY3"/>
                <a:gd fmla="*/ 175 w 199" name="TX5"/>
                <a:gd fmla="*/ 373 h 1184" name="TY5"/>
                <a:gd fmla="*/ 121 w 199" name="TX6"/>
                <a:gd fmla="*/ 745 h 1184" name="TY6"/>
                <a:gd fmla="*/ 175 w 199" name="TX7"/>
                <a:gd fmla="*/ 373 h 1184" name="TY7"/>
                <a:gd fmla="*/ 121 w 199" name="TX9"/>
                <a:gd fmla="*/ 745 h 1184" name="TY9"/>
                <a:gd fmla="*/ 121 w 199" name="TX10"/>
                <a:gd fmla="*/ 745 h 1184" name="TY10"/>
                <a:gd fmla="*/ 22 w 199" name="TX11"/>
                <a:gd fmla="*/ 1095 h 1184" name="TY11"/>
                <a:gd fmla="*/ 12 w 199" name="TX12"/>
                <a:gd fmla="*/ 1128 h 1184" name="TY12"/>
                <a:gd fmla="*/ 0 w 199" name="TX13"/>
                <a:gd fmla="*/ 1183 h 1184" name="TY13"/>
                <a:gd fmla="*/ 22 w 199" name="TX14"/>
                <a:gd fmla="*/ 1106 h 1184" name="TY14"/>
                <a:gd fmla="*/ 121 w 199" name="TX15"/>
                <a:gd fmla="*/ 745 h 1184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199" h="1184">
                  <a:moveTo>
                    <a:pt x="197" y="0"/>
                  </a:moveTo>
                  <a:lnTo>
                    <a:pt x="197" y="0"/>
                  </a:lnTo>
                  <a:cubicBezTo>
                    <a:pt x="187" y="120"/>
                    <a:pt x="187" y="241"/>
                    <a:pt x="175" y="373"/>
                  </a:cubicBezTo>
                  <a:cubicBezTo>
                    <a:pt x="187" y="241"/>
                    <a:pt x="197" y="120"/>
                    <a:pt x="197" y="0"/>
                  </a:cubicBezTo>
                  <a:close/>
                  <a:moveTo>
                    <a:pt x="175" y="373"/>
                  </a:moveTo>
                  <a:cubicBezTo>
                    <a:pt x="165" y="493"/>
                    <a:pt x="143" y="614"/>
                    <a:pt x="121" y="745"/>
                  </a:cubicBezTo>
                  <a:cubicBezTo>
                    <a:pt x="154" y="614"/>
                    <a:pt x="165" y="493"/>
                    <a:pt x="175" y="373"/>
                  </a:cubicBezTo>
                  <a:close/>
                  <a:moveTo>
                    <a:pt x="121" y="745"/>
                  </a:moveTo>
                  <a:lnTo>
                    <a:pt x="121" y="745"/>
                  </a:lnTo>
                  <a:cubicBezTo>
                    <a:pt x="88" y="865"/>
                    <a:pt x="55" y="986"/>
                    <a:pt x="22" y="1095"/>
                  </a:cubicBezTo>
                  <a:cubicBezTo>
                    <a:pt x="12" y="1106"/>
                    <a:pt x="12" y="1117"/>
                    <a:pt x="12" y="1128"/>
                  </a:cubicBezTo>
                  <a:cubicBezTo>
                    <a:pt x="0" y="1139"/>
                    <a:pt x="0" y="1161"/>
                    <a:pt x="0" y="1183"/>
                  </a:cubicBezTo>
                  <a:cubicBezTo>
                    <a:pt x="12" y="1161"/>
                    <a:pt x="22" y="1128"/>
                    <a:pt x="22" y="1106"/>
                  </a:cubicBezTo>
                  <a:cubicBezTo>
                    <a:pt x="66" y="986"/>
                    <a:pt x="99" y="865"/>
                    <a:pt x="121" y="7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10" name="Rect 0"/>
            <p:cNvSpPr>
              <a:spLocks/>
            </p:cNvSpPr>
            <p:nvPr/>
          </p:nvSpPr>
          <p:spPr>
            <a:xfrm rot="0">
              <a:off x="7393305" y="2449195"/>
              <a:ext cx="6350" cy="3175"/>
            </a:xfrm>
            <a:custGeom>
              <a:gdLst>
                <a:gd fmla="*/ 197 w 199" name="TX0"/>
                <a:gd fmla="*/ 1 h 79" name="TY0"/>
                <a:gd fmla="*/ 197 w 199" name="TX1"/>
                <a:gd fmla="*/ 1 h 79" name="TY1"/>
                <a:gd fmla="*/ 0 w 199" name="TX2"/>
                <a:gd fmla="*/ 78 h 79" name="TY2"/>
                <a:gd fmla="*/ 197 w 199" name="TX3"/>
                <a:gd fmla="*/ 1 h 79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99" h="79">
                  <a:moveTo>
                    <a:pt x="197" y="1"/>
                  </a:moveTo>
                  <a:lnTo>
                    <a:pt x="197" y="1"/>
                  </a:lnTo>
                  <a:cubicBezTo>
                    <a:pt x="132" y="23"/>
                    <a:pt x="66" y="56"/>
                    <a:pt x="0" y="78"/>
                  </a:cubicBezTo>
                  <a:cubicBezTo>
                    <a:pt x="66" y="56"/>
                    <a:pt x="132" y="34"/>
                    <a:pt x="197" y="1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11" name="Rect 0"/>
            <p:cNvSpPr>
              <a:spLocks/>
            </p:cNvSpPr>
            <p:nvPr/>
          </p:nvSpPr>
          <p:spPr>
            <a:xfrm rot="0">
              <a:off x="7499985" y="2369820"/>
              <a:ext cx="1270" cy="2540"/>
            </a:xfrm>
            <a:custGeom>
              <a:gdLst>
                <a:gd fmla="*/ 23 w 24" name="TX0"/>
                <a:gd fmla="*/ 1 h 68" name="TY0"/>
                <a:gd fmla="*/ 11 w 24" name="TX1"/>
                <a:gd fmla="*/ 12 h 68" name="TY1"/>
                <a:gd fmla="*/ 1 w 24" name="TX2"/>
                <a:gd fmla="*/ 66 h 68" name="TY2"/>
                <a:gd fmla="*/ 11 w 24" name="TX3"/>
                <a:gd fmla="*/ 56 h 68" name="TY3"/>
                <a:gd fmla="*/ 23 w 24" name="TX4"/>
                <a:gd fmla="*/ 1 h 68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24" h="68">
                  <a:moveTo>
                    <a:pt x="23" y="1"/>
                  </a:moveTo>
                  <a:lnTo>
                    <a:pt x="11" y="12"/>
                  </a:lnTo>
                  <a:cubicBezTo>
                    <a:pt x="11" y="34"/>
                    <a:pt x="11" y="56"/>
                    <a:pt x="1" y="66"/>
                  </a:cubicBezTo>
                  <a:lnTo>
                    <a:pt x="11" y="56"/>
                  </a:lnTo>
                  <a:cubicBezTo>
                    <a:pt x="11" y="34"/>
                    <a:pt x="11" y="12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12" name="Rect 0"/>
            <p:cNvSpPr>
              <a:spLocks/>
            </p:cNvSpPr>
            <p:nvPr/>
          </p:nvSpPr>
          <p:spPr>
            <a:xfrm rot="0">
              <a:off x="7215505" y="2387600"/>
              <a:ext cx="1905" cy="1905"/>
            </a:xfrm>
            <a:custGeom>
              <a:gdLst>
                <a:gd fmla="*/ 1 w 46" name="TX0"/>
                <a:gd fmla="*/ 0 h 46" name="TY0"/>
                <a:gd fmla="*/ 45 w 46" name="TX1"/>
                <a:gd fmla="*/ 44 h 46" name="TY1"/>
                <a:gd fmla="*/ 45 w 46" name="TX2"/>
                <a:gd fmla="*/ 44 h 46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46" h="46">
                  <a:moveTo>
                    <a:pt x="1" y="0"/>
                  </a:moveTo>
                  <a:lnTo>
                    <a:pt x="45" y="44"/>
                  </a:lnTo>
                  <a:lnTo>
                    <a:pt x="45" y="44"/>
                  </a:lnTo>
                  <a:close/>
                </a:path>
              </a:pathLst>
            </a:custGeom>
            <a:solidFill>
              <a:srgbClr val="9B040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13" name="Rect 0"/>
            <p:cNvSpPr>
              <a:spLocks/>
            </p:cNvSpPr>
            <p:nvPr/>
          </p:nvSpPr>
          <p:spPr>
            <a:xfrm rot="0">
              <a:off x="7216775" y="2388870"/>
              <a:ext cx="37465" cy="46990"/>
            </a:xfrm>
            <a:custGeom>
              <a:gdLst>
                <a:gd fmla="*/ 1 w 1272" name="TX0"/>
                <a:gd fmla="*/ 0 h 1611" name="TY0"/>
                <a:gd fmla="*/ 307 w 1272" name="TX1"/>
                <a:gd fmla="*/ 405 h 1611" name="TY1"/>
                <a:gd fmla="*/ 647 w 1272" name="TX2"/>
                <a:gd fmla="*/ 843 h 1611" name="TY2"/>
                <a:gd fmla="*/ 997 w 1272" name="TX3"/>
                <a:gd fmla="*/ 1292 h 1611" name="TY3"/>
                <a:gd fmla="*/ 1227 w 1272" name="TX4"/>
                <a:gd fmla="*/ 1577 h 1611" name="TY4"/>
                <a:gd fmla="*/ 1271 w 1272" name="TX5"/>
                <a:gd fmla="*/ 1609 h 1611" name="TY5"/>
                <a:gd fmla="*/ 1008 w 1272" name="TX6"/>
                <a:gd fmla="*/ 1281 h 1611" name="TY6"/>
                <a:gd fmla="*/ 657 w 1272" name="TX7"/>
                <a:gd fmla="*/ 832 h 1611" name="TY7"/>
                <a:gd fmla="*/ 307 w 1272" name="TX8"/>
                <a:gd fmla="*/ 394 h 1611" name="TY8"/>
                <a:gd fmla="*/ 1 w 1272" name="TX9"/>
                <a:gd fmla="*/ 0 h 1611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1272" h="1611">
                  <a:moveTo>
                    <a:pt x="1" y="0"/>
                  </a:moveTo>
                  <a:lnTo>
                    <a:pt x="307" y="405"/>
                  </a:lnTo>
                  <a:lnTo>
                    <a:pt x="647" y="843"/>
                  </a:lnTo>
                  <a:lnTo>
                    <a:pt x="997" y="1292"/>
                  </a:lnTo>
                  <a:cubicBezTo>
                    <a:pt x="1073" y="1380"/>
                    <a:pt x="1151" y="1478"/>
                    <a:pt x="1227" y="1577"/>
                  </a:cubicBezTo>
                  <a:cubicBezTo>
                    <a:pt x="1238" y="1587"/>
                    <a:pt x="1260" y="1599"/>
                    <a:pt x="1271" y="1609"/>
                  </a:cubicBezTo>
                  <a:lnTo>
                    <a:pt x="1008" y="1281"/>
                  </a:lnTo>
                  <a:lnTo>
                    <a:pt x="657" y="832"/>
                  </a:lnTo>
                  <a:lnTo>
                    <a:pt x="307" y="39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14" name="Rect 0"/>
            <p:cNvSpPr>
              <a:spLocks/>
            </p:cNvSpPr>
            <p:nvPr/>
          </p:nvSpPr>
          <p:spPr>
            <a:xfrm rot="0">
              <a:off x="7205980" y="2468245"/>
              <a:ext cx="635" cy="3175"/>
            </a:xfrm>
            <a:custGeom>
              <a:gdLst>
                <a:gd fmla="*/ 0 w 2" name="TX0"/>
                <a:gd fmla="*/ 1 h 90" name="TY0"/>
                <a:gd fmla="*/ 0 w 2" name="TX1"/>
                <a:gd fmla="*/ 88 h 90" name="TY1"/>
                <a:gd fmla="*/ 0 w 2" name="TX2"/>
                <a:gd fmla="*/ 88 h 90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2" h="90">
                  <a:moveTo>
                    <a:pt x="0" y="1"/>
                  </a:moveTo>
                  <a:lnTo>
                    <a:pt x="0" y="88"/>
                  </a:lnTo>
                  <a:lnTo>
                    <a:pt x="0" y="88"/>
                  </a:lnTo>
                  <a:close/>
                </a:path>
              </a:pathLst>
            </a:custGeom>
            <a:solidFill>
              <a:srgbClr val="9B040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15" name="Rect 0"/>
            <p:cNvSpPr>
              <a:spLocks/>
            </p:cNvSpPr>
            <p:nvPr/>
          </p:nvSpPr>
          <p:spPr>
            <a:xfrm rot="0">
              <a:off x="7205980" y="2470785"/>
              <a:ext cx="33655" cy="52070"/>
            </a:xfrm>
            <a:custGeom>
              <a:gdLst>
                <a:gd fmla="*/ 0 w 1140" name="TX0"/>
                <a:gd fmla="*/ 0 h 1776" name="TY0"/>
                <a:gd fmla="*/ 0 w 1140" name="TX1"/>
                <a:gd fmla="*/ 0 h 1776" name="TY1"/>
                <a:gd fmla="*/ 88 w 1140" name="TX2"/>
                <a:gd fmla="*/ 472 h 1776" name="TY2"/>
                <a:gd fmla="*/ 0 w 1140" name="TX3"/>
                <a:gd fmla="*/ 0 h 1776" name="TY3"/>
                <a:gd fmla="*/ 88 w 1140" name="TX5"/>
                <a:gd fmla="*/ 472 h 1776" name="TY5"/>
                <a:gd fmla="*/ 99 w 1140" name="TX6"/>
                <a:gd fmla="*/ 504 h 1776" name="TY6"/>
                <a:gd fmla="*/ 110 w 1140" name="TX7"/>
                <a:gd fmla="*/ 537 h 1776" name="TY7"/>
                <a:gd fmla="*/ 143 w 1140" name="TX8"/>
                <a:gd fmla="*/ 603 h 1776" name="TY8"/>
                <a:gd fmla="*/ 175 w 1140" name="TX9"/>
                <a:gd fmla="*/ 657 h 1776" name="TY9"/>
                <a:gd fmla="*/ 143 w 1140" name="TX10"/>
                <a:gd fmla="*/ 592 h 1776" name="TY10"/>
                <a:gd fmla="*/ 121 w 1140" name="TX11"/>
                <a:gd fmla="*/ 537 h 1776" name="TY11"/>
                <a:gd fmla="*/ 110 w 1140" name="TX12"/>
                <a:gd fmla="*/ 504 h 1776" name="TY12"/>
                <a:gd fmla="*/ 88 w 1140" name="TX13"/>
                <a:gd fmla="*/ 472 h 1776" name="TY13"/>
                <a:gd fmla="*/ 187 w 1140" name="TX15"/>
                <a:gd fmla="*/ 691 h 1776" name="TY15"/>
                <a:gd fmla="*/ 197 w 1140" name="TX16"/>
                <a:gd fmla="*/ 723 h 1776" name="TY16"/>
                <a:gd fmla="*/ 231 w 1140" name="TX17"/>
                <a:gd fmla="*/ 789 h 1776" name="TY17"/>
                <a:gd fmla="*/ 274 w 1140" name="TX18"/>
                <a:gd fmla="*/ 844 h 1776" name="TY18"/>
                <a:gd fmla="*/ 241 w 1140" name="TX19"/>
                <a:gd fmla="*/ 789 h 1776" name="TY19"/>
                <a:gd fmla="*/ 209 w 1140" name="TX20"/>
                <a:gd fmla="*/ 723 h 1776" name="TY20"/>
                <a:gd fmla="*/ 187 w 1140" name="TX21"/>
                <a:gd fmla="*/ 691 h 1776" name="TY21"/>
                <a:gd fmla="*/ 274 w 1140" name="TX23"/>
                <a:gd fmla="*/ 844 h 1776" name="TY23"/>
                <a:gd fmla="*/ 281 w 1140" name="TX24"/>
                <a:gd fmla="*/ 857 h 1776" name="TY24"/>
                <a:gd fmla="*/ 281 w 1140" name="TX25"/>
                <a:gd fmla="*/ 857 h 1776" name="TY25"/>
                <a:gd fmla="*/ 274 w 1140" name="TX26"/>
                <a:gd fmla="*/ 844 h 1776" name="TY26"/>
                <a:gd fmla="*/ 281 w 1140" name="TX28"/>
                <a:gd fmla="*/ 857 h 1776" name="TY28"/>
                <a:gd fmla="*/ 307 w 1140" name="TX29"/>
                <a:gd fmla="*/ 910 h 1776" name="TY29"/>
                <a:gd fmla="*/ 351 w 1140" name="TX30"/>
                <a:gd fmla="*/ 964 h 1776" name="TY30"/>
                <a:gd fmla="*/ 318 w 1140" name="TX31"/>
                <a:gd fmla="*/ 910 h 1776" name="TY31"/>
                <a:gd fmla="*/ 281 w 1140" name="TX32"/>
                <a:gd fmla="*/ 857 h 1776" name="TY32"/>
                <a:gd fmla="*/ 351 w 1140" name="TX34"/>
                <a:gd fmla="*/ 964 h 1776" name="TY34"/>
                <a:gd fmla="*/ 362 w 1140" name="TX35"/>
                <a:gd fmla="*/ 997 h 1776" name="TY35"/>
                <a:gd fmla="*/ 384 w 1140" name="TX36"/>
                <a:gd fmla="*/ 1019 h 1776" name="TY36"/>
                <a:gd fmla="*/ 428 w 1140" name="TX37"/>
                <a:gd fmla="*/ 1085 h 1776" name="TY37"/>
                <a:gd fmla="*/ 515 w 1140" name="TX38"/>
                <a:gd fmla="*/ 1194 h 1776" name="TY38"/>
                <a:gd fmla="*/ 701 w 1140" name="TX39"/>
                <a:gd fmla="*/ 1402 h 1776" name="TY39"/>
                <a:gd fmla="*/ 756 w 1140" name="TX40"/>
                <a:gd fmla="*/ 1446 h 1776" name="TY40"/>
                <a:gd fmla="*/ 712 w 1140" name="TX41"/>
                <a:gd fmla="*/ 1391 h 1776" name="TY41"/>
                <a:gd fmla="*/ 526 w 1140" name="TX42"/>
                <a:gd fmla="*/ 1183 h 1776" name="TY42"/>
                <a:gd fmla="*/ 438 w 1140" name="TX43"/>
                <a:gd fmla="*/ 1073 h 1776" name="TY43"/>
                <a:gd fmla="*/ 394 w 1140" name="TX44"/>
                <a:gd fmla="*/ 1019 h 1776" name="TY44"/>
                <a:gd fmla="*/ 373 w 1140" name="TX45"/>
                <a:gd fmla="*/ 986 h 1776" name="TY45"/>
                <a:gd fmla="*/ 351 w 1140" name="TX46"/>
                <a:gd fmla="*/ 964 h 1776" name="TY46"/>
                <a:gd fmla="*/ 756 w 1140" name="TX48"/>
                <a:gd fmla="*/ 1446 h 1776" name="TY48"/>
                <a:gd fmla="*/ 810 w 1140" name="TX49"/>
                <a:gd fmla="*/ 1501 h 1776" name="TY49"/>
                <a:gd fmla="*/ 909 w 1140" name="TX50"/>
                <a:gd fmla="*/ 1588 h 1776" name="TY50"/>
                <a:gd fmla="*/ 1019 w 1140" name="TX51"/>
                <a:gd fmla="*/ 1686 h 1776" name="TY51"/>
                <a:gd fmla="*/ 1095 w 1140" name="TX52"/>
                <a:gd fmla="*/ 1752 h 1776" name="TY52"/>
                <a:gd fmla="*/ 1139 w 1140" name="TX53"/>
                <a:gd fmla="*/ 1774 h 1776" name="TY53"/>
                <a:gd fmla="*/ 1128 w 1140" name="TX54"/>
                <a:gd fmla="*/ 1764 h 1776" name="TY54"/>
                <a:gd fmla="*/ 1019 w 1140" name="TX55"/>
                <a:gd fmla="*/ 1676 h 1776" name="TY55"/>
                <a:gd fmla="*/ 920 w 1140" name="TX56"/>
                <a:gd fmla="*/ 1588 h 1776" name="TY56"/>
                <a:gd fmla="*/ 810 w 1140" name="TX57"/>
                <a:gd fmla="*/ 1489 h 1776" name="TY57"/>
                <a:gd fmla="*/ 756 w 1140" name="TX58"/>
                <a:gd fmla="*/ 1446 h 1776" name="TY5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</a:cxnLst>
              <a:rect l="l" t="t" r="r" b="b"/>
              <a:pathLst>
                <a:path w="1140" h="1776">
                  <a:moveTo>
                    <a:pt x="0" y="0"/>
                  </a:moveTo>
                  <a:lnTo>
                    <a:pt x="0" y="0"/>
                  </a:lnTo>
                  <a:cubicBezTo>
                    <a:pt x="0" y="165"/>
                    <a:pt x="34" y="318"/>
                    <a:pt x="88" y="472"/>
                  </a:cubicBezTo>
                  <a:cubicBezTo>
                    <a:pt x="44" y="318"/>
                    <a:pt x="12" y="165"/>
                    <a:pt x="0" y="0"/>
                  </a:cubicBezTo>
                  <a:close/>
                  <a:moveTo>
                    <a:pt x="88" y="472"/>
                  </a:moveTo>
                  <a:cubicBezTo>
                    <a:pt x="88" y="482"/>
                    <a:pt x="99" y="493"/>
                    <a:pt x="99" y="504"/>
                  </a:cubicBezTo>
                  <a:lnTo>
                    <a:pt x="110" y="537"/>
                  </a:lnTo>
                  <a:lnTo>
                    <a:pt x="143" y="603"/>
                  </a:lnTo>
                  <a:lnTo>
                    <a:pt x="175" y="657"/>
                  </a:lnTo>
                  <a:lnTo>
                    <a:pt x="143" y="592"/>
                  </a:lnTo>
                  <a:cubicBezTo>
                    <a:pt x="132" y="581"/>
                    <a:pt x="132" y="559"/>
                    <a:pt x="121" y="537"/>
                  </a:cubicBezTo>
                  <a:lnTo>
                    <a:pt x="110" y="504"/>
                  </a:lnTo>
                  <a:cubicBezTo>
                    <a:pt x="99" y="493"/>
                    <a:pt x="99" y="482"/>
                    <a:pt x="88" y="472"/>
                  </a:cubicBezTo>
                  <a:close/>
                  <a:moveTo>
                    <a:pt x="187" y="691"/>
                  </a:moveTo>
                  <a:lnTo>
                    <a:pt x="197" y="723"/>
                  </a:lnTo>
                  <a:lnTo>
                    <a:pt x="231" y="789"/>
                  </a:lnTo>
                  <a:cubicBezTo>
                    <a:pt x="241" y="811"/>
                    <a:pt x="263" y="832"/>
                    <a:pt x="274" y="844"/>
                  </a:cubicBezTo>
                  <a:cubicBezTo>
                    <a:pt x="263" y="822"/>
                    <a:pt x="253" y="800"/>
                    <a:pt x="241" y="789"/>
                  </a:cubicBezTo>
                  <a:lnTo>
                    <a:pt x="209" y="723"/>
                  </a:lnTo>
                  <a:lnTo>
                    <a:pt x="187" y="691"/>
                  </a:lnTo>
                  <a:close/>
                  <a:moveTo>
                    <a:pt x="274" y="844"/>
                  </a:moveTo>
                  <a:cubicBezTo>
                    <a:pt x="276" y="848"/>
                    <a:pt x="279" y="852"/>
                    <a:pt x="281" y="857"/>
                  </a:cubicBezTo>
                  <a:lnTo>
                    <a:pt x="281" y="857"/>
                  </a:lnTo>
                  <a:lnTo>
                    <a:pt x="274" y="844"/>
                  </a:lnTo>
                  <a:close/>
                  <a:moveTo>
                    <a:pt x="281" y="857"/>
                  </a:moveTo>
                  <a:lnTo>
                    <a:pt x="307" y="910"/>
                  </a:lnTo>
                  <a:lnTo>
                    <a:pt x="351" y="964"/>
                  </a:lnTo>
                  <a:lnTo>
                    <a:pt x="318" y="910"/>
                  </a:lnTo>
                  <a:cubicBezTo>
                    <a:pt x="301" y="892"/>
                    <a:pt x="290" y="874"/>
                    <a:pt x="281" y="857"/>
                  </a:cubicBezTo>
                  <a:close/>
                  <a:moveTo>
                    <a:pt x="351" y="964"/>
                  </a:moveTo>
                  <a:lnTo>
                    <a:pt x="362" y="997"/>
                  </a:lnTo>
                  <a:lnTo>
                    <a:pt x="384" y="1019"/>
                  </a:lnTo>
                  <a:lnTo>
                    <a:pt x="428" y="1085"/>
                  </a:lnTo>
                  <a:cubicBezTo>
                    <a:pt x="460" y="1117"/>
                    <a:pt x="482" y="1150"/>
                    <a:pt x="515" y="1194"/>
                  </a:cubicBezTo>
                  <a:cubicBezTo>
                    <a:pt x="581" y="1260"/>
                    <a:pt x="635" y="1326"/>
                    <a:pt x="701" y="1402"/>
                  </a:cubicBezTo>
                  <a:lnTo>
                    <a:pt x="756" y="1446"/>
                  </a:lnTo>
                  <a:lnTo>
                    <a:pt x="712" y="1391"/>
                  </a:lnTo>
                  <a:cubicBezTo>
                    <a:pt x="647" y="1326"/>
                    <a:pt x="581" y="1260"/>
                    <a:pt x="526" y="1183"/>
                  </a:cubicBezTo>
                  <a:cubicBezTo>
                    <a:pt x="493" y="1150"/>
                    <a:pt x="460" y="1117"/>
                    <a:pt x="438" y="1073"/>
                  </a:cubicBezTo>
                  <a:lnTo>
                    <a:pt x="394" y="1019"/>
                  </a:lnTo>
                  <a:cubicBezTo>
                    <a:pt x="384" y="1008"/>
                    <a:pt x="384" y="997"/>
                    <a:pt x="373" y="986"/>
                  </a:cubicBezTo>
                  <a:lnTo>
                    <a:pt x="351" y="964"/>
                  </a:lnTo>
                  <a:close/>
                  <a:moveTo>
                    <a:pt x="756" y="1446"/>
                  </a:moveTo>
                  <a:lnTo>
                    <a:pt x="810" y="1501"/>
                  </a:lnTo>
                  <a:cubicBezTo>
                    <a:pt x="844" y="1533"/>
                    <a:pt x="876" y="1555"/>
                    <a:pt x="909" y="1588"/>
                  </a:cubicBezTo>
                  <a:cubicBezTo>
                    <a:pt x="942" y="1621"/>
                    <a:pt x="975" y="1654"/>
                    <a:pt x="1019" y="1686"/>
                  </a:cubicBezTo>
                  <a:lnTo>
                    <a:pt x="1095" y="1752"/>
                  </a:lnTo>
                  <a:cubicBezTo>
                    <a:pt x="1107" y="1752"/>
                    <a:pt x="1117" y="1764"/>
                    <a:pt x="1139" y="1774"/>
                  </a:cubicBezTo>
                  <a:lnTo>
                    <a:pt x="1128" y="1764"/>
                  </a:lnTo>
                  <a:lnTo>
                    <a:pt x="1019" y="1676"/>
                  </a:lnTo>
                  <a:cubicBezTo>
                    <a:pt x="986" y="1643"/>
                    <a:pt x="953" y="1610"/>
                    <a:pt x="920" y="1588"/>
                  </a:cubicBezTo>
                  <a:cubicBezTo>
                    <a:pt x="876" y="1555"/>
                    <a:pt x="844" y="1523"/>
                    <a:pt x="810" y="1489"/>
                  </a:cubicBezTo>
                  <a:lnTo>
                    <a:pt x="756" y="1446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16" name="Rect 0"/>
            <p:cNvSpPr>
              <a:spLocks/>
            </p:cNvSpPr>
            <p:nvPr/>
          </p:nvSpPr>
          <p:spPr>
            <a:xfrm rot="0">
              <a:off x="7534275" y="2438400"/>
              <a:ext cx="1270" cy="3810"/>
            </a:xfrm>
            <a:custGeom>
              <a:gdLst>
                <a:gd fmla="*/ 23 w 24" name="TX0"/>
                <a:gd fmla="*/ 1 h 101" name="TY0"/>
                <a:gd fmla="*/ 1 w 24" name="TX1"/>
                <a:gd fmla="*/ 100 h 101" name="TY1"/>
                <a:gd fmla="*/ 1 w 24" name="TX2"/>
                <a:gd fmla="*/ 100 h 101" name="TY2"/>
                <a:gd fmla="*/ 23 w 24" name="TX3"/>
                <a:gd fmla="*/ 1 h 101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4" h="101">
                  <a:moveTo>
                    <a:pt x="23" y="1"/>
                  </a:moveTo>
                  <a:cubicBezTo>
                    <a:pt x="12" y="34"/>
                    <a:pt x="12" y="66"/>
                    <a:pt x="1" y="100"/>
                  </a:cubicBezTo>
                  <a:lnTo>
                    <a:pt x="1" y="100"/>
                  </a:lnTo>
                  <a:cubicBezTo>
                    <a:pt x="12" y="66"/>
                    <a:pt x="12" y="34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17" name="Rect 0"/>
            <p:cNvSpPr>
              <a:spLocks/>
            </p:cNvSpPr>
            <p:nvPr/>
          </p:nvSpPr>
          <p:spPr>
            <a:xfrm rot="0">
              <a:off x="7534275" y="2441575"/>
              <a:ext cx="635" cy="1270"/>
            </a:xfrm>
            <a:custGeom>
              <a:gdLst>
                <a:gd fmla="*/ 1 w 2" name="TX0"/>
                <a:gd fmla="*/ 1 h 13" name="TY0"/>
                <a:gd fmla="*/ 1 w 2" name="TX1"/>
                <a:gd fmla="*/ 11 h 13" name="TY1"/>
                <a:gd fmla="*/ 1 w 2" name="TX2"/>
                <a:gd fmla="*/ 11 h 13" name="TY2"/>
                <a:gd fmla="*/ 1 w 2" name="TX3"/>
                <a:gd fmla="*/ 1 h 13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" h="13">
                  <a:moveTo>
                    <a:pt x="1" y="1"/>
                  </a:moveTo>
                  <a:lnTo>
                    <a:pt x="1" y="11"/>
                  </a:lnTo>
                  <a:lnTo>
                    <a:pt x="1" y="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18" name="Rect 0"/>
            <p:cNvSpPr>
              <a:spLocks/>
            </p:cNvSpPr>
            <p:nvPr/>
          </p:nvSpPr>
          <p:spPr>
            <a:xfrm rot="0">
              <a:off x="7201535" y="2557780"/>
              <a:ext cx="21590" cy="4445"/>
            </a:xfrm>
            <a:custGeom>
              <a:gdLst>
                <a:gd fmla="*/ 724 w 736" name="TX0"/>
                <a:gd fmla="*/ 0 h 133" name="TY0"/>
                <a:gd fmla="*/ 1 w 736" name="TX1"/>
                <a:gd fmla="*/ 132 h 133" name="TY1"/>
                <a:gd fmla="*/ 735 w 736" name="TX2"/>
                <a:gd fmla="*/ 0 h 133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736" h="133">
                  <a:moveTo>
                    <a:pt x="724" y="0"/>
                  </a:moveTo>
                  <a:cubicBezTo>
                    <a:pt x="483" y="12"/>
                    <a:pt x="231" y="55"/>
                    <a:pt x="1" y="132"/>
                  </a:cubicBezTo>
                  <a:cubicBezTo>
                    <a:pt x="231" y="55"/>
                    <a:pt x="483" y="12"/>
                    <a:pt x="735" y="0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19" name="Rect 0"/>
            <p:cNvSpPr>
              <a:spLocks/>
            </p:cNvSpPr>
            <p:nvPr/>
          </p:nvSpPr>
          <p:spPr>
            <a:xfrm rot="0">
              <a:off x="7230110" y="2446020"/>
              <a:ext cx="30480" cy="23495"/>
            </a:xfrm>
            <a:custGeom>
              <a:gdLst>
                <a:gd fmla="*/ 1 w 1042" name="TX0"/>
                <a:gd fmla="*/ 1 h 790" name="TY0"/>
                <a:gd fmla="*/ 778 w 1042" name="TX1"/>
                <a:gd fmla="*/ 635 h 790" name="TY1"/>
                <a:gd fmla="*/ 1 w 1042" name="TX2"/>
                <a:gd fmla="*/ 1 h 790" name="TY2"/>
                <a:gd fmla="*/ 778 w 1042" name="TX4"/>
                <a:gd fmla="*/ 635 h 790" name="TY4"/>
                <a:gd fmla="*/ 997 w 1042" name="TX5"/>
                <a:gd fmla="*/ 778 h 790" name="TY5"/>
                <a:gd fmla="*/ 1041 w 1042" name="TX6"/>
                <a:gd fmla="*/ 789 h 790" name="TY6"/>
                <a:gd fmla="*/ 778 w 1042" name="TX7"/>
                <a:gd fmla="*/ 635 h 790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1042" h="790">
                  <a:moveTo>
                    <a:pt x="1" y="1"/>
                  </a:moveTo>
                  <a:cubicBezTo>
                    <a:pt x="231" y="242"/>
                    <a:pt x="494" y="460"/>
                    <a:pt x="778" y="635"/>
                  </a:cubicBezTo>
                  <a:cubicBezTo>
                    <a:pt x="494" y="450"/>
                    <a:pt x="231" y="242"/>
                    <a:pt x="1" y="1"/>
                  </a:cubicBezTo>
                  <a:close/>
                  <a:moveTo>
                    <a:pt x="778" y="635"/>
                  </a:moveTo>
                  <a:cubicBezTo>
                    <a:pt x="844" y="691"/>
                    <a:pt x="920" y="734"/>
                    <a:pt x="997" y="778"/>
                  </a:cubicBezTo>
                  <a:cubicBezTo>
                    <a:pt x="1019" y="778"/>
                    <a:pt x="1030" y="789"/>
                    <a:pt x="1041" y="789"/>
                  </a:cubicBezTo>
                  <a:cubicBezTo>
                    <a:pt x="953" y="745"/>
                    <a:pt x="866" y="691"/>
                    <a:pt x="778" y="635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20" name="Rect 0"/>
            <p:cNvSpPr>
              <a:spLocks/>
            </p:cNvSpPr>
            <p:nvPr/>
          </p:nvSpPr>
          <p:spPr>
            <a:xfrm rot="0">
              <a:off x="7211695" y="2185670"/>
              <a:ext cx="40640" cy="46355"/>
            </a:xfrm>
            <a:custGeom>
              <a:gdLst>
                <a:gd fmla="*/ 1 w 1381" name="TX0"/>
                <a:gd fmla="*/ 1 h 1578" name="TY0"/>
                <a:gd fmla="*/ 613 w 1381" name="TX1"/>
                <a:gd fmla="*/ 876 h 1578" name="TY1"/>
                <a:gd fmla="*/ 1 w 1381" name="TX2"/>
                <a:gd fmla="*/ 1 h 1578" name="TY2"/>
                <a:gd fmla="*/ 613 w 1381" name="TX4"/>
                <a:gd fmla="*/ 876 h 1578" name="TY4"/>
                <a:gd fmla="*/ 657 w 1381" name="TX5"/>
                <a:gd fmla="*/ 930 h 1578" name="TY5"/>
                <a:gd fmla="*/ 679 w 1381" name="TX6"/>
                <a:gd fmla="*/ 952 h 1578" name="TY6"/>
                <a:gd fmla="*/ 701 w 1381" name="TX7"/>
                <a:gd fmla="*/ 985 h 1578" name="TY7"/>
                <a:gd fmla="*/ 800 w 1381" name="TX8"/>
                <a:gd fmla="*/ 1073 h 1578" name="TY8"/>
                <a:gd fmla="*/ 712 w 1381" name="TX9"/>
                <a:gd fmla="*/ 974 h 1578" name="TY9"/>
                <a:gd fmla="*/ 691 w 1381" name="TX10"/>
                <a:gd fmla="*/ 952 h 1578" name="TY10"/>
                <a:gd fmla="*/ 669 w 1381" name="TX11"/>
                <a:gd fmla="*/ 930 h 1578" name="TY11"/>
                <a:gd fmla="*/ 613 w 1381" name="TX12"/>
                <a:gd fmla="*/ 876 h 1578" name="TY12"/>
                <a:gd fmla="*/ 800 w 1381" name="TX14"/>
                <a:gd fmla="*/ 1073 h 1578" name="TY14"/>
                <a:gd fmla="*/ 844 w 1381" name="TX15"/>
                <a:gd fmla="*/ 1127 h 1578" name="TY15"/>
                <a:gd fmla="*/ 898 w 1381" name="TX16"/>
                <a:gd fmla="*/ 1171 h 1578" name="TY16"/>
                <a:gd fmla="*/ 997 w 1381" name="TX17"/>
                <a:gd fmla="*/ 1259 h 1578" name="TY17"/>
                <a:gd fmla="*/ 898 w 1381" name="TX18"/>
                <a:gd fmla="*/ 1161 h 1578" name="TY18"/>
                <a:gd fmla="*/ 854 w 1381" name="TX19"/>
                <a:gd fmla="*/ 1117 h 1578" name="TY19"/>
                <a:gd fmla="*/ 800 w 1381" name="TX20"/>
                <a:gd fmla="*/ 1073 h 1578" name="TY20"/>
                <a:gd fmla="*/ 1019 w 1381" name="TX22"/>
                <a:gd fmla="*/ 1281 h 1578" name="TY22"/>
                <a:gd fmla="*/ 1041 w 1381" name="TX23"/>
                <a:gd fmla="*/ 1303 h 1578" name="TY23"/>
                <a:gd fmla="*/ 1095 w 1381" name="TX24"/>
                <a:gd fmla="*/ 1346 h 1578" name="TY24"/>
                <a:gd fmla="*/ 1051 w 1381" name="TX25"/>
                <a:gd fmla="*/ 1303 h 1578" name="TY25"/>
                <a:gd fmla="*/ 1019 w 1381" name="TX26"/>
                <a:gd fmla="*/ 1281 h 1578" name="TY26"/>
                <a:gd fmla="*/ 1095 w 1381" name="TX28"/>
                <a:gd fmla="*/ 1346 h 1578" name="TY28"/>
                <a:gd fmla="*/ 1194 w 1381" name="TX29"/>
                <a:gd fmla="*/ 1434 h 1578" name="TY29"/>
                <a:gd fmla="*/ 1304 w 1381" name="TX30"/>
                <a:gd fmla="*/ 1522 h 1578" name="TY30"/>
                <a:gd fmla="*/ 1358 w 1381" name="TX31"/>
                <a:gd fmla="*/ 1565 h 1578" name="TY31"/>
                <a:gd fmla="*/ 1379 w 1381" name="TX32"/>
                <a:gd fmla="*/ 1576 h 1578" name="TY32"/>
                <a:gd fmla="*/ 1379 w 1381" name="TX33"/>
                <a:gd fmla="*/ 1576 h 1578" name="TY33"/>
                <a:gd fmla="*/ 1347 w 1381" name="TX34"/>
                <a:gd fmla="*/ 1543 h 1578" name="TY34"/>
                <a:gd fmla="*/ 1314 w 1381" name="TX35"/>
                <a:gd fmla="*/ 1511 h 1578" name="TY35"/>
                <a:gd fmla="*/ 1205 w 1381" name="TX36"/>
                <a:gd fmla="*/ 1434 h 1578" name="TY36"/>
                <a:gd fmla="*/ 1095 w 1381" name="TX37"/>
                <a:gd fmla="*/ 1346 h 1578" name="TY37"/>
                <a:gd fmla="*/ 1379 w 1381" name="TX39"/>
                <a:gd fmla="*/ 1576 h 1578" name="TY39"/>
                <a:gd fmla="*/ 1380 w 1381" name="TX40"/>
                <a:gd fmla="*/ 1577 h 1578" name="TY40"/>
                <a:gd fmla="*/ 1379 w 1381" name="TX41"/>
                <a:gd fmla="*/ 1576 h 1578" name="TY4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</a:cxnLst>
              <a:rect l="l" t="t" r="r" b="b"/>
              <a:pathLst>
                <a:path w="1381" h="1578">
                  <a:moveTo>
                    <a:pt x="1" y="1"/>
                  </a:moveTo>
                  <a:cubicBezTo>
                    <a:pt x="165" y="318"/>
                    <a:pt x="373" y="613"/>
                    <a:pt x="613" y="876"/>
                  </a:cubicBezTo>
                  <a:cubicBezTo>
                    <a:pt x="384" y="613"/>
                    <a:pt x="165" y="318"/>
                    <a:pt x="1" y="1"/>
                  </a:cubicBezTo>
                  <a:close/>
                  <a:moveTo>
                    <a:pt x="613" y="876"/>
                  </a:moveTo>
                  <a:lnTo>
                    <a:pt x="657" y="930"/>
                  </a:lnTo>
                  <a:lnTo>
                    <a:pt x="679" y="952"/>
                  </a:lnTo>
                  <a:lnTo>
                    <a:pt x="701" y="985"/>
                  </a:lnTo>
                  <a:lnTo>
                    <a:pt x="800" y="1073"/>
                  </a:lnTo>
                  <a:lnTo>
                    <a:pt x="712" y="974"/>
                  </a:lnTo>
                  <a:lnTo>
                    <a:pt x="691" y="952"/>
                  </a:lnTo>
                  <a:lnTo>
                    <a:pt x="669" y="930"/>
                  </a:lnTo>
                  <a:lnTo>
                    <a:pt x="613" y="876"/>
                  </a:lnTo>
                  <a:close/>
                  <a:moveTo>
                    <a:pt x="800" y="1073"/>
                  </a:moveTo>
                  <a:lnTo>
                    <a:pt x="844" y="1127"/>
                  </a:lnTo>
                  <a:lnTo>
                    <a:pt x="898" y="1171"/>
                  </a:lnTo>
                  <a:lnTo>
                    <a:pt x="997" y="1259"/>
                  </a:lnTo>
                  <a:lnTo>
                    <a:pt x="898" y="1161"/>
                  </a:lnTo>
                  <a:lnTo>
                    <a:pt x="854" y="1117"/>
                  </a:lnTo>
                  <a:lnTo>
                    <a:pt x="800" y="1073"/>
                  </a:lnTo>
                  <a:close/>
                  <a:moveTo>
                    <a:pt x="1019" y="1281"/>
                  </a:moveTo>
                  <a:cubicBezTo>
                    <a:pt x="1030" y="1292"/>
                    <a:pt x="1030" y="1303"/>
                    <a:pt x="1041" y="1303"/>
                  </a:cubicBezTo>
                  <a:lnTo>
                    <a:pt x="1095" y="1346"/>
                  </a:lnTo>
                  <a:lnTo>
                    <a:pt x="1051" y="1303"/>
                  </a:lnTo>
                  <a:cubicBezTo>
                    <a:pt x="1041" y="1292"/>
                    <a:pt x="1030" y="1281"/>
                    <a:pt x="1019" y="1281"/>
                  </a:cubicBezTo>
                  <a:close/>
                  <a:moveTo>
                    <a:pt x="1095" y="1346"/>
                  </a:moveTo>
                  <a:lnTo>
                    <a:pt x="1194" y="1434"/>
                  </a:lnTo>
                  <a:lnTo>
                    <a:pt x="1304" y="1522"/>
                  </a:lnTo>
                  <a:lnTo>
                    <a:pt x="1358" y="1565"/>
                  </a:lnTo>
                  <a:cubicBezTo>
                    <a:pt x="1368" y="1565"/>
                    <a:pt x="1377" y="1574"/>
                    <a:pt x="1379" y="1576"/>
                  </a:cubicBezTo>
                  <a:lnTo>
                    <a:pt x="1379" y="1576"/>
                  </a:lnTo>
                  <a:lnTo>
                    <a:pt x="1347" y="1543"/>
                  </a:lnTo>
                  <a:lnTo>
                    <a:pt x="1314" y="1511"/>
                  </a:lnTo>
                  <a:lnTo>
                    <a:pt x="1205" y="1434"/>
                  </a:lnTo>
                  <a:lnTo>
                    <a:pt x="1095" y="1346"/>
                  </a:lnTo>
                  <a:close/>
                  <a:moveTo>
                    <a:pt x="1379" y="1576"/>
                  </a:moveTo>
                  <a:lnTo>
                    <a:pt x="1380" y="1577"/>
                  </a:lnTo>
                  <a:cubicBezTo>
                    <a:pt x="1380" y="1577"/>
                    <a:pt x="1380" y="1577"/>
                    <a:pt x="1379" y="1576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21" name="Rect 0"/>
            <p:cNvSpPr>
              <a:spLocks/>
            </p:cNvSpPr>
            <p:nvPr/>
          </p:nvSpPr>
          <p:spPr>
            <a:xfrm rot="0">
              <a:off x="7340600" y="2068830"/>
              <a:ext cx="98425" cy="96520"/>
            </a:xfrm>
            <a:custGeom>
              <a:gdLst>
                <a:gd fmla="*/ 3394 w 3396" name="TX0"/>
                <a:gd fmla="*/ 1 h 3330" name="TY0"/>
                <a:gd fmla="*/ 3274 w 3396" name="TX1"/>
                <a:gd fmla="*/ 755 h 3330" name="TY1"/>
                <a:gd fmla="*/ 3394 w 3396" name="TX2"/>
                <a:gd fmla="*/ 1 h 3330" name="TY2"/>
                <a:gd fmla="*/ 3274 w 3396" name="TX4"/>
                <a:gd fmla="*/ 755 h 3330" name="TY4"/>
                <a:gd fmla="*/ 3274 w 3396" name="TX5"/>
                <a:gd fmla="*/ 755 h 3330" name="TY5"/>
                <a:gd fmla="*/ 3088 w 3396" name="TX6"/>
                <a:gd fmla="*/ 1205 h 3330" name="TY6"/>
                <a:gd fmla="*/ 3099 w 3396" name="TX7"/>
                <a:gd fmla="*/ 1205 h 3330" name="TY7"/>
                <a:gd fmla="*/ 3274 w 3396" name="TX8"/>
                <a:gd fmla="*/ 755 h 3330" name="TY8"/>
                <a:gd fmla="*/ 625 w 3396" name="TX10"/>
                <a:gd fmla="*/ 3142 h 3330" name="TY10"/>
                <a:gd fmla="*/ 625 w 3396" name="TX11"/>
                <a:gd fmla="*/ 3142 h 3330" name="TY11"/>
                <a:gd fmla="*/ 587 w 3396" name="TX12"/>
                <a:gd fmla="*/ 3154 h 3330" name="TY12"/>
                <a:gd fmla="*/ 587 w 3396" name="TX13"/>
                <a:gd fmla="*/ 3154 h 3330" name="TY13"/>
                <a:gd fmla="*/ 625 w 3396" name="TX14"/>
                <a:gd fmla="*/ 3142 h 3330" name="TY14"/>
                <a:gd fmla="*/ 587 w 3396" name="TX16"/>
                <a:gd fmla="*/ 3154 h 3330" name="TY16"/>
                <a:gd fmla="*/ 17 w 3396" name="TX17"/>
                <a:gd fmla="*/ 3324 h 3330" name="TY17"/>
                <a:gd fmla="*/ 17 w 3396" name="TX18"/>
                <a:gd fmla="*/ 3324 h 3330" name="TY18"/>
                <a:gd fmla="*/ 494 w 3396" name="TX19"/>
                <a:gd fmla="*/ 3186 h 3330" name="TY19"/>
                <a:gd fmla="*/ 587 w 3396" name="TX20"/>
                <a:gd fmla="*/ 3154 h 3330" name="TY20"/>
                <a:gd fmla="*/ 17 w 3396" name="TX22"/>
                <a:gd fmla="*/ 3324 h 3330" name="TY22"/>
                <a:gd fmla="*/ 0 w 3396" name="TX23"/>
                <a:gd fmla="*/ 3329 h 3330" name="TY23"/>
                <a:gd fmla="*/ 17 w 3396" name="TX24"/>
                <a:gd fmla="*/ 3324 h 3330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3396" h="3330">
                  <a:moveTo>
                    <a:pt x="3394" y="1"/>
                  </a:moveTo>
                  <a:cubicBezTo>
                    <a:pt x="3394" y="263"/>
                    <a:pt x="3351" y="515"/>
                    <a:pt x="3274" y="755"/>
                  </a:cubicBezTo>
                  <a:cubicBezTo>
                    <a:pt x="3362" y="515"/>
                    <a:pt x="3394" y="263"/>
                    <a:pt x="3394" y="1"/>
                  </a:cubicBezTo>
                  <a:close/>
                  <a:moveTo>
                    <a:pt x="3274" y="755"/>
                  </a:moveTo>
                  <a:lnTo>
                    <a:pt x="3274" y="755"/>
                  </a:lnTo>
                  <a:cubicBezTo>
                    <a:pt x="3219" y="909"/>
                    <a:pt x="3165" y="1062"/>
                    <a:pt x="3088" y="1205"/>
                  </a:cubicBezTo>
                  <a:lnTo>
                    <a:pt x="3099" y="1205"/>
                  </a:lnTo>
                  <a:cubicBezTo>
                    <a:pt x="3175" y="1062"/>
                    <a:pt x="3231" y="909"/>
                    <a:pt x="3274" y="755"/>
                  </a:cubicBezTo>
                  <a:close/>
                  <a:moveTo>
                    <a:pt x="625" y="3142"/>
                  </a:moveTo>
                  <a:lnTo>
                    <a:pt x="625" y="3142"/>
                  </a:lnTo>
                  <a:cubicBezTo>
                    <a:pt x="612" y="3145"/>
                    <a:pt x="600" y="3149"/>
                    <a:pt x="587" y="3154"/>
                  </a:cubicBezTo>
                  <a:lnTo>
                    <a:pt x="587" y="3154"/>
                  </a:lnTo>
                  <a:cubicBezTo>
                    <a:pt x="600" y="3150"/>
                    <a:pt x="612" y="3146"/>
                    <a:pt x="625" y="3142"/>
                  </a:cubicBezTo>
                  <a:close/>
                  <a:moveTo>
                    <a:pt x="587" y="3154"/>
                  </a:moveTo>
                  <a:cubicBezTo>
                    <a:pt x="397" y="3214"/>
                    <a:pt x="207" y="3273"/>
                    <a:pt x="17" y="3324"/>
                  </a:cubicBezTo>
                  <a:lnTo>
                    <a:pt x="17" y="3324"/>
                  </a:lnTo>
                  <a:cubicBezTo>
                    <a:pt x="176" y="3282"/>
                    <a:pt x="334" y="3239"/>
                    <a:pt x="494" y="3186"/>
                  </a:cubicBezTo>
                  <a:cubicBezTo>
                    <a:pt x="525" y="3178"/>
                    <a:pt x="556" y="3165"/>
                    <a:pt x="587" y="3154"/>
                  </a:cubicBezTo>
                  <a:close/>
                  <a:moveTo>
                    <a:pt x="17" y="3324"/>
                  </a:moveTo>
                  <a:cubicBezTo>
                    <a:pt x="11" y="3326"/>
                    <a:pt x="6" y="3327"/>
                    <a:pt x="0" y="3329"/>
                  </a:cubicBezTo>
                  <a:cubicBezTo>
                    <a:pt x="6" y="3327"/>
                    <a:pt x="11" y="3326"/>
                    <a:pt x="17" y="3324"/>
                  </a:cubicBezTo>
                  <a:close/>
                </a:path>
              </a:pathLst>
            </a:custGeom>
            <a:solidFill>
              <a:srgbClr val="91325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22" name="Rect 0"/>
            <p:cNvSpPr>
              <a:spLocks/>
            </p:cNvSpPr>
            <p:nvPr/>
          </p:nvSpPr>
          <p:spPr>
            <a:xfrm rot="0">
              <a:off x="7054850" y="1587500"/>
              <a:ext cx="353695" cy="471170"/>
            </a:xfrm>
            <a:custGeom>
              <a:gdLst>
                <a:gd fmla="*/ 5915 w 12254" name="TX0"/>
                <a:gd fmla="*/ 0 h 16328" name="TY0"/>
                <a:gd fmla="*/ 4205 w 12254" name="TX1"/>
                <a:gd fmla="*/ 179 h 16328" name="TY1"/>
                <a:gd fmla="*/ 1260 w 12254" name="TX2"/>
                <a:gd fmla="*/ 1766 h 16328" name="TY2"/>
                <a:gd fmla="*/ 1293 w 12254" name="TX3"/>
                <a:gd fmla="*/ 7711 h 16328" name="TY3"/>
                <a:gd fmla="*/ 986 w 12254" name="TX4"/>
                <a:gd fmla="*/ 7262 h 16328" name="TY4"/>
                <a:gd fmla="*/ 629 w 12254" name="TX5"/>
                <a:gd fmla="*/ 7128 h 16328" name="TY5"/>
                <a:gd fmla="*/ 461 w 12254" name="TX6"/>
                <a:gd fmla="*/ 7164 h 16328" name="TY6"/>
                <a:gd fmla="*/ 220 w 12254" name="TX7"/>
                <a:gd fmla="*/ 7503 h 16328" name="TY7"/>
                <a:gd fmla="*/ 329 w 12254" name="TX8"/>
                <a:gd fmla="*/ 8926 h 16328" name="TY8"/>
                <a:gd fmla="*/ 1139 w 12254" name="TX9"/>
                <a:gd fmla="*/ 9955 h 16328" name="TY9"/>
                <a:gd fmla="*/ 2146 w 12254" name="TX10"/>
                <a:gd fmla="*/ 10457 h 16328" name="TY10"/>
                <a:gd fmla="*/ 2278 w 12254" name="TX11"/>
                <a:gd fmla="*/ 10427 h 16328" name="TY11"/>
                <a:gd fmla="*/ 2412 w 12254" name="TX12"/>
                <a:gd fmla="*/ 10117 h 16328" name="TY12"/>
                <a:gd fmla="*/ 2412 w 12254" name="TX13"/>
                <a:gd fmla="*/ 10117 h 16328" name="TY13"/>
                <a:gd fmla="*/ 3264 w 12254" name="TX14"/>
                <a:gd fmla="*/ 11116 h 16328" name="TY14"/>
                <a:gd fmla="*/ 6942 w 12254" name="TX15"/>
                <a:gd fmla="*/ 12511 h 16328" name="TY15"/>
                <a:gd fmla="*/ 7577 w 12254" name="TX16"/>
                <a:gd fmla="*/ 12474 h 16328" name="TY16"/>
                <a:gd fmla="*/ 7950 w 12254" name="TX17"/>
                <a:gd fmla="*/ 13624 h 16328" name="TY17"/>
                <a:gd fmla="*/ 8092 w 12254" name="TX18"/>
                <a:gd fmla="*/ 14675 h 16328" name="TY18"/>
                <a:gd fmla="*/ 7971 w 12254" name="TX19"/>
                <a:gd fmla="*/ 14795 h 16328" name="TY19"/>
                <a:gd fmla="*/ 7019 w 12254" name="TX20"/>
                <a:gd fmla="*/ 15507 h 16328" name="TY20"/>
                <a:gd fmla="*/ 7808 w 12254" name="TX21"/>
                <a:gd fmla="*/ 16043 h 16328" name="TY21"/>
                <a:gd fmla="*/ 8815 w 12254" name="TX22"/>
                <a:gd fmla="*/ 16317 h 16328" name="TY22"/>
                <a:gd fmla="*/ 9041 w 12254" name="TX23"/>
                <a:gd fmla="*/ 16327 h 16328" name="TY23"/>
                <a:gd fmla="*/ 10610 w 12254" name="TX24"/>
                <a:gd fmla="*/ 15517 h 16328" name="TY24"/>
                <a:gd fmla="*/ 11300 w 12254" name="TX25"/>
                <a:gd fmla="*/ 14203 h 16328" name="TY25"/>
                <a:gd fmla="*/ 9920 w 12254" name="TX26"/>
                <a:gd fmla="*/ 13765 h 16328" name="TY26"/>
                <a:gd fmla="*/ 9614 w 12254" name="TX27"/>
                <a:gd fmla="*/ 13152 h 16328" name="TY27"/>
                <a:gd fmla="*/ 9154 w 12254" name="TX28"/>
                <a:gd fmla="*/ 11882 h 16328" name="TY28"/>
                <a:gd fmla="*/ 11366 w 12254" name="TX29"/>
                <a:gd fmla="*/ 6485 h 16328" name="TY29"/>
                <a:gd fmla="*/ 11366 w 12254" name="TX30"/>
                <a:gd fmla="*/ 6485 h 16328" name="TY30"/>
                <a:gd fmla="*/ 11818 w 12254" name="TX31"/>
                <a:gd fmla="*/ 6745 h 16328" name="TY31"/>
                <a:gd fmla="*/ 12012 w 12254" name="TX32"/>
                <a:gd fmla="*/ 6573 h 16328" name="TY32"/>
                <a:gd fmla="*/ 12143 w 12254" name="TX33"/>
                <a:gd fmla="*/ 4284 h 16328" name="TY33"/>
                <a:gd fmla="*/ 11662 w 12254" name="TX34"/>
                <a:gd fmla="*/ 3255 h 16328" name="TY34"/>
                <a:gd fmla="*/ 11329 w 12254" name="TX35"/>
                <a:gd fmla="*/ 3145 h 16328" name="TY35"/>
                <a:gd fmla="*/ 11224 w 12254" name="TX36"/>
                <a:gd fmla="*/ 3157 h 16328" name="TY36"/>
                <a:gd fmla="*/ 10858 w 12254" name="TX37"/>
                <a:gd fmla="*/ 4259 h 16328" name="TY37"/>
                <a:gd fmla="*/ 10858 w 12254" name="TX38"/>
                <a:gd fmla="*/ 4259 h 16328" name="TY38"/>
                <a:gd fmla="*/ 10117 w 12254" name="TX39"/>
                <a:gd fmla="*/ 2193 h 16328" name="TY39"/>
                <a:gd fmla="*/ 9034 w 12254" name="TX40"/>
                <a:gd fmla="*/ 802 h 16328" name="TY40"/>
                <a:gd fmla="*/ 8903 w 12254" name="TX41"/>
                <a:gd fmla="*/ 704 h 16328" name="TY41"/>
                <a:gd fmla="*/ 7742 w 12254" name="TX42"/>
                <a:gd fmla="*/ 266 h 16328" name="TY42"/>
                <a:gd fmla="*/ 5915 w 12254" name="TX43"/>
                <a:gd fmla="*/ 0 h 16328" name="TY4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</a:cxnLst>
              <a:rect l="l" t="t" r="r" b="b"/>
              <a:pathLst>
                <a:path w="12254" h="16328">
                  <a:moveTo>
                    <a:pt x="5915" y="0"/>
                  </a:moveTo>
                  <a:cubicBezTo>
                    <a:pt x="5340" y="0"/>
                    <a:pt x="4764" y="68"/>
                    <a:pt x="4205" y="179"/>
                  </a:cubicBezTo>
                  <a:cubicBezTo>
                    <a:pt x="3088" y="408"/>
                    <a:pt x="1939" y="846"/>
                    <a:pt x="1260" y="1766"/>
                  </a:cubicBezTo>
                  <a:cubicBezTo>
                    <a:pt x="1" y="3463"/>
                    <a:pt x="745" y="5904"/>
                    <a:pt x="1293" y="7711"/>
                  </a:cubicBezTo>
                  <a:cubicBezTo>
                    <a:pt x="1217" y="7547"/>
                    <a:pt x="1129" y="7383"/>
                    <a:pt x="986" y="7262"/>
                  </a:cubicBezTo>
                  <a:cubicBezTo>
                    <a:pt x="889" y="7180"/>
                    <a:pt x="756" y="7128"/>
                    <a:pt x="629" y="7128"/>
                  </a:cubicBezTo>
                  <a:cubicBezTo>
                    <a:pt x="571" y="7128"/>
                    <a:pt x="513" y="7139"/>
                    <a:pt x="461" y="7164"/>
                  </a:cubicBezTo>
                  <a:cubicBezTo>
                    <a:pt x="341" y="7230"/>
                    <a:pt x="264" y="7371"/>
                    <a:pt x="220" y="7503"/>
                  </a:cubicBezTo>
                  <a:cubicBezTo>
                    <a:pt x="45" y="7963"/>
                    <a:pt x="122" y="8488"/>
                    <a:pt x="329" y="8926"/>
                  </a:cubicBezTo>
                  <a:cubicBezTo>
                    <a:pt x="516" y="9320"/>
                    <a:pt x="801" y="9682"/>
                    <a:pt x="1139" y="9955"/>
                  </a:cubicBezTo>
                  <a:cubicBezTo>
                    <a:pt x="1309" y="10097"/>
                    <a:pt x="1835" y="10457"/>
                    <a:pt x="2146" y="10457"/>
                  </a:cubicBezTo>
                  <a:cubicBezTo>
                    <a:pt x="2197" y="10457"/>
                    <a:pt x="2242" y="10448"/>
                    <a:pt x="2278" y="10427"/>
                  </a:cubicBezTo>
                  <a:cubicBezTo>
                    <a:pt x="2385" y="10362"/>
                    <a:pt x="2440" y="10235"/>
                    <a:pt x="2412" y="10117"/>
                  </a:cubicBezTo>
                  <a:lnTo>
                    <a:pt x="2412" y="10117"/>
                  </a:lnTo>
                  <a:cubicBezTo>
                    <a:pt x="2505" y="10466"/>
                    <a:pt x="3003" y="10899"/>
                    <a:pt x="3264" y="11116"/>
                  </a:cubicBezTo>
                  <a:cubicBezTo>
                    <a:pt x="4286" y="12006"/>
                    <a:pt x="5595" y="12511"/>
                    <a:pt x="6942" y="12511"/>
                  </a:cubicBezTo>
                  <a:cubicBezTo>
                    <a:pt x="7153" y="12511"/>
                    <a:pt x="7365" y="12499"/>
                    <a:pt x="7577" y="12474"/>
                  </a:cubicBezTo>
                  <a:cubicBezTo>
                    <a:pt x="7731" y="12846"/>
                    <a:pt x="7851" y="13240"/>
                    <a:pt x="7950" y="13624"/>
                  </a:cubicBezTo>
                  <a:cubicBezTo>
                    <a:pt x="8015" y="13886"/>
                    <a:pt x="8224" y="14412"/>
                    <a:pt x="8092" y="14675"/>
                  </a:cubicBezTo>
                  <a:cubicBezTo>
                    <a:pt x="8070" y="14729"/>
                    <a:pt x="8027" y="14762"/>
                    <a:pt x="7971" y="14795"/>
                  </a:cubicBezTo>
                  <a:cubicBezTo>
                    <a:pt x="7654" y="15036"/>
                    <a:pt x="7336" y="15266"/>
                    <a:pt x="7019" y="15507"/>
                  </a:cubicBezTo>
                  <a:cubicBezTo>
                    <a:pt x="6997" y="15529"/>
                    <a:pt x="7731" y="16010"/>
                    <a:pt x="7808" y="16043"/>
                  </a:cubicBezTo>
                  <a:cubicBezTo>
                    <a:pt x="8125" y="16196"/>
                    <a:pt x="8465" y="16284"/>
                    <a:pt x="8815" y="16317"/>
                  </a:cubicBezTo>
                  <a:cubicBezTo>
                    <a:pt x="8892" y="16324"/>
                    <a:pt x="8968" y="16327"/>
                    <a:pt x="9041" y="16327"/>
                  </a:cubicBezTo>
                  <a:cubicBezTo>
                    <a:pt x="9698" y="16327"/>
                    <a:pt x="10177" y="16060"/>
                    <a:pt x="10610" y="15517"/>
                  </a:cubicBezTo>
                  <a:cubicBezTo>
                    <a:pt x="10676" y="15441"/>
                    <a:pt x="11344" y="14215"/>
                    <a:pt x="11300" y="14203"/>
                  </a:cubicBezTo>
                  <a:cubicBezTo>
                    <a:pt x="10840" y="14116"/>
                    <a:pt x="10249" y="14138"/>
                    <a:pt x="9920" y="13765"/>
                  </a:cubicBezTo>
                  <a:cubicBezTo>
                    <a:pt x="9767" y="13590"/>
                    <a:pt x="9691" y="13371"/>
                    <a:pt x="9614" y="13152"/>
                  </a:cubicBezTo>
                  <a:cubicBezTo>
                    <a:pt x="9472" y="12736"/>
                    <a:pt x="9231" y="12320"/>
                    <a:pt x="9154" y="11882"/>
                  </a:cubicBezTo>
                  <a:cubicBezTo>
                    <a:pt x="10884" y="10755"/>
                    <a:pt x="11803" y="8510"/>
                    <a:pt x="11366" y="6485"/>
                  </a:cubicBezTo>
                  <a:lnTo>
                    <a:pt x="11366" y="6485"/>
                  </a:lnTo>
                  <a:cubicBezTo>
                    <a:pt x="11465" y="6585"/>
                    <a:pt x="11663" y="6745"/>
                    <a:pt x="11818" y="6745"/>
                  </a:cubicBezTo>
                  <a:cubicBezTo>
                    <a:pt x="11902" y="6745"/>
                    <a:pt x="11974" y="6699"/>
                    <a:pt x="12012" y="6573"/>
                  </a:cubicBezTo>
                  <a:cubicBezTo>
                    <a:pt x="12253" y="5828"/>
                    <a:pt x="12241" y="5040"/>
                    <a:pt x="12143" y="4284"/>
                  </a:cubicBezTo>
                  <a:cubicBezTo>
                    <a:pt x="12100" y="3901"/>
                    <a:pt x="11990" y="3474"/>
                    <a:pt x="11662" y="3255"/>
                  </a:cubicBezTo>
                  <a:cubicBezTo>
                    <a:pt x="11568" y="3187"/>
                    <a:pt x="11449" y="3145"/>
                    <a:pt x="11329" y="3145"/>
                  </a:cubicBezTo>
                  <a:cubicBezTo>
                    <a:pt x="11294" y="3145"/>
                    <a:pt x="11258" y="3149"/>
                    <a:pt x="11224" y="3157"/>
                  </a:cubicBezTo>
                  <a:cubicBezTo>
                    <a:pt x="10814" y="3253"/>
                    <a:pt x="10786" y="3934"/>
                    <a:pt x="10858" y="4259"/>
                  </a:cubicBezTo>
                  <a:lnTo>
                    <a:pt x="10858" y="4259"/>
                  </a:lnTo>
                  <a:cubicBezTo>
                    <a:pt x="10695" y="3551"/>
                    <a:pt x="10455" y="2834"/>
                    <a:pt x="10117" y="2193"/>
                  </a:cubicBezTo>
                  <a:cubicBezTo>
                    <a:pt x="9844" y="1678"/>
                    <a:pt x="9494" y="1164"/>
                    <a:pt x="9034" y="802"/>
                  </a:cubicBezTo>
                  <a:lnTo>
                    <a:pt x="8903" y="704"/>
                  </a:lnTo>
                  <a:cubicBezTo>
                    <a:pt x="8563" y="496"/>
                    <a:pt x="8092" y="386"/>
                    <a:pt x="7742" y="266"/>
                  </a:cubicBezTo>
                  <a:cubicBezTo>
                    <a:pt x="7151" y="79"/>
                    <a:pt x="6534" y="0"/>
                    <a:pt x="5915" y="0"/>
                  </a:cubicBezTo>
                  <a:close/>
                </a:path>
              </a:pathLst>
            </a:custGeom>
            <a:solidFill>
              <a:srgbClr val="FFE1D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23" name="Rect 0"/>
            <p:cNvSpPr>
              <a:spLocks/>
            </p:cNvSpPr>
            <p:nvPr/>
          </p:nvSpPr>
          <p:spPr>
            <a:xfrm rot="0">
              <a:off x="7267575" y="1774825"/>
              <a:ext cx="123825" cy="198120"/>
            </a:xfrm>
            <a:custGeom>
              <a:gdLst>
                <a:gd fmla="*/ 3997 w 4272" name="TX0"/>
                <a:gd fmla="*/ 0 h 6855" name="TY0"/>
                <a:gd fmla="*/ 4018 w 4272" name="TX1"/>
                <a:gd fmla="*/ 54 h 6855" name="TY1"/>
                <a:gd fmla="*/ 4008 w 4272" name="TX2"/>
                <a:gd fmla="*/ 0 h 6855" name="TY2"/>
                <a:gd fmla="*/ 208 w 4272" name="TX4"/>
                <a:gd fmla="*/ 5989 h 6855" name="TY4"/>
                <a:gd fmla="*/ 1 w 4272" name="TX5"/>
                <a:gd fmla="*/ 6010 h 6855" name="TY5"/>
                <a:gd fmla="*/ 77 w 4272" name="TX6"/>
                <a:gd fmla="*/ 6010 h 6855" name="TY6"/>
                <a:gd fmla="*/ 208 w 4272" name="TX7"/>
                <a:gd fmla="*/ 6000 h 6855" name="TY7"/>
                <a:gd fmla="*/ 208 w 4272" name="TX8"/>
                <a:gd fmla="*/ 5989 h 6855" name="TY8"/>
                <a:gd fmla="*/ 4084 w 4272" name="TX10"/>
                <a:gd fmla="*/ 514 h 6855" name="TY10"/>
                <a:gd fmla="*/ 1785 w 4272" name="TX11"/>
                <a:gd fmla="*/ 5397 h 6855" name="TY11"/>
                <a:gd fmla="*/ 2245 w 4272" name="TX12"/>
                <a:gd fmla="*/ 6667 h 6855" name="TY12"/>
                <a:gd fmla="*/ 2310 w 4272" name="TX13"/>
                <a:gd fmla="*/ 6854 h 6855" name="TY13"/>
                <a:gd fmla="*/ 2267 w 4272" name="TX14"/>
                <a:gd fmla="*/ 6667 h 6855" name="TY14"/>
                <a:gd fmla="*/ 1807 w 4272" name="TX15"/>
                <a:gd fmla="*/ 5397 h 6855" name="TY15"/>
                <a:gd fmla="*/ 3887 w 4272" name="TX16"/>
                <a:gd fmla="*/ 2551 h 6855" name="TY16"/>
                <a:gd fmla="*/ 4117 w 4272" name="TX17"/>
                <a:gd fmla="*/ 821 h 6855" name="TY17"/>
                <a:gd fmla="*/ 4084 w 4272" name="TX18"/>
                <a:gd fmla="*/ 514 h 6855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4272" h="6855">
                  <a:moveTo>
                    <a:pt x="3997" y="0"/>
                  </a:moveTo>
                  <a:cubicBezTo>
                    <a:pt x="4008" y="22"/>
                    <a:pt x="4008" y="32"/>
                    <a:pt x="4018" y="54"/>
                  </a:cubicBezTo>
                  <a:cubicBezTo>
                    <a:pt x="4008" y="32"/>
                    <a:pt x="4008" y="22"/>
                    <a:pt x="4008" y="0"/>
                  </a:cubicBezTo>
                  <a:close/>
                  <a:moveTo>
                    <a:pt x="208" y="5989"/>
                  </a:moveTo>
                  <a:cubicBezTo>
                    <a:pt x="132" y="6000"/>
                    <a:pt x="66" y="6010"/>
                    <a:pt x="1" y="6010"/>
                  </a:cubicBezTo>
                  <a:lnTo>
                    <a:pt x="77" y="6010"/>
                  </a:lnTo>
                  <a:cubicBezTo>
                    <a:pt x="143" y="6010"/>
                    <a:pt x="186" y="6010"/>
                    <a:pt x="208" y="6000"/>
                  </a:cubicBezTo>
                  <a:lnTo>
                    <a:pt x="208" y="5989"/>
                  </a:lnTo>
                  <a:close/>
                  <a:moveTo>
                    <a:pt x="4084" y="514"/>
                  </a:moveTo>
                  <a:cubicBezTo>
                    <a:pt x="4271" y="2397"/>
                    <a:pt x="3373" y="4358"/>
                    <a:pt x="1785" y="5397"/>
                  </a:cubicBezTo>
                  <a:cubicBezTo>
                    <a:pt x="1862" y="5835"/>
                    <a:pt x="2103" y="6251"/>
                    <a:pt x="2245" y="6667"/>
                  </a:cubicBezTo>
                  <a:cubicBezTo>
                    <a:pt x="2267" y="6733"/>
                    <a:pt x="2289" y="6788"/>
                    <a:pt x="2310" y="6854"/>
                  </a:cubicBezTo>
                  <a:cubicBezTo>
                    <a:pt x="2300" y="6788"/>
                    <a:pt x="2289" y="6723"/>
                    <a:pt x="2267" y="6667"/>
                  </a:cubicBezTo>
                  <a:cubicBezTo>
                    <a:pt x="2113" y="6251"/>
                    <a:pt x="1872" y="5835"/>
                    <a:pt x="1807" y="5397"/>
                  </a:cubicBezTo>
                  <a:cubicBezTo>
                    <a:pt x="2814" y="4740"/>
                    <a:pt x="3548" y="3701"/>
                    <a:pt x="3887" y="2551"/>
                  </a:cubicBezTo>
                  <a:cubicBezTo>
                    <a:pt x="4062" y="1993"/>
                    <a:pt x="4139" y="1401"/>
                    <a:pt x="4117" y="821"/>
                  </a:cubicBezTo>
                  <a:cubicBezTo>
                    <a:pt x="4117" y="777"/>
                    <a:pt x="4106" y="667"/>
                    <a:pt x="4084" y="514"/>
                  </a:cubicBezTo>
                  <a:close/>
                </a:path>
              </a:pathLst>
            </a:custGeom>
            <a:solidFill>
              <a:srgbClr val="A58D5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24" name="Rect 0"/>
            <p:cNvSpPr>
              <a:spLocks/>
            </p:cNvSpPr>
            <p:nvPr/>
          </p:nvSpPr>
          <p:spPr>
            <a:xfrm rot="0">
              <a:off x="7262495" y="2025650"/>
              <a:ext cx="8255" cy="5715"/>
            </a:xfrm>
            <a:custGeom>
              <a:gdLst>
                <a:gd fmla="*/ 263 w 265" name="TX0"/>
                <a:gd fmla="*/ 1 h 177" name="TY0"/>
                <a:gd fmla="*/ 1 w 265" name="TX1"/>
                <a:gd fmla="*/ 165 h 177" name="TY1"/>
                <a:gd fmla="*/ 22 w 265" name="TX2"/>
                <a:gd fmla="*/ 176 h 177" name="TY2"/>
                <a:gd fmla="*/ 263 w 265" name="TX3"/>
                <a:gd fmla="*/ 1 h 177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65" h="177">
                  <a:moveTo>
                    <a:pt x="263" y="1"/>
                  </a:moveTo>
                  <a:lnTo>
                    <a:pt x="1" y="165"/>
                  </a:lnTo>
                  <a:cubicBezTo>
                    <a:pt x="1" y="165"/>
                    <a:pt x="11" y="165"/>
                    <a:pt x="22" y="176"/>
                  </a:cubicBezTo>
                  <a:cubicBezTo>
                    <a:pt x="99" y="110"/>
                    <a:pt x="186" y="56"/>
                    <a:pt x="263" y="1"/>
                  </a:cubicBezTo>
                  <a:close/>
                </a:path>
              </a:pathLst>
            </a:custGeom>
            <a:solidFill>
              <a:srgbClr val="A53E5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25" name="Rect 0"/>
            <p:cNvSpPr>
              <a:spLocks/>
            </p:cNvSpPr>
            <p:nvPr/>
          </p:nvSpPr>
          <p:spPr>
            <a:xfrm rot="0">
              <a:off x="7076440" y="1597660"/>
              <a:ext cx="325120" cy="438150"/>
            </a:xfrm>
            <a:custGeom>
              <a:gdLst>
                <a:gd fmla="*/ 10632 w 11257" name="TX0"/>
                <a:gd fmla="*/ 3559 h 15177" name="TY0"/>
                <a:gd fmla="*/ 10632 w 11257" name="TX1"/>
                <a:gd fmla="*/ 3559 h 15177" name="TY1"/>
                <a:gd fmla="*/ 10599 w 11257" name="TX2"/>
                <a:gd fmla="*/ 3680 h 15177" name="TY2"/>
                <a:gd fmla="*/ 10522 w 11257" name="TX3"/>
                <a:gd fmla="*/ 4183 h 15177" name="TY3"/>
                <a:gd fmla="*/ 10522 w 11257" name="TX4"/>
                <a:gd fmla="*/ 4478 h 15177" name="TY4"/>
                <a:gd fmla="*/ 10544 w 11257" name="TX5"/>
                <a:gd fmla="*/ 4687 h 15177" name="TY5"/>
                <a:gd fmla="*/ 10665 w 11257" name="TX6"/>
                <a:gd fmla="*/ 5179 h 15177" name="TY6"/>
                <a:gd fmla="*/ 10752 w 11257" name="TX7"/>
                <a:gd fmla="*/ 5420 h 15177" name="TY7"/>
                <a:gd fmla="*/ 10829 w 11257" name="TX8"/>
                <a:gd fmla="*/ 5519 h 15177" name="TY8"/>
                <a:gd fmla="*/ 10850 w 11257" name="TX9"/>
                <a:gd fmla="*/ 5529 h 15177" name="TY9"/>
                <a:gd fmla="*/ 10884 w 11257" name="TX10"/>
                <a:gd fmla="*/ 5529 h 15177" name="TY10"/>
                <a:gd fmla="*/ 10928 w 11257" name="TX11"/>
                <a:gd fmla="*/ 5497 h 15177" name="TY11"/>
                <a:gd fmla="*/ 11026 w 11257" name="TX12"/>
                <a:gd fmla="*/ 5267 h 15177" name="TY12"/>
                <a:gd fmla="*/ 11059 w 11257" name="TX13"/>
                <a:gd fmla="*/ 5015 h 15177" name="TY13"/>
                <a:gd fmla="*/ 10894 w 11257" name="TX14"/>
                <a:gd fmla="*/ 4544 h 15177" name="TY14"/>
                <a:gd fmla="*/ 10807 w 11257" name="TX15"/>
                <a:gd fmla="*/ 4456 h 15177" name="TY15"/>
                <a:gd fmla="*/ 10697 w 11257" name="TX16"/>
                <a:gd fmla="*/ 4413 h 15177" name="TY16"/>
                <a:gd fmla="*/ 10697 w 11257" name="TX17"/>
                <a:gd fmla="*/ 4413 h 15177" name="TY17"/>
                <a:gd fmla="*/ 10818 w 11257" name="TX18"/>
                <a:gd fmla="*/ 4456 h 15177" name="TY18"/>
                <a:gd fmla="*/ 10906 w 11257" name="TX19"/>
                <a:gd fmla="*/ 4544 h 15177" name="TY19"/>
                <a:gd fmla="*/ 11069 w 11257" name="TX20"/>
                <a:gd fmla="*/ 5015 h 15177" name="TY20"/>
                <a:gd fmla="*/ 11037 w 11257" name="TX21"/>
                <a:gd fmla="*/ 5267 h 15177" name="TY21"/>
                <a:gd fmla="*/ 10938 w 11257" name="TX22"/>
                <a:gd fmla="*/ 5508 h 15177" name="TY22"/>
                <a:gd fmla="*/ 10916 w 11257" name="TX23"/>
                <a:gd fmla="*/ 5529 h 15177" name="TY23"/>
                <a:gd fmla="*/ 10884 w 11257" name="TX24"/>
                <a:gd fmla="*/ 5541 h 15177" name="TY24"/>
                <a:gd fmla="*/ 10872 w 11257" name="TX25"/>
                <a:gd fmla="*/ 5551 h 15177" name="TY25"/>
                <a:gd fmla="*/ 10850 w 11257" name="TX26"/>
                <a:gd fmla="*/ 5541 h 15177" name="TY26"/>
                <a:gd fmla="*/ 10818 w 11257" name="TX27"/>
                <a:gd fmla="*/ 5529 h 15177" name="TY27"/>
                <a:gd fmla="*/ 10741 w 11257" name="TX28"/>
                <a:gd fmla="*/ 5420 h 15177" name="TY28"/>
                <a:gd fmla="*/ 10653 w 11257" name="TX29"/>
                <a:gd fmla="*/ 5190 h 15177" name="TY29"/>
                <a:gd fmla="*/ 10533 w 11257" name="TX30"/>
                <a:gd fmla="*/ 4687 h 15177" name="TY30"/>
                <a:gd fmla="*/ 10522 w 11257" name="TX31"/>
                <a:gd fmla="*/ 4500 h 15177" name="TY31"/>
                <a:gd fmla="*/ 10512 w 11257" name="TX32"/>
                <a:gd fmla="*/ 4183 h 15177" name="TY32"/>
                <a:gd fmla="*/ 10588 w 11257" name="TX33"/>
                <a:gd fmla="*/ 3680 h 15177" name="TY33"/>
                <a:gd fmla="*/ 10632 w 11257" name="TX34"/>
                <a:gd fmla="*/ 3559 h 15177" name="TY34"/>
                <a:gd fmla="*/ 449 w 11257" name="TX36"/>
                <a:gd fmla="*/ 7413 h 15177" name="TY36"/>
                <a:gd fmla="*/ 165 w 11257" name="TX37"/>
                <a:gd fmla="*/ 7533 h 15177" name="TY37"/>
                <a:gd fmla="*/ 187 w 11257" name="TX38"/>
                <a:gd fmla="*/ 7544 h 15177" name="TY38"/>
                <a:gd fmla="*/ 329 w 11257" name="TX39"/>
                <a:gd fmla="*/ 7643 h 15177" name="TY39"/>
                <a:gd fmla="*/ 548 w 11257" name="TX40"/>
                <a:gd fmla="*/ 7928 h 15177" name="TY40"/>
                <a:gd fmla="*/ 614 w 11257" name="TX41"/>
                <a:gd fmla="*/ 8037 h 15177" name="TY41"/>
                <a:gd fmla="*/ 909 w 11257" name="TX42"/>
                <a:gd fmla="*/ 8519 h 15177" name="TY42"/>
                <a:gd fmla="*/ 1052 w 11257" name="TX43"/>
                <a:gd fmla="*/ 8847 h 15177" name="TY43"/>
                <a:gd fmla="*/ 1096 w 11257" name="TX44"/>
                <a:gd fmla="*/ 9011 h 15177" name="TY44"/>
                <a:gd fmla="*/ 1096 w 11257" name="TX45"/>
                <a:gd fmla="*/ 9099 h 15177" name="TY45"/>
                <a:gd fmla="*/ 1062 w 11257" name="TX46"/>
                <a:gd fmla="*/ 9186 h 15177" name="TY46"/>
                <a:gd fmla="*/ 964 w 11257" name="TX47"/>
                <a:gd fmla="*/ 9208 h 15177" name="TY47"/>
                <a:gd fmla="*/ 899 w 11257" name="TX48"/>
                <a:gd fmla="*/ 9208 h 15177" name="TY48"/>
                <a:gd fmla="*/ 865 w 11257" name="TX49"/>
                <a:gd fmla="*/ 9198 h 15177" name="TY49"/>
                <a:gd fmla="*/ 778 w 11257" name="TX50"/>
                <a:gd fmla="*/ 9164 h 15177" name="TY50"/>
                <a:gd fmla="*/ 702 w 11257" name="TX51"/>
                <a:gd fmla="*/ 9110 h 15177" name="TY51"/>
                <a:gd fmla="*/ 624 w 11257" name="TX52"/>
                <a:gd fmla="*/ 9033 h 15177" name="TY52"/>
                <a:gd fmla="*/ 581 w 11257" name="TX53"/>
                <a:gd fmla="*/ 8957 h 15177" name="TY53"/>
                <a:gd fmla="*/ 537 w 11257" name="TX54"/>
                <a:gd fmla="*/ 8858 h 15177" name="TY54"/>
                <a:gd fmla="*/ 526 w 11257" name="TX55"/>
                <a:gd fmla="*/ 8814 h 15177" name="TY55"/>
                <a:gd fmla="*/ 515 w 11257" name="TX56"/>
                <a:gd fmla="*/ 8770 h 15177" name="TY56"/>
                <a:gd fmla="*/ 515 w 11257" name="TX57"/>
                <a:gd fmla="*/ 8376 h 15177" name="TY57"/>
                <a:gd fmla="*/ 515 w 11257" name="TX58"/>
                <a:gd fmla="*/ 8376 h 15177" name="TY58"/>
                <a:gd fmla="*/ 504 w 11257" name="TX59"/>
                <a:gd fmla="*/ 8573 h 15177" name="TY59"/>
                <a:gd fmla="*/ 526 w 11257" name="TX60"/>
                <a:gd fmla="*/ 8770 h 15177" name="TY60"/>
                <a:gd fmla="*/ 537 w 11257" name="TX61"/>
                <a:gd fmla="*/ 8814 h 15177" name="TY61"/>
                <a:gd fmla="*/ 548 w 11257" name="TX62"/>
                <a:gd fmla="*/ 8858 h 15177" name="TY62"/>
                <a:gd fmla="*/ 581 w 11257" name="TX63"/>
                <a:gd fmla="*/ 8945 h 15177" name="TY63"/>
                <a:gd fmla="*/ 636 w 11257" name="TX64"/>
                <a:gd fmla="*/ 9033 h 15177" name="TY64"/>
                <a:gd fmla="*/ 702 w 11257" name="TX65"/>
                <a:gd fmla="*/ 9099 h 15177" name="TY65"/>
                <a:gd fmla="*/ 778 w 11257" name="TX66"/>
                <a:gd fmla="*/ 9154 h 15177" name="TY66"/>
                <a:gd fmla="*/ 877 w 11257" name="TX67"/>
                <a:gd fmla="*/ 9186 h 15177" name="TY67"/>
                <a:gd fmla="*/ 899 w 11257" name="TX68"/>
                <a:gd fmla="*/ 9198 h 15177" name="TY68"/>
                <a:gd fmla="*/ 964 w 11257" name="TX69"/>
                <a:gd fmla="*/ 9198 h 15177" name="TY69"/>
                <a:gd fmla="*/ 1062 w 11257" name="TX70"/>
                <a:gd fmla="*/ 9176 h 15177" name="TY70"/>
                <a:gd fmla="*/ 1084 w 11257" name="TX71"/>
                <a:gd fmla="*/ 9099 h 15177" name="TY71"/>
                <a:gd fmla="*/ 1084 w 11257" name="TX72"/>
                <a:gd fmla="*/ 9011 h 15177" name="TY72"/>
                <a:gd fmla="*/ 1041 w 11257" name="TX73"/>
                <a:gd fmla="*/ 8847 h 15177" name="TY73"/>
                <a:gd fmla="*/ 899 w 11257" name="TX74"/>
                <a:gd fmla="*/ 8529 h 15177" name="TY74"/>
                <a:gd fmla="*/ 614 w 11257" name="TX75"/>
                <a:gd fmla="*/ 8048 h 15177" name="TY75"/>
                <a:gd fmla="*/ 537 w 11257" name="TX76"/>
                <a:gd fmla="*/ 7928 h 15177" name="TY76"/>
                <a:gd fmla="*/ 318 w 11257" name="TX77"/>
                <a:gd fmla="*/ 7653 h 15177" name="TY77"/>
                <a:gd fmla="*/ 176 w 11257" name="TX78"/>
                <a:gd fmla="*/ 7544 h 15177" name="TY78"/>
                <a:gd fmla="*/ 165 w 11257" name="TX79"/>
                <a:gd fmla="*/ 7533 h 15177" name="TY79"/>
                <a:gd fmla="*/ 143 w 11257" name="TX80"/>
                <a:gd fmla="*/ 7555 h 15177" name="TY80"/>
                <a:gd fmla="*/ 132 w 11257" name="TX81"/>
                <a:gd fmla="*/ 8267 h 15177" name="TY81"/>
                <a:gd fmla="*/ 427 w 11257" name="TX82"/>
                <a:gd fmla="*/ 8935 h 15177" name="TY82"/>
                <a:gd fmla="*/ 843 w 11257" name="TX83"/>
                <a:gd fmla="*/ 9285 h 15177" name="TY83"/>
                <a:gd fmla="*/ 877 w 11257" name="TX84"/>
                <a:gd fmla="*/ 9285 h 15177" name="TY84"/>
                <a:gd fmla="*/ 1293 w 11257" name="TX85"/>
                <a:gd fmla="*/ 8804 h 15177" name="TY85"/>
                <a:gd fmla="*/ 1216 w 11257" name="TX86"/>
                <a:gd fmla="*/ 8464 h 15177" name="TY86"/>
                <a:gd fmla="*/ 614 w 11257" name="TX87"/>
                <a:gd fmla="*/ 7446 h 15177" name="TY87"/>
                <a:gd fmla="*/ 449 w 11257" name="TX88"/>
                <a:gd fmla="*/ 7413 h 15177" name="TY88"/>
                <a:gd fmla="*/ 5782 w 11257" name="TX90"/>
                <a:gd fmla="*/ 1 h 15177" name="TY90"/>
                <a:gd fmla="*/ 1281 w 11257" name="TX91"/>
                <a:gd fmla="*/ 4851 h 15177" name="TY91"/>
                <a:gd fmla="*/ 3559 w 11257" name="TX92"/>
                <a:gd fmla="*/ 2508 h 15177" name="TY92"/>
                <a:gd fmla="*/ 4490 w 11257" name="TX93"/>
                <a:gd fmla="*/ 1358 h 15177" name="TY93"/>
                <a:gd fmla="*/ 5267 w 11257" name="TX94"/>
                <a:gd fmla="*/ 99 h 15177" name="TY94"/>
                <a:gd fmla="*/ 5267 w 11257" name="TX95"/>
                <a:gd fmla="*/ 99 h 15177" name="TY95"/>
                <a:gd fmla="*/ 340 w 11257" name="TX96"/>
                <a:gd fmla="*/ 5267 h 15177" name="TY96"/>
                <a:gd fmla="*/ 581 w 11257" name="TX97"/>
                <a:gd fmla="*/ 6658 h 15177" name="TY97"/>
                <a:gd fmla="*/ 1106 w 11257" name="TX98"/>
                <a:gd fmla="*/ 8212 h 15177" name="TY98"/>
                <a:gd fmla="*/ 1632 w 11257" name="TX99"/>
                <a:gd fmla="*/ 8847 h 15177" name="TY99"/>
                <a:gd fmla="*/ 789 w 11257" name="TX100"/>
                <a:gd fmla="*/ 5989 h 15177" name="TY100"/>
                <a:gd fmla="*/ 3920 w 11257" name="TX101"/>
                <a:gd fmla="*/ 4194 h 15177" name="TY101"/>
                <a:gd fmla="*/ 5672 w 11257" name="TX102"/>
                <a:gd fmla="*/ 942 h 15177" name="TY102"/>
                <a:gd fmla="*/ 7675 w 11257" name="TX103"/>
                <a:gd fmla="*/ 1950 h 15177" name="TY103"/>
                <a:gd fmla="*/ 8059 w 11257" name="TX104"/>
                <a:gd fmla="*/ 1916 h 15177" name="TY104"/>
                <a:gd fmla="*/ 7490 w 11257" name="TX105"/>
                <a:gd fmla="*/ 1391 h 15177" name="TY105"/>
                <a:gd fmla="*/ 7490 w 11257" name="TX106"/>
                <a:gd fmla="*/ 1391 h 15177" name="TY106"/>
                <a:gd fmla="*/ 8026 w 11257" name="TX107"/>
                <a:gd fmla="*/ 1719 h 15177" name="TY107"/>
                <a:gd fmla="*/ 8300 w 11257" name="TX108"/>
                <a:gd fmla="*/ 2300 h 15177" name="TY108"/>
                <a:gd fmla="*/ 9285 w 11257" name="TX109"/>
                <a:gd fmla="*/ 5113 h 15177" name="TY109"/>
                <a:gd fmla="*/ 9427 w 11257" name="TX110"/>
                <a:gd fmla="*/ 5551 h 15177" name="TY110"/>
                <a:gd fmla="*/ 9745 w 11257" name="TX111"/>
                <a:gd fmla="*/ 5760 h 15177" name="TY111"/>
                <a:gd fmla="*/ 9778 w 11257" name="TX112"/>
                <a:gd fmla="*/ 6001 h 15177" name="TY112"/>
                <a:gd fmla="*/ 9548 w 11257" name="TX113"/>
                <a:gd fmla="*/ 6351 h 15177" name="TY113"/>
                <a:gd fmla="*/ 8650 w 11257" name="TX114"/>
                <a:gd fmla="*/ 9821 h 15177" name="TY114"/>
                <a:gd fmla="*/ 5595 w 11257" name="TX115"/>
                <a:gd fmla="*/ 12033 h 15177" name="TY115"/>
                <a:gd fmla="*/ 5551 w 11257" name="TX116"/>
                <a:gd fmla="*/ 12033 h 15177" name="TY116"/>
                <a:gd fmla="*/ 6362 w 11257" name="TX117"/>
                <a:gd fmla="*/ 12132 h 15177" name="TY117"/>
                <a:gd fmla="*/ 6767 w 11257" name="TX118"/>
                <a:gd fmla="*/ 12088 h 15177" name="TY118"/>
                <a:gd fmla="*/ 7456 w 11257" name="TX119"/>
                <a:gd fmla="*/ 11945 h 15177" name="TY119"/>
                <a:gd fmla="*/ 7621 w 11257" name="TX120"/>
                <a:gd fmla="*/ 11891 h 15177" name="TY120"/>
                <a:gd fmla="*/ 7796 w 11257" name="TX121"/>
                <a:gd fmla="*/ 11836 h 15177" name="TY121"/>
                <a:gd fmla="*/ 7960 w 11257" name="TX122"/>
                <a:gd fmla="*/ 11770 h 15177" name="TY122"/>
                <a:gd fmla="*/ 8113 w 11257" name="TX123"/>
                <a:gd fmla="*/ 11704 h 15177" name="TY123"/>
                <a:gd fmla="*/ 7960 w 11257" name="TX124"/>
                <a:gd fmla="*/ 11782 h 15177" name="TY124"/>
                <a:gd fmla="*/ 7796 w 11257" name="TX125"/>
                <a:gd fmla="*/ 11847 h 15177" name="TY125"/>
                <a:gd fmla="*/ 7632 w 11257" name="TX126"/>
                <a:gd fmla="*/ 11902 h 15177" name="TY126"/>
                <a:gd fmla="*/ 7456 w 11257" name="TX127"/>
                <a:gd fmla="*/ 11957 h 15177" name="TY127"/>
                <a:gd fmla="*/ 6767 w 11257" name="TX128"/>
                <a:gd fmla="*/ 12110 h 15177" name="TY128"/>
                <a:gd fmla="*/ 6461 w 11257" name="TX129"/>
                <a:gd fmla="*/ 12132 h 15177" name="TY129"/>
                <a:gd fmla="*/ 6636 w 11257" name="TX130"/>
                <a:gd fmla="*/ 12142 h 15177" name="TY130"/>
                <a:gd fmla="*/ 6843 w 11257" name="TX131"/>
                <a:gd fmla="*/ 12121 h 15177" name="TY131"/>
                <a:gd fmla="*/ 6843 w 11257" name="TX132"/>
                <a:gd fmla="*/ 12132 h 15177" name="TY132"/>
                <a:gd fmla="*/ 6855 w 11257" name="TX133"/>
                <a:gd fmla="*/ 12121 h 15177" name="TY133"/>
                <a:gd fmla="*/ 7237 w 11257" name="TX134"/>
                <a:gd fmla="*/ 13271 h 15177" name="TY134"/>
                <a:gd fmla="*/ 7380 w 11257" name="TX135"/>
                <a:gd fmla="*/ 14322 h 15177" name="TY135"/>
                <a:gd fmla="*/ 7259 w 11257" name="TX136"/>
                <a:gd fmla="*/ 14442 h 15177" name="TY136"/>
                <a:gd fmla="*/ 6723 w 11257" name="TX137"/>
                <a:gd fmla="*/ 14836 h 15177" name="TY137"/>
                <a:gd fmla="*/ 6482 w 11257" name="TX138"/>
                <a:gd fmla="*/ 15011 h 15177" name="TY138"/>
                <a:gd fmla="*/ 7369 w 11257" name="TX139"/>
                <a:gd fmla="*/ 15176 h 15177" name="TY139"/>
                <a:gd fmla="*/ 7522 w 11257" name="TX140"/>
                <a:gd fmla="*/ 15176 h 15177" name="TY140"/>
                <a:gd fmla="*/ 8650 w 11257" name="TX141"/>
                <a:gd fmla="*/ 14442 h 15177" name="TY141"/>
                <a:gd fmla="*/ 8945 w 11257" name="TX142"/>
                <a:gd fmla="*/ 12986 h 15177" name="TY142"/>
                <a:gd fmla="*/ 8880 w 11257" name="TX143"/>
                <a:gd fmla="*/ 12799 h 15177" name="TY143"/>
                <a:gd fmla="*/ 8420 w 11257" name="TX144"/>
                <a:gd fmla="*/ 11529 h 15177" name="TY144"/>
                <a:gd fmla="*/ 10719 w 11257" name="TX145"/>
                <a:gd fmla="*/ 6646 h 15177" name="TY145"/>
                <a:gd fmla="*/ 10653 w 11257" name="TX146"/>
                <a:gd fmla="*/ 6186 h 15177" name="TY146"/>
                <a:gd fmla="*/ 10632 w 11257" name="TX147"/>
                <a:gd fmla="*/ 6132 h 15177" name="TY147"/>
                <a:gd fmla="*/ 10643 w 11257" name="TX148"/>
                <a:gd fmla="*/ 6132 h 15177" name="TY148"/>
                <a:gd fmla="*/ 10468 w 11257" name="TX149"/>
                <a:gd fmla="*/ 5278 h 15177" name="TY149"/>
                <a:gd fmla="*/ 10468 w 11257" name="TX150"/>
                <a:gd fmla="*/ 5278 h 15177" name="TY150"/>
                <a:gd fmla="*/ 10884 w 11257" name="TX151"/>
                <a:gd fmla="*/ 5650 h 15177" name="TY151"/>
                <a:gd fmla="*/ 11212 w 11257" name="TX152"/>
                <a:gd fmla="*/ 5289 h 15177" name="TY152"/>
                <a:gd fmla="*/ 11223 w 11257" name="TX153"/>
                <a:gd fmla="*/ 4774 h 15177" name="TY153"/>
                <a:gd fmla="*/ 11048 w 11257" name="TX154"/>
                <a:gd fmla="*/ 3953 h 15177" name="TY154"/>
                <a:gd fmla="*/ 10774 w 11257" name="TX155"/>
                <a:gd fmla="*/ 3559 h 15177" name="TY155"/>
                <a:gd fmla="*/ 10665 w 11257" name="TX156"/>
                <a:gd fmla="*/ 3537 h 15177" name="TY156"/>
                <a:gd fmla="*/ 10653 w 11257" name="TX157"/>
                <a:gd fmla="*/ 3537 h 15177" name="TY157"/>
                <a:gd fmla="*/ 10632 w 11257" name="TX158"/>
                <a:gd fmla="*/ 3559 h 15177" name="TY158"/>
                <a:gd fmla="*/ 10643 w 11257" name="TX159"/>
                <a:gd fmla="*/ 3537 h 15177" name="TY159"/>
                <a:gd fmla="*/ 10643 w 11257" name="TX160"/>
                <a:gd fmla="*/ 3537 h 15177" name="TY160"/>
                <a:gd fmla="*/ 10336 w 11257" name="TX161"/>
                <a:gd fmla="*/ 3723 h 15177" name="TY161"/>
                <a:gd fmla="*/ 10172 w 11257" name="TX162"/>
                <a:gd fmla="*/ 4205 h 15177" name="TY162"/>
                <a:gd fmla="*/ 10084 w 11257" name="TX163"/>
                <a:gd fmla="*/ 3767 h 15177" name="TY163"/>
                <a:gd fmla="*/ 10084 w 11257" name="TX164"/>
                <a:gd fmla="*/ 3767 h 15177" name="TY164"/>
                <a:gd fmla="*/ 10237 w 11257" name="TX165"/>
                <a:gd fmla="*/ 4588 h 15177" name="TY165"/>
                <a:gd fmla="*/ 8748 w 11257" name="TX166"/>
                <a:gd fmla="*/ 1336 h 15177" name="TY166"/>
                <a:gd fmla="*/ 8551 w 11257" name="TX167"/>
                <a:gd fmla="*/ 1106 h 15177" name="TY167"/>
                <a:gd fmla="*/ 8464 w 11257" name="TX168"/>
                <a:gd fmla="*/ 1084 h 15177" name="TY168"/>
                <a:gd fmla="*/ 8289 w 11257" name="TX169"/>
                <a:gd fmla="*/ 1118 h 15177" name="TY169"/>
                <a:gd fmla="*/ 8026 w 11257" name="TX170"/>
                <a:gd fmla="*/ 1139 h 15177" name="TY170"/>
                <a:gd fmla="*/ 6427 w 11257" name="TX171"/>
                <a:gd fmla="*/ 493 h 15177" name="TY171"/>
                <a:gd fmla="*/ 6427 w 11257" name="TX172"/>
                <a:gd fmla="*/ 493 h 15177" name="TY172"/>
                <a:gd fmla="*/ 6501 w 11257" name="TX173"/>
                <a:gd fmla="*/ 679 h 15177" name="TY173"/>
                <a:gd fmla="*/ 6501 w 11257" name="TX174"/>
                <a:gd fmla="*/ 679 h 15177" name="TY174"/>
                <a:gd fmla="*/ 6482 w 11257" name="TX175"/>
                <a:gd fmla="*/ 668 h 15177" name="TY175"/>
                <a:gd fmla="*/ 7259 w 11257" name="TX176"/>
                <a:gd fmla="*/ 1544 h 15177" name="TY176"/>
                <a:gd fmla="*/ 6285 w 11257" name="TX177"/>
                <a:gd fmla="*/ 909 h 15177" name="TY177"/>
                <a:gd fmla="*/ 5782 w 11257" name="TX178"/>
                <a:gd fmla="*/ 1 h 15177" name="TY17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1" y="TY131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7" y="TY137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1" y="TY141"/>
                </a:cxn>
                <a:cxn ang="0">
                  <a:pos x="TX142" y="TY142"/>
                </a:cxn>
                <a:cxn ang="0">
                  <a:pos x="TX143" y="TY143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  <a:cxn ang="0">
                  <a:pos x="TX147" y="TY147"/>
                </a:cxn>
                <a:cxn ang="0">
                  <a:pos x="TX148" y="TY148"/>
                </a:cxn>
                <a:cxn ang="0">
                  <a:pos x="TX149" y="TY149"/>
                </a:cxn>
                <a:cxn ang="0">
                  <a:pos x="TX150" y="TY150"/>
                </a:cxn>
                <a:cxn ang="0">
                  <a:pos x="TX151" y="TY151"/>
                </a:cxn>
                <a:cxn ang="0">
                  <a:pos x="TX152" y="TY152"/>
                </a:cxn>
                <a:cxn ang="0">
                  <a:pos x="TX153" y="TY153"/>
                </a:cxn>
                <a:cxn ang="0">
                  <a:pos x="TX154" y="TY154"/>
                </a:cxn>
                <a:cxn ang="0">
                  <a:pos x="TX155" y="TY155"/>
                </a:cxn>
                <a:cxn ang="0">
                  <a:pos x="TX156" y="TY156"/>
                </a:cxn>
                <a:cxn ang="0">
                  <a:pos x="TX157" y="TY157"/>
                </a:cxn>
                <a:cxn ang="0">
                  <a:pos x="TX158" y="TY158"/>
                </a:cxn>
                <a:cxn ang="0">
                  <a:pos x="TX159" y="TY159"/>
                </a:cxn>
                <a:cxn ang="0">
                  <a:pos x="TX160" y="TY160"/>
                </a:cxn>
                <a:cxn ang="0">
                  <a:pos x="TX161" y="TY161"/>
                </a:cxn>
                <a:cxn ang="0">
                  <a:pos x="TX162" y="TY162"/>
                </a:cxn>
                <a:cxn ang="0">
                  <a:pos x="TX163" y="TY163"/>
                </a:cxn>
                <a:cxn ang="0">
                  <a:pos x="TX164" y="TY164"/>
                </a:cxn>
                <a:cxn ang="0">
                  <a:pos x="TX165" y="TY165"/>
                </a:cxn>
                <a:cxn ang="0">
                  <a:pos x="TX166" y="TY166"/>
                </a:cxn>
                <a:cxn ang="0">
                  <a:pos x="TX167" y="TY167"/>
                </a:cxn>
                <a:cxn ang="0">
                  <a:pos x="TX168" y="TY168"/>
                </a:cxn>
                <a:cxn ang="0">
                  <a:pos x="TX169" y="TY169"/>
                </a:cxn>
                <a:cxn ang="0">
                  <a:pos x="TX170" y="TY170"/>
                </a:cxn>
                <a:cxn ang="0">
                  <a:pos x="TX171" y="TY171"/>
                </a:cxn>
                <a:cxn ang="0">
                  <a:pos x="TX172" y="TY172"/>
                </a:cxn>
                <a:cxn ang="0">
                  <a:pos x="TX173" y="TY173"/>
                </a:cxn>
                <a:cxn ang="0">
                  <a:pos x="TX174" y="TY174"/>
                </a:cxn>
                <a:cxn ang="0">
                  <a:pos x="TX175" y="TY175"/>
                </a:cxn>
                <a:cxn ang="0">
                  <a:pos x="TX176" y="TY176"/>
                </a:cxn>
                <a:cxn ang="0">
                  <a:pos x="TX177" y="TY177"/>
                </a:cxn>
                <a:cxn ang="0">
                  <a:pos x="TX178" y="TY178"/>
                </a:cxn>
              </a:cxnLst>
              <a:rect l="l" t="t" r="r" b="b"/>
              <a:pathLst>
                <a:path w="11257" h="15177">
                  <a:moveTo>
                    <a:pt x="10632" y="3559"/>
                  </a:moveTo>
                  <a:lnTo>
                    <a:pt x="10632" y="3559"/>
                  </a:lnTo>
                  <a:cubicBezTo>
                    <a:pt x="10621" y="3602"/>
                    <a:pt x="10610" y="3646"/>
                    <a:pt x="10599" y="3680"/>
                  </a:cubicBezTo>
                  <a:cubicBezTo>
                    <a:pt x="10555" y="3843"/>
                    <a:pt x="10533" y="4018"/>
                    <a:pt x="10522" y="4183"/>
                  </a:cubicBezTo>
                  <a:lnTo>
                    <a:pt x="10522" y="4478"/>
                  </a:lnTo>
                  <a:cubicBezTo>
                    <a:pt x="10533" y="4555"/>
                    <a:pt x="10533" y="4621"/>
                    <a:pt x="10544" y="4687"/>
                  </a:cubicBezTo>
                  <a:cubicBezTo>
                    <a:pt x="10577" y="4862"/>
                    <a:pt x="10610" y="5026"/>
                    <a:pt x="10665" y="5179"/>
                  </a:cubicBezTo>
                  <a:cubicBezTo>
                    <a:pt x="10687" y="5267"/>
                    <a:pt x="10719" y="5344"/>
                    <a:pt x="10752" y="5420"/>
                  </a:cubicBezTo>
                  <a:cubicBezTo>
                    <a:pt x="10774" y="5453"/>
                    <a:pt x="10796" y="5497"/>
                    <a:pt x="10829" y="5519"/>
                  </a:cubicBezTo>
                  <a:cubicBezTo>
                    <a:pt x="10840" y="5529"/>
                    <a:pt x="10840" y="5529"/>
                    <a:pt x="10850" y="5529"/>
                  </a:cubicBezTo>
                  <a:lnTo>
                    <a:pt x="10884" y="5529"/>
                  </a:lnTo>
                  <a:cubicBezTo>
                    <a:pt x="10906" y="5529"/>
                    <a:pt x="10916" y="5519"/>
                    <a:pt x="10928" y="5497"/>
                  </a:cubicBezTo>
                  <a:cubicBezTo>
                    <a:pt x="10971" y="5431"/>
                    <a:pt x="11004" y="5354"/>
                    <a:pt x="11026" y="5267"/>
                  </a:cubicBezTo>
                  <a:cubicBezTo>
                    <a:pt x="11048" y="5190"/>
                    <a:pt x="11059" y="5103"/>
                    <a:pt x="11059" y="5015"/>
                  </a:cubicBezTo>
                  <a:cubicBezTo>
                    <a:pt x="11048" y="4851"/>
                    <a:pt x="11004" y="4687"/>
                    <a:pt x="10894" y="4544"/>
                  </a:cubicBezTo>
                  <a:cubicBezTo>
                    <a:pt x="10872" y="4512"/>
                    <a:pt x="10840" y="4478"/>
                    <a:pt x="10807" y="4456"/>
                  </a:cubicBezTo>
                  <a:cubicBezTo>
                    <a:pt x="10774" y="4435"/>
                    <a:pt x="10730" y="4413"/>
                    <a:pt x="10697" y="4413"/>
                  </a:cubicBezTo>
                  <a:lnTo>
                    <a:pt x="10697" y="4413"/>
                  </a:lnTo>
                  <a:cubicBezTo>
                    <a:pt x="10741" y="4413"/>
                    <a:pt x="10774" y="4435"/>
                    <a:pt x="10818" y="4456"/>
                  </a:cubicBezTo>
                  <a:cubicBezTo>
                    <a:pt x="10850" y="4478"/>
                    <a:pt x="10884" y="4512"/>
                    <a:pt x="10906" y="4544"/>
                  </a:cubicBezTo>
                  <a:cubicBezTo>
                    <a:pt x="11004" y="4675"/>
                    <a:pt x="11059" y="4851"/>
                    <a:pt x="11069" y="5015"/>
                  </a:cubicBezTo>
                  <a:cubicBezTo>
                    <a:pt x="11069" y="5103"/>
                    <a:pt x="11059" y="5190"/>
                    <a:pt x="11037" y="5267"/>
                  </a:cubicBezTo>
                  <a:cubicBezTo>
                    <a:pt x="11015" y="5354"/>
                    <a:pt x="10982" y="5431"/>
                    <a:pt x="10938" y="5508"/>
                  </a:cubicBezTo>
                  <a:lnTo>
                    <a:pt x="10916" y="5529"/>
                  </a:lnTo>
                  <a:cubicBezTo>
                    <a:pt x="10906" y="5541"/>
                    <a:pt x="10894" y="5541"/>
                    <a:pt x="10884" y="5541"/>
                  </a:cubicBezTo>
                  <a:cubicBezTo>
                    <a:pt x="10884" y="5551"/>
                    <a:pt x="10872" y="5551"/>
                    <a:pt x="10872" y="5551"/>
                  </a:cubicBezTo>
                  <a:cubicBezTo>
                    <a:pt x="10862" y="5551"/>
                    <a:pt x="10862" y="5551"/>
                    <a:pt x="10850" y="5541"/>
                  </a:cubicBezTo>
                  <a:cubicBezTo>
                    <a:pt x="10840" y="5541"/>
                    <a:pt x="10829" y="5541"/>
                    <a:pt x="10818" y="5529"/>
                  </a:cubicBezTo>
                  <a:cubicBezTo>
                    <a:pt x="10785" y="5508"/>
                    <a:pt x="10763" y="5464"/>
                    <a:pt x="10741" y="5420"/>
                  </a:cubicBezTo>
                  <a:cubicBezTo>
                    <a:pt x="10709" y="5344"/>
                    <a:pt x="10675" y="5267"/>
                    <a:pt x="10653" y="5190"/>
                  </a:cubicBezTo>
                  <a:cubicBezTo>
                    <a:pt x="10599" y="5026"/>
                    <a:pt x="10555" y="4862"/>
                    <a:pt x="10533" y="4687"/>
                  </a:cubicBezTo>
                  <a:cubicBezTo>
                    <a:pt x="10522" y="4632"/>
                    <a:pt x="10522" y="4566"/>
                    <a:pt x="10522" y="4500"/>
                  </a:cubicBezTo>
                  <a:cubicBezTo>
                    <a:pt x="10512" y="4391"/>
                    <a:pt x="10512" y="4293"/>
                    <a:pt x="10512" y="4183"/>
                  </a:cubicBezTo>
                  <a:cubicBezTo>
                    <a:pt x="10522" y="4018"/>
                    <a:pt x="10555" y="3843"/>
                    <a:pt x="10588" y="3680"/>
                  </a:cubicBezTo>
                  <a:cubicBezTo>
                    <a:pt x="10599" y="3636"/>
                    <a:pt x="10610" y="3602"/>
                    <a:pt x="10632" y="3559"/>
                  </a:cubicBezTo>
                  <a:close/>
                  <a:moveTo>
                    <a:pt x="449" y="7413"/>
                  </a:moveTo>
                  <a:cubicBezTo>
                    <a:pt x="351" y="7413"/>
                    <a:pt x="230" y="7446"/>
                    <a:pt x="165" y="7533"/>
                  </a:cubicBezTo>
                  <a:cubicBezTo>
                    <a:pt x="176" y="7533"/>
                    <a:pt x="176" y="7533"/>
                    <a:pt x="187" y="7544"/>
                  </a:cubicBezTo>
                  <a:cubicBezTo>
                    <a:pt x="230" y="7566"/>
                    <a:pt x="285" y="7610"/>
                    <a:pt x="329" y="7643"/>
                  </a:cubicBezTo>
                  <a:cubicBezTo>
                    <a:pt x="405" y="7731"/>
                    <a:pt x="483" y="7829"/>
                    <a:pt x="548" y="7928"/>
                  </a:cubicBezTo>
                  <a:cubicBezTo>
                    <a:pt x="570" y="7960"/>
                    <a:pt x="592" y="7993"/>
                    <a:pt x="614" y="8037"/>
                  </a:cubicBezTo>
                  <a:cubicBezTo>
                    <a:pt x="723" y="8190"/>
                    <a:pt x="822" y="8354"/>
                    <a:pt x="909" y="8519"/>
                  </a:cubicBezTo>
                  <a:cubicBezTo>
                    <a:pt x="964" y="8628"/>
                    <a:pt x="1008" y="8738"/>
                    <a:pt x="1052" y="8847"/>
                  </a:cubicBezTo>
                  <a:cubicBezTo>
                    <a:pt x="1074" y="8902"/>
                    <a:pt x="1084" y="8957"/>
                    <a:pt x="1096" y="9011"/>
                  </a:cubicBezTo>
                  <a:lnTo>
                    <a:pt x="1096" y="9099"/>
                  </a:lnTo>
                  <a:cubicBezTo>
                    <a:pt x="1096" y="9132"/>
                    <a:pt x="1084" y="9164"/>
                    <a:pt x="1062" y="9186"/>
                  </a:cubicBezTo>
                  <a:cubicBezTo>
                    <a:pt x="1030" y="9198"/>
                    <a:pt x="997" y="9208"/>
                    <a:pt x="964" y="9208"/>
                  </a:cubicBezTo>
                  <a:lnTo>
                    <a:pt x="899" y="9208"/>
                  </a:lnTo>
                  <a:lnTo>
                    <a:pt x="865" y="9198"/>
                  </a:lnTo>
                  <a:cubicBezTo>
                    <a:pt x="833" y="9186"/>
                    <a:pt x="811" y="9176"/>
                    <a:pt x="778" y="9164"/>
                  </a:cubicBezTo>
                  <a:cubicBezTo>
                    <a:pt x="745" y="9142"/>
                    <a:pt x="723" y="9132"/>
                    <a:pt x="702" y="9110"/>
                  </a:cubicBezTo>
                  <a:cubicBezTo>
                    <a:pt x="668" y="9088"/>
                    <a:pt x="646" y="9066"/>
                    <a:pt x="624" y="9033"/>
                  </a:cubicBezTo>
                  <a:cubicBezTo>
                    <a:pt x="614" y="9011"/>
                    <a:pt x="592" y="8979"/>
                    <a:pt x="581" y="8957"/>
                  </a:cubicBezTo>
                  <a:cubicBezTo>
                    <a:pt x="559" y="8924"/>
                    <a:pt x="548" y="8891"/>
                    <a:pt x="537" y="8858"/>
                  </a:cubicBezTo>
                  <a:lnTo>
                    <a:pt x="526" y="8814"/>
                  </a:lnTo>
                  <a:cubicBezTo>
                    <a:pt x="526" y="8804"/>
                    <a:pt x="515" y="8782"/>
                    <a:pt x="515" y="8770"/>
                  </a:cubicBezTo>
                  <a:cubicBezTo>
                    <a:pt x="493" y="8639"/>
                    <a:pt x="493" y="8507"/>
                    <a:pt x="515" y="8376"/>
                  </a:cubicBezTo>
                  <a:lnTo>
                    <a:pt x="515" y="8376"/>
                  </a:lnTo>
                  <a:cubicBezTo>
                    <a:pt x="515" y="8442"/>
                    <a:pt x="504" y="8507"/>
                    <a:pt x="504" y="8573"/>
                  </a:cubicBezTo>
                  <a:cubicBezTo>
                    <a:pt x="504" y="8639"/>
                    <a:pt x="515" y="8705"/>
                    <a:pt x="526" y="8770"/>
                  </a:cubicBezTo>
                  <a:cubicBezTo>
                    <a:pt x="526" y="8782"/>
                    <a:pt x="526" y="8804"/>
                    <a:pt x="537" y="8814"/>
                  </a:cubicBezTo>
                  <a:lnTo>
                    <a:pt x="548" y="8858"/>
                  </a:lnTo>
                  <a:cubicBezTo>
                    <a:pt x="559" y="8891"/>
                    <a:pt x="570" y="8924"/>
                    <a:pt x="581" y="8945"/>
                  </a:cubicBezTo>
                  <a:cubicBezTo>
                    <a:pt x="603" y="8979"/>
                    <a:pt x="614" y="9001"/>
                    <a:pt x="636" y="9033"/>
                  </a:cubicBezTo>
                  <a:lnTo>
                    <a:pt x="702" y="9099"/>
                  </a:lnTo>
                  <a:cubicBezTo>
                    <a:pt x="723" y="9121"/>
                    <a:pt x="756" y="9142"/>
                    <a:pt x="778" y="9154"/>
                  </a:cubicBezTo>
                  <a:lnTo>
                    <a:pt x="877" y="9186"/>
                  </a:lnTo>
                  <a:lnTo>
                    <a:pt x="899" y="9198"/>
                  </a:lnTo>
                  <a:lnTo>
                    <a:pt x="964" y="9198"/>
                  </a:lnTo>
                  <a:cubicBezTo>
                    <a:pt x="997" y="9198"/>
                    <a:pt x="1030" y="9186"/>
                    <a:pt x="1062" y="9176"/>
                  </a:cubicBezTo>
                  <a:cubicBezTo>
                    <a:pt x="1074" y="9154"/>
                    <a:pt x="1084" y="9132"/>
                    <a:pt x="1084" y="9099"/>
                  </a:cubicBezTo>
                  <a:lnTo>
                    <a:pt x="1084" y="9011"/>
                  </a:lnTo>
                  <a:cubicBezTo>
                    <a:pt x="1074" y="8957"/>
                    <a:pt x="1052" y="8902"/>
                    <a:pt x="1041" y="8847"/>
                  </a:cubicBezTo>
                  <a:cubicBezTo>
                    <a:pt x="997" y="8738"/>
                    <a:pt x="953" y="8628"/>
                    <a:pt x="899" y="8529"/>
                  </a:cubicBezTo>
                  <a:cubicBezTo>
                    <a:pt x="811" y="8366"/>
                    <a:pt x="712" y="8201"/>
                    <a:pt x="614" y="8048"/>
                  </a:cubicBezTo>
                  <a:cubicBezTo>
                    <a:pt x="581" y="8004"/>
                    <a:pt x="559" y="7971"/>
                    <a:pt x="537" y="7928"/>
                  </a:cubicBezTo>
                  <a:cubicBezTo>
                    <a:pt x="471" y="7829"/>
                    <a:pt x="405" y="7731"/>
                    <a:pt x="318" y="7653"/>
                  </a:cubicBezTo>
                  <a:cubicBezTo>
                    <a:pt x="274" y="7610"/>
                    <a:pt x="230" y="7577"/>
                    <a:pt x="176" y="7544"/>
                  </a:cubicBezTo>
                  <a:cubicBezTo>
                    <a:pt x="176" y="7544"/>
                    <a:pt x="165" y="7544"/>
                    <a:pt x="165" y="7533"/>
                  </a:cubicBezTo>
                  <a:lnTo>
                    <a:pt x="143" y="7555"/>
                  </a:lnTo>
                  <a:cubicBezTo>
                    <a:pt x="1" y="7763"/>
                    <a:pt x="55" y="8037"/>
                    <a:pt x="132" y="8267"/>
                  </a:cubicBezTo>
                  <a:cubicBezTo>
                    <a:pt x="208" y="8497"/>
                    <a:pt x="307" y="8726"/>
                    <a:pt x="427" y="8935"/>
                  </a:cubicBezTo>
                  <a:cubicBezTo>
                    <a:pt x="526" y="9099"/>
                    <a:pt x="658" y="9263"/>
                    <a:pt x="843" y="9285"/>
                  </a:cubicBezTo>
                  <a:lnTo>
                    <a:pt x="877" y="9285"/>
                  </a:lnTo>
                  <a:cubicBezTo>
                    <a:pt x="1106" y="9285"/>
                    <a:pt x="1281" y="9044"/>
                    <a:pt x="1293" y="8804"/>
                  </a:cubicBezTo>
                  <a:cubicBezTo>
                    <a:pt x="1293" y="8694"/>
                    <a:pt x="1259" y="8573"/>
                    <a:pt x="1216" y="8464"/>
                  </a:cubicBezTo>
                  <a:cubicBezTo>
                    <a:pt x="997" y="8135"/>
                    <a:pt x="811" y="7796"/>
                    <a:pt x="614" y="7446"/>
                  </a:cubicBezTo>
                  <a:cubicBezTo>
                    <a:pt x="570" y="7424"/>
                    <a:pt x="504" y="7413"/>
                    <a:pt x="449" y="7413"/>
                  </a:cubicBezTo>
                  <a:close/>
                  <a:moveTo>
                    <a:pt x="5782" y="1"/>
                  </a:moveTo>
                  <a:cubicBezTo>
                    <a:pt x="4731" y="1960"/>
                    <a:pt x="3165" y="3646"/>
                    <a:pt x="1281" y="4851"/>
                  </a:cubicBezTo>
                  <a:cubicBezTo>
                    <a:pt x="2081" y="4117"/>
                    <a:pt x="2847" y="3329"/>
                    <a:pt x="3559" y="2508"/>
                  </a:cubicBezTo>
                  <a:cubicBezTo>
                    <a:pt x="3877" y="2135"/>
                    <a:pt x="4183" y="1753"/>
                    <a:pt x="4490" y="1358"/>
                  </a:cubicBezTo>
                  <a:cubicBezTo>
                    <a:pt x="4774" y="953"/>
                    <a:pt x="5037" y="537"/>
                    <a:pt x="5267" y="99"/>
                  </a:cubicBezTo>
                  <a:lnTo>
                    <a:pt x="5267" y="99"/>
                  </a:lnTo>
                  <a:cubicBezTo>
                    <a:pt x="3953" y="2092"/>
                    <a:pt x="2147" y="3712"/>
                    <a:pt x="340" y="5267"/>
                  </a:cubicBezTo>
                  <a:cubicBezTo>
                    <a:pt x="198" y="5388"/>
                    <a:pt x="526" y="6427"/>
                    <a:pt x="581" y="6658"/>
                  </a:cubicBezTo>
                  <a:cubicBezTo>
                    <a:pt x="690" y="7150"/>
                    <a:pt x="887" y="7719"/>
                    <a:pt x="1106" y="8212"/>
                  </a:cubicBezTo>
                  <a:cubicBezTo>
                    <a:pt x="1281" y="8420"/>
                    <a:pt x="1457" y="8628"/>
                    <a:pt x="1632" y="8847"/>
                  </a:cubicBezTo>
                  <a:cubicBezTo>
                    <a:pt x="1303" y="7906"/>
                    <a:pt x="1030" y="6953"/>
                    <a:pt x="789" y="5989"/>
                  </a:cubicBezTo>
                  <a:cubicBezTo>
                    <a:pt x="2026" y="5869"/>
                    <a:pt x="3132" y="5135"/>
                    <a:pt x="3920" y="4194"/>
                  </a:cubicBezTo>
                  <a:cubicBezTo>
                    <a:pt x="4719" y="3242"/>
                    <a:pt x="5234" y="2103"/>
                    <a:pt x="5672" y="942"/>
                  </a:cubicBezTo>
                  <a:cubicBezTo>
                    <a:pt x="6164" y="1555"/>
                    <a:pt x="6898" y="1950"/>
                    <a:pt x="7675" y="1950"/>
                  </a:cubicBezTo>
                  <a:cubicBezTo>
                    <a:pt x="7807" y="1950"/>
                    <a:pt x="7928" y="1938"/>
                    <a:pt x="8059" y="1916"/>
                  </a:cubicBezTo>
                  <a:cubicBezTo>
                    <a:pt x="7840" y="1774"/>
                    <a:pt x="7643" y="1599"/>
                    <a:pt x="7490" y="1391"/>
                  </a:cubicBezTo>
                  <a:lnTo>
                    <a:pt x="7490" y="1391"/>
                  </a:lnTo>
                  <a:cubicBezTo>
                    <a:pt x="7709" y="1402"/>
                    <a:pt x="7894" y="1544"/>
                    <a:pt x="8026" y="1719"/>
                  </a:cubicBezTo>
                  <a:cubicBezTo>
                    <a:pt x="8147" y="1894"/>
                    <a:pt x="8223" y="2103"/>
                    <a:pt x="8300" y="2300"/>
                  </a:cubicBezTo>
                  <a:cubicBezTo>
                    <a:pt x="8628" y="3242"/>
                    <a:pt x="8957" y="4183"/>
                    <a:pt x="9285" y="5113"/>
                  </a:cubicBezTo>
                  <a:cubicBezTo>
                    <a:pt x="9340" y="5256"/>
                    <a:pt x="9383" y="5398"/>
                    <a:pt x="9427" y="5551"/>
                  </a:cubicBezTo>
                  <a:cubicBezTo>
                    <a:pt x="9559" y="5573"/>
                    <a:pt x="9690" y="5639"/>
                    <a:pt x="9745" y="5760"/>
                  </a:cubicBezTo>
                  <a:cubicBezTo>
                    <a:pt x="9778" y="5836"/>
                    <a:pt x="9789" y="5924"/>
                    <a:pt x="9778" y="6001"/>
                  </a:cubicBezTo>
                  <a:cubicBezTo>
                    <a:pt x="9756" y="6110"/>
                    <a:pt x="9679" y="6230"/>
                    <a:pt x="9548" y="6351"/>
                  </a:cubicBezTo>
                  <a:cubicBezTo>
                    <a:pt x="9614" y="7544"/>
                    <a:pt x="9241" y="8770"/>
                    <a:pt x="8650" y="9821"/>
                  </a:cubicBezTo>
                  <a:cubicBezTo>
                    <a:pt x="8026" y="10916"/>
                    <a:pt x="6953" y="12033"/>
                    <a:pt x="5595" y="12033"/>
                  </a:cubicBezTo>
                  <a:lnTo>
                    <a:pt x="5551" y="12033"/>
                  </a:lnTo>
                  <a:cubicBezTo>
                    <a:pt x="5639" y="12055"/>
                    <a:pt x="6023" y="12099"/>
                    <a:pt x="6362" y="12132"/>
                  </a:cubicBezTo>
                  <a:cubicBezTo>
                    <a:pt x="6493" y="12121"/>
                    <a:pt x="6636" y="12110"/>
                    <a:pt x="6767" y="12088"/>
                  </a:cubicBezTo>
                  <a:cubicBezTo>
                    <a:pt x="6997" y="12066"/>
                    <a:pt x="7227" y="12011"/>
                    <a:pt x="7456" y="11945"/>
                  </a:cubicBezTo>
                  <a:lnTo>
                    <a:pt x="7621" y="11891"/>
                  </a:lnTo>
                  <a:lnTo>
                    <a:pt x="7796" y="11836"/>
                  </a:lnTo>
                  <a:lnTo>
                    <a:pt x="7960" y="11770"/>
                  </a:lnTo>
                  <a:lnTo>
                    <a:pt x="8113" y="11704"/>
                  </a:lnTo>
                  <a:lnTo>
                    <a:pt x="7960" y="11782"/>
                  </a:lnTo>
                  <a:lnTo>
                    <a:pt x="7796" y="11847"/>
                  </a:lnTo>
                  <a:lnTo>
                    <a:pt x="7632" y="11902"/>
                  </a:lnTo>
                  <a:lnTo>
                    <a:pt x="7456" y="11957"/>
                  </a:lnTo>
                  <a:cubicBezTo>
                    <a:pt x="7237" y="12022"/>
                    <a:pt x="6997" y="12077"/>
                    <a:pt x="6767" y="12110"/>
                  </a:cubicBezTo>
                  <a:cubicBezTo>
                    <a:pt x="6668" y="12121"/>
                    <a:pt x="6570" y="12132"/>
                    <a:pt x="6461" y="12132"/>
                  </a:cubicBezTo>
                  <a:cubicBezTo>
                    <a:pt x="6526" y="12142"/>
                    <a:pt x="6581" y="12142"/>
                    <a:pt x="6636" y="12142"/>
                  </a:cubicBezTo>
                  <a:cubicBezTo>
                    <a:pt x="6701" y="12142"/>
                    <a:pt x="6767" y="12132"/>
                    <a:pt x="6843" y="12121"/>
                  </a:cubicBezTo>
                  <a:lnTo>
                    <a:pt x="6843" y="12132"/>
                  </a:lnTo>
                  <a:cubicBezTo>
                    <a:pt x="6855" y="12132"/>
                    <a:pt x="6855" y="12132"/>
                    <a:pt x="6855" y="12121"/>
                  </a:cubicBezTo>
                  <a:cubicBezTo>
                    <a:pt x="7008" y="12493"/>
                    <a:pt x="7139" y="12887"/>
                    <a:pt x="7237" y="13271"/>
                  </a:cubicBezTo>
                  <a:cubicBezTo>
                    <a:pt x="7303" y="13533"/>
                    <a:pt x="7500" y="14059"/>
                    <a:pt x="7380" y="14322"/>
                  </a:cubicBezTo>
                  <a:cubicBezTo>
                    <a:pt x="7347" y="14376"/>
                    <a:pt x="7303" y="14409"/>
                    <a:pt x="7259" y="14442"/>
                  </a:cubicBezTo>
                  <a:cubicBezTo>
                    <a:pt x="7074" y="14584"/>
                    <a:pt x="6898" y="14704"/>
                    <a:pt x="6723" y="14836"/>
                  </a:cubicBezTo>
                  <a:cubicBezTo>
                    <a:pt x="6646" y="14891"/>
                    <a:pt x="6559" y="14945"/>
                    <a:pt x="6482" y="15011"/>
                  </a:cubicBezTo>
                  <a:cubicBezTo>
                    <a:pt x="6767" y="15099"/>
                    <a:pt x="7062" y="15176"/>
                    <a:pt x="7369" y="15176"/>
                  </a:cubicBezTo>
                  <a:lnTo>
                    <a:pt x="7522" y="15176"/>
                  </a:lnTo>
                  <a:cubicBezTo>
                    <a:pt x="7982" y="15120"/>
                    <a:pt x="8398" y="14836"/>
                    <a:pt x="8650" y="14442"/>
                  </a:cubicBezTo>
                  <a:cubicBezTo>
                    <a:pt x="8913" y="14026"/>
                    <a:pt x="9044" y="13468"/>
                    <a:pt x="8945" y="12986"/>
                  </a:cubicBezTo>
                  <a:cubicBezTo>
                    <a:pt x="8924" y="12920"/>
                    <a:pt x="8902" y="12865"/>
                    <a:pt x="8880" y="12799"/>
                  </a:cubicBezTo>
                  <a:cubicBezTo>
                    <a:pt x="8738" y="12383"/>
                    <a:pt x="8497" y="11967"/>
                    <a:pt x="8420" y="11529"/>
                  </a:cubicBezTo>
                  <a:cubicBezTo>
                    <a:pt x="10008" y="10490"/>
                    <a:pt x="10906" y="8529"/>
                    <a:pt x="10719" y="6646"/>
                  </a:cubicBezTo>
                  <a:cubicBezTo>
                    <a:pt x="10697" y="6515"/>
                    <a:pt x="10675" y="6351"/>
                    <a:pt x="10653" y="6186"/>
                  </a:cubicBezTo>
                  <a:cubicBezTo>
                    <a:pt x="10643" y="6164"/>
                    <a:pt x="10643" y="6154"/>
                    <a:pt x="10632" y="6132"/>
                  </a:cubicBezTo>
                  <a:lnTo>
                    <a:pt x="10643" y="6132"/>
                  </a:lnTo>
                  <a:cubicBezTo>
                    <a:pt x="10566" y="5718"/>
                    <a:pt x="10490" y="5293"/>
                    <a:pt x="10468" y="5278"/>
                  </a:cubicBezTo>
                  <a:lnTo>
                    <a:pt x="10468" y="5278"/>
                  </a:lnTo>
                  <a:cubicBezTo>
                    <a:pt x="10621" y="5366"/>
                    <a:pt x="10763" y="5497"/>
                    <a:pt x="10884" y="5650"/>
                  </a:cubicBezTo>
                  <a:cubicBezTo>
                    <a:pt x="11048" y="5595"/>
                    <a:pt x="11157" y="5453"/>
                    <a:pt x="11212" y="5289"/>
                  </a:cubicBezTo>
                  <a:cubicBezTo>
                    <a:pt x="11256" y="5125"/>
                    <a:pt x="11245" y="4950"/>
                    <a:pt x="11223" y="4774"/>
                  </a:cubicBezTo>
                  <a:cubicBezTo>
                    <a:pt x="11190" y="4500"/>
                    <a:pt x="11135" y="4216"/>
                    <a:pt x="11048" y="3953"/>
                  </a:cubicBezTo>
                  <a:cubicBezTo>
                    <a:pt x="11004" y="3789"/>
                    <a:pt x="10928" y="3614"/>
                    <a:pt x="10774" y="3559"/>
                  </a:cubicBezTo>
                  <a:cubicBezTo>
                    <a:pt x="10741" y="3537"/>
                    <a:pt x="10709" y="3537"/>
                    <a:pt x="10665" y="3537"/>
                  </a:cubicBezTo>
                  <a:lnTo>
                    <a:pt x="10653" y="3537"/>
                  </a:lnTo>
                  <a:cubicBezTo>
                    <a:pt x="10643" y="3548"/>
                    <a:pt x="10643" y="3559"/>
                    <a:pt x="10632" y="3559"/>
                  </a:cubicBezTo>
                  <a:cubicBezTo>
                    <a:pt x="10632" y="3548"/>
                    <a:pt x="10643" y="3548"/>
                    <a:pt x="10643" y="3537"/>
                  </a:cubicBezTo>
                  <a:lnTo>
                    <a:pt x="10643" y="3537"/>
                  </a:lnTo>
                  <a:cubicBezTo>
                    <a:pt x="10522" y="3548"/>
                    <a:pt x="10402" y="3624"/>
                    <a:pt x="10336" y="3723"/>
                  </a:cubicBezTo>
                  <a:cubicBezTo>
                    <a:pt x="10237" y="3865"/>
                    <a:pt x="10194" y="4040"/>
                    <a:pt x="10172" y="4205"/>
                  </a:cubicBezTo>
                  <a:cubicBezTo>
                    <a:pt x="10150" y="4052"/>
                    <a:pt x="10117" y="3909"/>
                    <a:pt x="10084" y="3767"/>
                  </a:cubicBezTo>
                  <a:lnTo>
                    <a:pt x="10084" y="3767"/>
                  </a:lnTo>
                  <a:cubicBezTo>
                    <a:pt x="10117" y="4052"/>
                    <a:pt x="10161" y="4325"/>
                    <a:pt x="10237" y="4588"/>
                  </a:cubicBezTo>
                  <a:cubicBezTo>
                    <a:pt x="9318" y="3920"/>
                    <a:pt x="9220" y="2322"/>
                    <a:pt x="8748" y="1336"/>
                  </a:cubicBezTo>
                  <a:cubicBezTo>
                    <a:pt x="8705" y="1238"/>
                    <a:pt x="8650" y="1139"/>
                    <a:pt x="8551" y="1106"/>
                  </a:cubicBezTo>
                  <a:cubicBezTo>
                    <a:pt x="8519" y="1096"/>
                    <a:pt x="8486" y="1084"/>
                    <a:pt x="8464" y="1084"/>
                  </a:cubicBezTo>
                  <a:cubicBezTo>
                    <a:pt x="8398" y="1084"/>
                    <a:pt x="8344" y="1106"/>
                    <a:pt x="8289" y="1118"/>
                  </a:cubicBezTo>
                  <a:cubicBezTo>
                    <a:pt x="8212" y="1128"/>
                    <a:pt x="8125" y="1139"/>
                    <a:pt x="8026" y="1139"/>
                  </a:cubicBezTo>
                  <a:cubicBezTo>
                    <a:pt x="7500" y="1139"/>
                    <a:pt x="6767" y="899"/>
                    <a:pt x="6427" y="493"/>
                  </a:cubicBezTo>
                  <a:lnTo>
                    <a:pt x="6427" y="493"/>
                  </a:lnTo>
                  <a:cubicBezTo>
                    <a:pt x="6448" y="555"/>
                    <a:pt x="6479" y="617"/>
                    <a:pt x="6501" y="679"/>
                  </a:cubicBezTo>
                  <a:lnTo>
                    <a:pt x="6501" y="679"/>
                  </a:lnTo>
                  <a:cubicBezTo>
                    <a:pt x="6496" y="673"/>
                    <a:pt x="6489" y="668"/>
                    <a:pt x="6482" y="668"/>
                  </a:cubicBezTo>
                  <a:cubicBezTo>
                    <a:pt x="6679" y="1008"/>
                    <a:pt x="6953" y="1303"/>
                    <a:pt x="7259" y="1544"/>
                  </a:cubicBezTo>
                  <a:cubicBezTo>
                    <a:pt x="6865" y="1490"/>
                    <a:pt x="6526" y="1227"/>
                    <a:pt x="6285" y="909"/>
                  </a:cubicBezTo>
                  <a:cubicBezTo>
                    <a:pt x="6077" y="614"/>
                    <a:pt x="5902" y="340"/>
                    <a:pt x="5782" y="1"/>
                  </a:cubicBezTo>
                  <a:close/>
                </a:path>
              </a:pathLst>
            </a:custGeom>
            <a:solidFill>
              <a:srgbClr val="FFC7A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26" name="Rect 0"/>
            <p:cNvSpPr>
              <a:spLocks/>
            </p:cNvSpPr>
            <p:nvPr/>
          </p:nvSpPr>
          <p:spPr>
            <a:xfrm rot="0">
              <a:off x="7240905" y="1946910"/>
              <a:ext cx="22225" cy="1270"/>
            </a:xfrm>
            <a:custGeom>
              <a:gdLst>
                <a:gd fmla="*/ 1 w 758" name="TX0"/>
                <a:gd fmla="*/ 1 h 24" name="TY0"/>
                <a:gd fmla="*/ 176 w 758" name="TX1"/>
                <a:gd fmla="*/ 22 h 24" name="TY1"/>
                <a:gd fmla="*/ 450 w 758" name="TX2"/>
                <a:gd fmla="*/ 22 h 24" name="TY2"/>
                <a:gd fmla="*/ 757 w 758" name="TX3"/>
                <a:gd fmla="*/ 12 h 24" name="TY3"/>
                <a:gd fmla="*/ 176 w 758" name="TX4"/>
                <a:gd fmla="*/ 12 h 24" name="TY4"/>
                <a:gd fmla="*/ 1 w 758" name="TX5"/>
                <a:gd fmla="*/ 1 h 24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758" h="24">
                  <a:moveTo>
                    <a:pt x="1" y="1"/>
                  </a:moveTo>
                  <a:lnTo>
                    <a:pt x="176" y="22"/>
                  </a:lnTo>
                  <a:lnTo>
                    <a:pt x="450" y="22"/>
                  </a:lnTo>
                  <a:cubicBezTo>
                    <a:pt x="559" y="22"/>
                    <a:pt x="658" y="22"/>
                    <a:pt x="757" y="12"/>
                  </a:cubicBezTo>
                  <a:lnTo>
                    <a:pt x="176" y="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EA79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27" name="Rect 0"/>
            <p:cNvSpPr>
              <a:spLocks/>
            </p:cNvSpPr>
            <p:nvPr/>
          </p:nvSpPr>
          <p:spPr>
            <a:xfrm rot="0">
              <a:off x="7216140" y="1821180"/>
              <a:ext cx="82550" cy="41910"/>
            </a:xfrm>
            <a:custGeom>
              <a:gdLst>
                <a:gd fmla="*/ 2847 w 2849" name="TX0"/>
                <a:gd fmla="*/ 0 h 1425" name="TY0"/>
                <a:gd fmla="*/ 2847 w 2849" name="TX1"/>
                <a:gd fmla="*/ 0 h 1425" name="TY1"/>
                <a:gd fmla="*/ 2650 w 2849" name="TX2"/>
                <a:gd fmla="*/ 394 h 1425" name="TY2"/>
                <a:gd fmla="*/ 2387 w 2849" name="TX3"/>
                <a:gd fmla="*/ 745 h 1425" name="TY3"/>
                <a:gd fmla="*/ 2059 w 2849" name="TX4"/>
                <a:gd fmla="*/ 1041 h 1425" name="TY4"/>
                <a:gd fmla="*/ 1676 w 2849" name="TX5"/>
                <a:gd fmla="*/ 1248 h 1425" name="TY5"/>
                <a:gd fmla="*/ 964 w 2849" name="TX6"/>
                <a:gd fmla="*/ 1401 h 1425" name="TY6"/>
                <a:gd fmla="*/ 822 w 2849" name="TX7"/>
                <a:gd fmla="*/ 1391 h 1425" name="TY7"/>
                <a:gd fmla="*/ 395 w 2849" name="TX8"/>
                <a:gd fmla="*/ 1303 h 1425" name="TY8"/>
                <a:gd fmla="*/ 1 w 2849" name="TX9"/>
                <a:gd fmla="*/ 1117 h 1425" name="TY9"/>
                <a:gd fmla="*/ 1 w 2849" name="TX10"/>
                <a:gd fmla="*/ 1117 h 1425" name="TY10"/>
                <a:gd fmla="*/ 384 w 2849" name="TX11"/>
                <a:gd fmla="*/ 1314 h 1425" name="TY11"/>
                <a:gd fmla="*/ 822 w 2849" name="TX12"/>
                <a:gd fmla="*/ 1413 h 1425" name="TY12"/>
                <a:gd fmla="*/ 975 w 2849" name="TX13"/>
                <a:gd fmla="*/ 1423 h 1425" name="TY13"/>
                <a:gd fmla="*/ 1260 w 2849" name="TX14"/>
                <a:gd fmla="*/ 1401 h 1425" name="TY14"/>
                <a:gd fmla="*/ 1687 w 2849" name="TX15"/>
                <a:gd fmla="*/ 1281 h 1425" name="TY15"/>
                <a:gd fmla="*/ 2399 w 2849" name="TX16"/>
                <a:gd fmla="*/ 756 h 1425" name="TY16"/>
                <a:gd fmla="*/ 2662 w 2849" name="TX17"/>
                <a:gd fmla="*/ 406 h 1425" name="TY17"/>
                <a:gd fmla="*/ 2847 w 2849" name="TX18"/>
                <a:gd fmla="*/ 0 h 1425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2849" h="1425">
                  <a:moveTo>
                    <a:pt x="2847" y="0"/>
                  </a:moveTo>
                  <a:lnTo>
                    <a:pt x="2847" y="0"/>
                  </a:lnTo>
                  <a:cubicBezTo>
                    <a:pt x="2793" y="143"/>
                    <a:pt x="2727" y="274"/>
                    <a:pt x="2650" y="394"/>
                  </a:cubicBezTo>
                  <a:cubicBezTo>
                    <a:pt x="2574" y="515"/>
                    <a:pt x="2486" y="635"/>
                    <a:pt x="2387" y="745"/>
                  </a:cubicBezTo>
                  <a:cubicBezTo>
                    <a:pt x="2289" y="854"/>
                    <a:pt x="2180" y="953"/>
                    <a:pt x="2059" y="1041"/>
                  </a:cubicBezTo>
                  <a:cubicBezTo>
                    <a:pt x="1939" y="1117"/>
                    <a:pt x="1818" y="1194"/>
                    <a:pt x="1676" y="1248"/>
                  </a:cubicBezTo>
                  <a:cubicBezTo>
                    <a:pt x="1457" y="1347"/>
                    <a:pt x="1205" y="1401"/>
                    <a:pt x="964" y="1401"/>
                  </a:cubicBezTo>
                  <a:cubicBezTo>
                    <a:pt x="910" y="1401"/>
                    <a:pt x="866" y="1391"/>
                    <a:pt x="822" y="1391"/>
                  </a:cubicBezTo>
                  <a:cubicBezTo>
                    <a:pt x="679" y="1380"/>
                    <a:pt x="526" y="1347"/>
                    <a:pt x="395" y="1303"/>
                  </a:cubicBezTo>
                  <a:cubicBezTo>
                    <a:pt x="253" y="1260"/>
                    <a:pt x="122" y="1194"/>
                    <a:pt x="1" y="1117"/>
                  </a:cubicBezTo>
                  <a:lnTo>
                    <a:pt x="1" y="1117"/>
                  </a:lnTo>
                  <a:cubicBezTo>
                    <a:pt x="122" y="1204"/>
                    <a:pt x="253" y="1270"/>
                    <a:pt x="384" y="1314"/>
                  </a:cubicBezTo>
                  <a:cubicBezTo>
                    <a:pt x="526" y="1369"/>
                    <a:pt x="669" y="1401"/>
                    <a:pt x="822" y="1413"/>
                  </a:cubicBezTo>
                  <a:cubicBezTo>
                    <a:pt x="877" y="1423"/>
                    <a:pt x="920" y="1423"/>
                    <a:pt x="975" y="1423"/>
                  </a:cubicBezTo>
                  <a:cubicBezTo>
                    <a:pt x="1074" y="1423"/>
                    <a:pt x="1173" y="1413"/>
                    <a:pt x="1260" y="1401"/>
                  </a:cubicBezTo>
                  <a:cubicBezTo>
                    <a:pt x="1413" y="1380"/>
                    <a:pt x="1555" y="1336"/>
                    <a:pt x="1687" y="1281"/>
                  </a:cubicBezTo>
                  <a:cubicBezTo>
                    <a:pt x="1961" y="1161"/>
                    <a:pt x="2202" y="985"/>
                    <a:pt x="2399" y="756"/>
                  </a:cubicBezTo>
                  <a:cubicBezTo>
                    <a:pt x="2497" y="646"/>
                    <a:pt x="2585" y="526"/>
                    <a:pt x="2662" y="406"/>
                  </a:cubicBezTo>
                  <a:cubicBezTo>
                    <a:pt x="2738" y="274"/>
                    <a:pt x="2803" y="143"/>
                    <a:pt x="2847" y="0"/>
                  </a:cubicBezTo>
                  <a:close/>
                </a:path>
              </a:pathLst>
            </a:custGeom>
            <a:solidFill>
              <a:srgbClr val="E78E84"/>
            </a:solidFill>
            <a:ln w="9525" cap="flat" cmpd="sng">
              <a:solidFill>
                <a:srgbClr val="EFA5AB">
                  <a:alpha val="100000"/>
                </a:srgb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28" name="Rect 0"/>
            <p:cNvSpPr>
              <a:spLocks/>
            </p:cNvSpPr>
            <p:nvPr/>
          </p:nvSpPr>
          <p:spPr>
            <a:xfrm rot="0">
              <a:off x="7222490" y="1748155"/>
              <a:ext cx="30480" cy="61595"/>
            </a:xfrm>
            <a:custGeom>
              <a:gdLst>
                <a:gd fmla="*/ 1030 w 1031" name="TX0"/>
                <a:gd fmla="*/ 2025 h 2126" name="TY0"/>
                <a:gd fmla="*/ 1030 w 1031" name="TX1"/>
                <a:gd fmla="*/ 2025 h 2126" name="TY1"/>
                <a:gd fmla="*/ 636 w 1031" name="TX2"/>
                <a:gd fmla="*/ 2102 h 2126" name="TY2"/>
                <a:gd fmla="*/ 1030 w 1031" name="TX3"/>
                <a:gd fmla="*/ 2025 h 2126" name="TY3"/>
                <a:gd fmla="*/ 1 w 1031" name="TX5"/>
                <a:gd fmla="*/ 0 h 2126" name="TY5"/>
                <a:gd fmla="*/ 209 w 1031" name="TX6"/>
                <a:gd fmla="*/ 504 h 2126" name="TY6"/>
                <a:gd fmla="*/ 340 w 1031" name="TX7"/>
                <a:gd fmla="*/ 1030 h 2126" name="TY7"/>
                <a:gd fmla="*/ 351 w 1031" name="TX8"/>
                <a:gd fmla="*/ 1577 h 2126" name="TY8"/>
                <a:gd fmla="*/ 231 w 1031" name="TX9"/>
                <a:gd fmla="*/ 2113 h 2126" name="TY9"/>
                <a:gd fmla="*/ 241 w 1031" name="TX10"/>
                <a:gd fmla="*/ 2113 h 2126" name="TY10"/>
                <a:gd fmla="*/ 362 w 1031" name="TX11"/>
                <a:gd fmla="*/ 2124 h 2126" name="TY11"/>
                <a:gd fmla="*/ 636 w 1031" name="TX12"/>
                <a:gd fmla="*/ 2102 h 2126" name="TY12"/>
                <a:gd fmla="*/ 395 w 1031" name="TX13"/>
                <a:gd fmla="*/ 2113 h 2126" name="TY13"/>
                <a:gd fmla="*/ 241 w 1031" name="TX14"/>
                <a:gd fmla="*/ 2102 h 2126" name="TY14"/>
                <a:gd fmla="*/ 362 w 1031" name="TX15"/>
                <a:gd fmla="*/ 1577 h 2126" name="TY15"/>
                <a:gd fmla="*/ 351 w 1031" name="TX16"/>
                <a:gd fmla="*/ 1030 h 2126" name="TY16"/>
                <a:gd fmla="*/ 220 w 1031" name="TX17"/>
                <a:gd fmla="*/ 504 h 2126" name="TY17"/>
                <a:gd fmla="*/ 1 w 1031" name="TX18"/>
                <a:gd fmla="*/ 0 h 2126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1031" h="2126">
                  <a:moveTo>
                    <a:pt x="1030" y="2025"/>
                  </a:moveTo>
                  <a:lnTo>
                    <a:pt x="1030" y="2025"/>
                  </a:lnTo>
                  <a:cubicBezTo>
                    <a:pt x="898" y="2059"/>
                    <a:pt x="767" y="2091"/>
                    <a:pt x="636" y="2102"/>
                  </a:cubicBezTo>
                  <a:cubicBezTo>
                    <a:pt x="767" y="2091"/>
                    <a:pt x="898" y="2069"/>
                    <a:pt x="1030" y="2025"/>
                  </a:cubicBezTo>
                  <a:close/>
                  <a:moveTo>
                    <a:pt x="1" y="0"/>
                  </a:moveTo>
                  <a:cubicBezTo>
                    <a:pt x="88" y="164"/>
                    <a:pt x="154" y="329"/>
                    <a:pt x="209" y="504"/>
                  </a:cubicBezTo>
                  <a:cubicBezTo>
                    <a:pt x="275" y="679"/>
                    <a:pt x="307" y="854"/>
                    <a:pt x="340" y="1030"/>
                  </a:cubicBezTo>
                  <a:cubicBezTo>
                    <a:pt x="362" y="1215"/>
                    <a:pt x="362" y="1402"/>
                    <a:pt x="351" y="1577"/>
                  </a:cubicBezTo>
                  <a:cubicBezTo>
                    <a:pt x="340" y="1763"/>
                    <a:pt x="297" y="1938"/>
                    <a:pt x="231" y="2113"/>
                  </a:cubicBezTo>
                  <a:lnTo>
                    <a:pt x="241" y="2113"/>
                  </a:lnTo>
                  <a:cubicBezTo>
                    <a:pt x="275" y="2124"/>
                    <a:pt x="319" y="2124"/>
                    <a:pt x="362" y="2124"/>
                  </a:cubicBezTo>
                  <a:cubicBezTo>
                    <a:pt x="460" y="2124"/>
                    <a:pt x="548" y="2113"/>
                    <a:pt x="636" y="2102"/>
                  </a:cubicBezTo>
                  <a:cubicBezTo>
                    <a:pt x="559" y="2102"/>
                    <a:pt x="472" y="2113"/>
                    <a:pt x="395" y="2113"/>
                  </a:cubicBezTo>
                  <a:cubicBezTo>
                    <a:pt x="340" y="2113"/>
                    <a:pt x="297" y="2113"/>
                    <a:pt x="241" y="2102"/>
                  </a:cubicBezTo>
                  <a:cubicBezTo>
                    <a:pt x="307" y="1938"/>
                    <a:pt x="351" y="1763"/>
                    <a:pt x="362" y="1577"/>
                  </a:cubicBezTo>
                  <a:cubicBezTo>
                    <a:pt x="384" y="1402"/>
                    <a:pt x="373" y="1215"/>
                    <a:pt x="351" y="1030"/>
                  </a:cubicBezTo>
                  <a:cubicBezTo>
                    <a:pt x="329" y="854"/>
                    <a:pt x="285" y="668"/>
                    <a:pt x="220" y="504"/>
                  </a:cubicBezTo>
                  <a:cubicBezTo>
                    <a:pt x="165" y="329"/>
                    <a:pt x="88" y="154"/>
                    <a:pt x="1" y="0"/>
                  </a:cubicBezTo>
                  <a:close/>
                </a:path>
              </a:pathLst>
            </a:custGeom>
            <a:solidFill>
              <a:srgbClr val="EEA79B"/>
            </a:solidFill>
            <a:ln w="9525" cap="flat" cmpd="sng">
              <a:solidFill>
                <a:srgbClr val="EFA5AB">
                  <a:alpha val="100000"/>
                </a:srgb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29" name="Rect 0"/>
            <p:cNvSpPr>
              <a:spLocks/>
            </p:cNvSpPr>
            <p:nvPr/>
          </p:nvSpPr>
          <p:spPr>
            <a:xfrm rot="0">
              <a:off x="7247890" y="1657985"/>
              <a:ext cx="57785" cy="40005"/>
            </a:xfrm>
            <a:custGeom>
              <a:gdLst>
                <a:gd fmla="*/ 931 w 1995" name="TX0"/>
                <a:gd fmla="*/ 1 h 1371" name="TY0"/>
                <a:gd fmla="*/ 723 w 1995" name="TX1"/>
                <a:gd fmla="*/ 33 h 1371" name="TY1"/>
                <a:gd fmla="*/ 526 w 1995" name="TX2"/>
                <a:gd fmla="*/ 110 h 1371" name="TY2"/>
                <a:gd fmla="*/ 362 w 1995" name="TX3"/>
                <a:gd fmla="*/ 230 h 1371" name="TY3"/>
                <a:gd fmla="*/ 219 w 1995" name="TX4"/>
                <a:gd fmla="*/ 384 h 1371" name="TY4"/>
                <a:gd fmla="*/ 121 w 1995" name="TX5"/>
                <a:gd fmla="*/ 570 h 1371" name="TY5"/>
                <a:gd fmla="*/ 12 w 1995" name="TX6"/>
                <a:gd fmla="*/ 964 h 1371" name="TY6"/>
                <a:gd fmla="*/ 56 w 1995" name="TX7"/>
                <a:gd fmla="*/ 1369 h 1371" name="TY7"/>
                <a:gd fmla="*/ 22 w 1995" name="TX8"/>
                <a:gd fmla="*/ 1172 h 1371" name="TY8"/>
                <a:gd fmla="*/ 34 w 1995" name="TX9"/>
                <a:gd fmla="*/ 964 h 1371" name="TY9"/>
                <a:gd fmla="*/ 154 w 1995" name="TX10"/>
                <a:gd fmla="*/ 581 h 1371" name="TY10"/>
                <a:gd fmla="*/ 384 w 1995" name="TX11"/>
                <a:gd fmla="*/ 264 h 1371" name="TY11"/>
                <a:gd fmla="*/ 548 w 1995" name="TX12"/>
                <a:gd fmla="*/ 143 h 1371" name="TY12"/>
                <a:gd fmla="*/ 734 w 1995" name="TX13"/>
                <a:gd fmla="*/ 77 h 1371" name="TY13"/>
                <a:gd fmla="*/ 945 w 1995" name="TX14"/>
                <a:gd fmla="*/ 43 h 1371" name="TY14"/>
                <a:gd fmla="*/ 1129 w 1995" name="TX15"/>
                <a:gd fmla="*/ 67 h 1371" name="TY15"/>
                <a:gd fmla="*/ 1489 w 1995" name="TX16"/>
                <a:gd fmla="*/ 252 h 1371" name="TY16"/>
                <a:gd fmla="*/ 1774 w 1995" name="TX17"/>
                <a:gd fmla="*/ 527 h 1371" name="TY17"/>
                <a:gd fmla="*/ 1993 w 1995" name="TX18"/>
                <a:gd fmla="*/ 877 h 1371" name="TY18"/>
                <a:gd fmla="*/ 1501 w 1995" name="TX19"/>
                <a:gd fmla="*/ 220 h 1371" name="TY19"/>
                <a:gd fmla="*/ 1336 w 1995" name="TX20"/>
                <a:gd fmla="*/ 110 h 1371" name="TY20"/>
                <a:gd fmla="*/ 1139 w 1995" name="TX21"/>
                <a:gd fmla="*/ 33 h 1371" name="TY21"/>
                <a:gd fmla="*/ 931 w 1995" name="TX22"/>
                <a:gd fmla="*/ 1 h 1371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1995" h="1371">
                  <a:moveTo>
                    <a:pt x="931" y="1"/>
                  </a:moveTo>
                  <a:cubicBezTo>
                    <a:pt x="860" y="1"/>
                    <a:pt x="789" y="12"/>
                    <a:pt x="723" y="33"/>
                  </a:cubicBezTo>
                  <a:cubicBezTo>
                    <a:pt x="657" y="45"/>
                    <a:pt x="592" y="77"/>
                    <a:pt x="526" y="110"/>
                  </a:cubicBezTo>
                  <a:cubicBezTo>
                    <a:pt x="472" y="143"/>
                    <a:pt x="416" y="187"/>
                    <a:pt x="362" y="230"/>
                  </a:cubicBezTo>
                  <a:cubicBezTo>
                    <a:pt x="307" y="274"/>
                    <a:pt x="263" y="329"/>
                    <a:pt x="219" y="384"/>
                  </a:cubicBezTo>
                  <a:cubicBezTo>
                    <a:pt x="187" y="449"/>
                    <a:pt x="154" y="505"/>
                    <a:pt x="121" y="570"/>
                  </a:cubicBezTo>
                  <a:cubicBezTo>
                    <a:pt x="66" y="690"/>
                    <a:pt x="22" y="833"/>
                    <a:pt x="12" y="964"/>
                  </a:cubicBezTo>
                  <a:cubicBezTo>
                    <a:pt x="0" y="1106"/>
                    <a:pt x="12" y="1238"/>
                    <a:pt x="56" y="1369"/>
                  </a:cubicBezTo>
                  <a:cubicBezTo>
                    <a:pt x="34" y="1303"/>
                    <a:pt x="34" y="1238"/>
                    <a:pt x="22" y="1172"/>
                  </a:cubicBezTo>
                  <a:cubicBezTo>
                    <a:pt x="22" y="1106"/>
                    <a:pt x="22" y="1030"/>
                    <a:pt x="34" y="964"/>
                  </a:cubicBezTo>
                  <a:cubicBezTo>
                    <a:pt x="56" y="833"/>
                    <a:pt x="88" y="702"/>
                    <a:pt x="154" y="581"/>
                  </a:cubicBezTo>
                  <a:cubicBezTo>
                    <a:pt x="209" y="461"/>
                    <a:pt x="285" y="351"/>
                    <a:pt x="384" y="264"/>
                  </a:cubicBezTo>
                  <a:cubicBezTo>
                    <a:pt x="438" y="220"/>
                    <a:pt x="494" y="176"/>
                    <a:pt x="548" y="143"/>
                  </a:cubicBezTo>
                  <a:cubicBezTo>
                    <a:pt x="614" y="121"/>
                    <a:pt x="669" y="89"/>
                    <a:pt x="734" y="77"/>
                  </a:cubicBezTo>
                  <a:cubicBezTo>
                    <a:pt x="805" y="54"/>
                    <a:pt x="875" y="43"/>
                    <a:pt x="945" y="43"/>
                  </a:cubicBezTo>
                  <a:cubicBezTo>
                    <a:pt x="1006" y="43"/>
                    <a:pt x="1067" y="51"/>
                    <a:pt x="1129" y="67"/>
                  </a:cubicBezTo>
                  <a:cubicBezTo>
                    <a:pt x="1260" y="99"/>
                    <a:pt x="1380" y="165"/>
                    <a:pt x="1489" y="252"/>
                  </a:cubicBezTo>
                  <a:cubicBezTo>
                    <a:pt x="1588" y="329"/>
                    <a:pt x="1686" y="428"/>
                    <a:pt x="1774" y="527"/>
                  </a:cubicBezTo>
                  <a:cubicBezTo>
                    <a:pt x="1862" y="636"/>
                    <a:pt x="1927" y="756"/>
                    <a:pt x="1993" y="877"/>
                  </a:cubicBezTo>
                  <a:cubicBezTo>
                    <a:pt x="1884" y="625"/>
                    <a:pt x="1720" y="395"/>
                    <a:pt x="1501" y="220"/>
                  </a:cubicBezTo>
                  <a:cubicBezTo>
                    <a:pt x="1446" y="176"/>
                    <a:pt x="1391" y="143"/>
                    <a:pt x="1336" y="110"/>
                  </a:cubicBezTo>
                  <a:cubicBezTo>
                    <a:pt x="1270" y="77"/>
                    <a:pt x="1205" y="45"/>
                    <a:pt x="1139" y="33"/>
                  </a:cubicBezTo>
                  <a:cubicBezTo>
                    <a:pt x="1073" y="12"/>
                    <a:pt x="1002" y="1"/>
                    <a:pt x="93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30" name="Rect 0"/>
            <p:cNvSpPr>
              <a:spLocks/>
            </p:cNvSpPr>
            <p:nvPr/>
          </p:nvSpPr>
          <p:spPr>
            <a:xfrm rot="0">
              <a:off x="7115175" y="1712595"/>
              <a:ext cx="56515" cy="54610"/>
            </a:xfrm>
            <a:custGeom>
              <a:gdLst>
                <a:gd fmla="*/ 1072 w 1951" name="TX0"/>
                <a:gd fmla="*/ 0 h 1867" name="TY0"/>
                <a:gd fmla="*/ 1008 w 1951" name="TX1"/>
                <a:gd fmla="*/ 5 h 1867" name="TY1"/>
                <a:gd fmla="*/ 953 w 1951" name="TX2"/>
                <a:gd fmla="*/ 5 h 1867" name="TY2"/>
                <a:gd fmla="*/ 898 w 1951" name="TX3"/>
                <a:gd fmla="*/ 16 h 1867" name="TY3"/>
                <a:gd fmla="*/ 843 w 1951" name="TX4"/>
                <a:gd fmla="*/ 27 h 1867" name="TY4"/>
                <a:gd fmla="*/ 789 w 1951" name="TX5"/>
                <a:gd fmla="*/ 38 h 1867" name="TY5"/>
                <a:gd fmla="*/ 745 w 1951" name="TX6"/>
                <a:gd fmla="*/ 48 h 1867" name="TY6"/>
                <a:gd fmla="*/ 690 w 1951" name="TX7"/>
                <a:gd fmla="*/ 70 h 1867" name="TY7"/>
                <a:gd fmla="*/ 668 w 1951" name="TX8"/>
                <a:gd fmla="*/ 82 h 1867" name="TY8"/>
                <a:gd fmla="*/ 635 w 1951" name="TX9"/>
                <a:gd fmla="*/ 92 h 1867" name="TY9"/>
                <a:gd fmla="*/ 592 w 1951" name="TX10"/>
                <a:gd fmla="*/ 114 h 1867" name="TY10"/>
                <a:gd fmla="*/ 417 w 1951" name="TX11"/>
                <a:gd fmla="*/ 246 h 1867" name="TY11"/>
                <a:gd fmla="*/ 263 w 1951" name="TX12"/>
                <a:gd fmla="*/ 410 h 1867" name="TY12"/>
                <a:gd fmla="*/ 164 w 1951" name="TX13"/>
                <a:gd fmla="*/ 596 h 1867" name="TY13"/>
                <a:gd fmla="*/ 88 w 1951" name="TX14"/>
                <a:gd fmla="*/ 804 h 1867" name="TY14"/>
                <a:gd fmla="*/ 44 w 1951" name="TX15"/>
                <a:gd fmla="*/ 1012 h 1867" name="TY15"/>
                <a:gd fmla="*/ 99 w 1951" name="TX16"/>
                <a:gd fmla="*/ 1866 h 1867" name="TY16"/>
                <a:gd fmla="*/ 77 w 1951" name="TX17"/>
                <a:gd fmla="*/ 1756 h 1867" name="TY17"/>
                <a:gd fmla="*/ 66 w 1951" name="TX18"/>
                <a:gd fmla="*/ 1658 h 1867" name="TY18"/>
                <a:gd fmla="*/ 44 w 1951" name="TX19"/>
                <a:gd fmla="*/ 1439 h 1867" name="TY19"/>
                <a:gd fmla="*/ 44 w 1951" name="TX20"/>
                <a:gd fmla="*/ 1396 h 1867" name="TY20"/>
                <a:gd fmla="*/ 44 w 1951" name="TX21"/>
                <a:gd fmla="*/ 1340 h 1867" name="TY21"/>
                <a:gd fmla="*/ 44 w 1951" name="TX22"/>
                <a:gd fmla="*/ 1231 h 1867" name="TY22"/>
                <a:gd fmla="*/ 77 w 1951" name="TX23"/>
                <a:gd fmla="*/ 1023 h 1867" name="TY23"/>
                <a:gd fmla="*/ 88 w 1951" name="TX24"/>
                <a:gd fmla="*/ 968 h 1867" name="TY24"/>
                <a:gd fmla="*/ 99 w 1951" name="TX25"/>
                <a:gd fmla="*/ 914 h 1867" name="TY25"/>
                <a:gd fmla="*/ 99 w 1951" name="TX26"/>
                <a:gd fmla="*/ 892 h 1867" name="TY26"/>
                <a:gd fmla="*/ 110 w 1951" name="TX27"/>
                <a:gd fmla="*/ 870 h 1867" name="TY27"/>
                <a:gd fmla="*/ 120 w 1951" name="TX28"/>
                <a:gd fmla="*/ 815 h 1867" name="TY28"/>
                <a:gd fmla="*/ 198 w 1951" name="TX29"/>
                <a:gd fmla="*/ 618 h 1867" name="TY29"/>
                <a:gd fmla="*/ 307 w 1951" name="TX30"/>
                <a:gd fmla="*/ 432 h 1867" name="TY30"/>
                <a:gd fmla="*/ 438 w 1951" name="TX31"/>
                <a:gd fmla="*/ 279 h 1867" name="TY31"/>
                <a:gd fmla="*/ 614 w 1951" name="TX32"/>
                <a:gd fmla="*/ 158 h 1867" name="TY32"/>
                <a:gd fmla="*/ 657 w 1951" name="TX33"/>
                <a:gd fmla="*/ 136 h 1867" name="TY33"/>
                <a:gd fmla="*/ 679 w 1951" name="TX34"/>
                <a:gd fmla="*/ 126 h 1867" name="TY34"/>
                <a:gd fmla="*/ 701 w 1951" name="TX35"/>
                <a:gd fmla="*/ 114 h 1867" name="TY35"/>
                <a:gd fmla="*/ 755 w 1951" name="TX36"/>
                <a:gd fmla="*/ 92 h 1867" name="TY36"/>
                <a:gd fmla="*/ 799 w 1951" name="TX37"/>
                <a:gd fmla="*/ 82 h 1867" name="TY37"/>
                <a:gd fmla="*/ 854 w 1951" name="TX38"/>
                <a:gd fmla="*/ 60 h 1867" name="TY38"/>
                <a:gd fmla="*/ 909 w 1951" name="TX39"/>
                <a:gd fmla="*/ 48 h 1867" name="TY39"/>
                <a:gd fmla="*/ 953 w 1951" name="TX40"/>
                <a:gd fmla="*/ 48 h 1867" name="TY40"/>
                <a:gd fmla="*/ 986 w 1951" name="TX41"/>
                <a:gd fmla="*/ 38 h 1867" name="TY41"/>
                <a:gd fmla="*/ 1193 w 1951" name="TX42"/>
                <a:gd fmla="*/ 38 h 1867" name="TY42"/>
                <a:gd fmla="*/ 1215 w 1951" name="TX43"/>
                <a:gd fmla="*/ 48 h 1867" name="TY43"/>
                <a:gd fmla="*/ 1621 w 1951" name="TX44"/>
                <a:gd fmla="*/ 180 h 1867" name="TY44"/>
                <a:gd fmla="*/ 1949 w 1951" name="TX45"/>
                <a:gd fmla="*/ 443 h 1867" name="TY45"/>
                <a:gd fmla="*/ 1807 w 1951" name="TX46"/>
                <a:gd fmla="*/ 289 h 1867" name="TY46"/>
                <a:gd fmla="*/ 1631 w 1951" name="TX47"/>
                <a:gd fmla="*/ 158 h 1867" name="TY47"/>
                <a:gd fmla="*/ 1434 w 1951" name="TX48"/>
                <a:gd fmla="*/ 60 h 1867" name="TY48"/>
                <a:gd fmla="*/ 1227 w 1951" name="TX49"/>
                <a:gd fmla="*/ 16 h 1867" name="TY49"/>
                <a:gd fmla="*/ 1072 w 1951" name="TX50"/>
                <a:gd fmla="*/ 0 h 1867" name="TY5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</a:cxnLst>
              <a:rect l="l" t="t" r="r" b="b"/>
              <a:pathLst>
                <a:path w="1951" h="1867">
                  <a:moveTo>
                    <a:pt x="1072" y="0"/>
                  </a:moveTo>
                  <a:cubicBezTo>
                    <a:pt x="1051" y="0"/>
                    <a:pt x="1030" y="2"/>
                    <a:pt x="1008" y="5"/>
                  </a:cubicBezTo>
                  <a:lnTo>
                    <a:pt x="953" y="5"/>
                  </a:lnTo>
                  <a:lnTo>
                    <a:pt x="898" y="16"/>
                  </a:lnTo>
                  <a:cubicBezTo>
                    <a:pt x="887" y="16"/>
                    <a:pt x="865" y="16"/>
                    <a:pt x="843" y="27"/>
                  </a:cubicBezTo>
                  <a:cubicBezTo>
                    <a:pt x="833" y="27"/>
                    <a:pt x="811" y="27"/>
                    <a:pt x="789" y="38"/>
                  </a:cubicBezTo>
                  <a:lnTo>
                    <a:pt x="745" y="48"/>
                  </a:lnTo>
                  <a:cubicBezTo>
                    <a:pt x="723" y="60"/>
                    <a:pt x="701" y="70"/>
                    <a:pt x="690" y="70"/>
                  </a:cubicBezTo>
                  <a:lnTo>
                    <a:pt x="668" y="82"/>
                  </a:lnTo>
                  <a:lnTo>
                    <a:pt x="635" y="92"/>
                  </a:lnTo>
                  <a:cubicBezTo>
                    <a:pt x="624" y="104"/>
                    <a:pt x="602" y="114"/>
                    <a:pt x="592" y="114"/>
                  </a:cubicBezTo>
                  <a:cubicBezTo>
                    <a:pt x="526" y="158"/>
                    <a:pt x="471" y="202"/>
                    <a:pt x="417" y="246"/>
                  </a:cubicBezTo>
                  <a:cubicBezTo>
                    <a:pt x="361" y="289"/>
                    <a:pt x="307" y="355"/>
                    <a:pt x="263" y="410"/>
                  </a:cubicBezTo>
                  <a:cubicBezTo>
                    <a:pt x="230" y="465"/>
                    <a:pt x="186" y="530"/>
                    <a:pt x="164" y="596"/>
                  </a:cubicBezTo>
                  <a:cubicBezTo>
                    <a:pt x="132" y="662"/>
                    <a:pt x="110" y="739"/>
                    <a:pt x="88" y="804"/>
                  </a:cubicBezTo>
                  <a:cubicBezTo>
                    <a:pt x="66" y="870"/>
                    <a:pt x="44" y="946"/>
                    <a:pt x="44" y="1012"/>
                  </a:cubicBezTo>
                  <a:cubicBezTo>
                    <a:pt x="0" y="1297"/>
                    <a:pt x="22" y="1593"/>
                    <a:pt x="99" y="1866"/>
                  </a:cubicBezTo>
                  <a:cubicBezTo>
                    <a:pt x="99" y="1834"/>
                    <a:pt x="88" y="1800"/>
                    <a:pt x="77" y="1756"/>
                  </a:cubicBezTo>
                  <a:cubicBezTo>
                    <a:pt x="77" y="1724"/>
                    <a:pt x="66" y="1691"/>
                    <a:pt x="66" y="1658"/>
                  </a:cubicBezTo>
                  <a:cubicBezTo>
                    <a:pt x="55" y="1581"/>
                    <a:pt x="44" y="1516"/>
                    <a:pt x="44" y="1439"/>
                  </a:cubicBezTo>
                  <a:lnTo>
                    <a:pt x="44" y="1396"/>
                  </a:lnTo>
                  <a:lnTo>
                    <a:pt x="44" y="1340"/>
                  </a:lnTo>
                  <a:lnTo>
                    <a:pt x="44" y="1231"/>
                  </a:lnTo>
                  <a:cubicBezTo>
                    <a:pt x="55" y="1155"/>
                    <a:pt x="66" y="1089"/>
                    <a:pt x="77" y="1023"/>
                  </a:cubicBezTo>
                  <a:lnTo>
                    <a:pt x="88" y="968"/>
                  </a:lnTo>
                  <a:cubicBezTo>
                    <a:pt x="88" y="946"/>
                    <a:pt x="88" y="936"/>
                    <a:pt x="99" y="914"/>
                  </a:cubicBezTo>
                  <a:lnTo>
                    <a:pt x="99" y="892"/>
                  </a:lnTo>
                  <a:lnTo>
                    <a:pt x="110" y="870"/>
                  </a:lnTo>
                  <a:cubicBezTo>
                    <a:pt x="110" y="848"/>
                    <a:pt x="120" y="826"/>
                    <a:pt x="120" y="815"/>
                  </a:cubicBezTo>
                  <a:cubicBezTo>
                    <a:pt x="142" y="749"/>
                    <a:pt x="164" y="684"/>
                    <a:pt x="198" y="618"/>
                  </a:cubicBezTo>
                  <a:cubicBezTo>
                    <a:pt x="230" y="552"/>
                    <a:pt x="263" y="486"/>
                    <a:pt x="307" y="432"/>
                  </a:cubicBezTo>
                  <a:cubicBezTo>
                    <a:pt x="339" y="377"/>
                    <a:pt x="395" y="323"/>
                    <a:pt x="438" y="279"/>
                  </a:cubicBezTo>
                  <a:cubicBezTo>
                    <a:pt x="493" y="235"/>
                    <a:pt x="548" y="191"/>
                    <a:pt x="614" y="158"/>
                  </a:cubicBezTo>
                  <a:cubicBezTo>
                    <a:pt x="624" y="147"/>
                    <a:pt x="646" y="136"/>
                    <a:pt x="657" y="136"/>
                  </a:cubicBezTo>
                  <a:lnTo>
                    <a:pt x="679" y="126"/>
                  </a:lnTo>
                  <a:lnTo>
                    <a:pt x="701" y="114"/>
                  </a:lnTo>
                  <a:cubicBezTo>
                    <a:pt x="723" y="104"/>
                    <a:pt x="734" y="104"/>
                    <a:pt x="755" y="92"/>
                  </a:cubicBezTo>
                  <a:lnTo>
                    <a:pt x="799" y="82"/>
                  </a:lnTo>
                  <a:cubicBezTo>
                    <a:pt x="821" y="70"/>
                    <a:pt x="833" y="70"/>
                    <a:pt x="854" y="60"/>
                  </a:cubicBezTo>
                  <a:cubicBezTo>
                    <a:pt x="876" y="60"/>
                    <a:pt x="887" y="60"/>
                    <a:pt x="909" y="48"/>
                  </a:cubicBezTo>
                  <a:lnTo>
                    <a:pt x="953" y="48"/>
                  </a:lnTo>
                  <a:cubicBezTo>
                    <a:pt x="964" y="48"/>
                    <a:pt x="974" y="48"/>
                    <a:pt x="986" y="38"/>
                  </a:cubicBezTo>
                  <a:lnTo>
                    <a:pt x="1193" y="38"/>
                  </a:lnTo>
                  <a:lnTo>
                    <a:pt x="1215" y="48"/>
                  </a:lnTo>
                  <a:cubicBezTo>
                    <a:pt x="1358" y="60"/>
                    <a:pt x="1500" y="104"/>
                    <a:pt x="1621" y="180"/>
                  </a:cubicBezTo>
                  <a:cubicBezTo>
                    <a:pt x="1741" y="246"/>
                    <a:pt x="1850" y="333"/>
                    <a:pt x="1949" y="443"/>
                  </a:cubicBezTo>
                  <a:cubicBezTo>
                    <a:pt x="1906" y="388"/>
                    <a:pt x="1862" y="333"/>
                    <a:pt x="1807" y="289"/>
                  </a:cubicBezTo>
                  <a:cubicBezTo>
                    <a:pt x="1752" y="235"/>
                    <a:pt x="1697" y="191"/>
                    <a:pt x="1631" y="158"/>
                  </a:cubicBezTo>
                  <a:cubicBezTo>
                    <a:pt x="1566" y="114"/>
                    <a:pt x="1500" y="92"/>
                    <a:pt x="1434" y="60"/>
                  </a:cubicBezTo>
                  <a:cubicBezTo>
                    <a:pt x="1369" y="38"/>
                    <a:pt x="1292" y="27"/>
                    <a:pt x="1227" y="16"/>
                  </a:cubicBezTo>
                  <a:cubicBezTo>
                    <a:pt x="1172" y="8"/>
                    <a:pt x="1123" y="0"/>
                    <a:pt x="107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31" name="Rect 0"/>
            <p:cNvSpPr>
              <a:spLocks/>
            </p:cNvSpPr>
            <p:nvPr/>
          </p:nvSpPr>
          <p:spPr>
            <a:xfrm rot="0">
              <a:off x="7139940" y="1818640"/>
              <a:ext cx="68580" cy="43180"/>
            </a:xfrm>
            <a:custGeom>
              <a:gdLst>
                <a:gd fmla="*/ 1588 w 2366" name="TX0"/>
                <a:gd fmla="*/ 0 h 1480" name="TY0"/>
                <a:gd fmla="*/ 88 w 2366" name="TX1"/>
                <a:gd fmla="*/ 876 h 1480" name="TY1"/>
                <a:gd fmla="*/ 88 w 2366" name="TX2"/>
                <a:gd fmla="*/ 1304 h 1480" name="TY2"/>
                <a:gd fmla="*/ 504 w 2366" name="TX3"/>
                <a:gd fmla="*/ 1479 h 1480" name="TY3"/>
                <a:gd fmla="*/ 635 w 2366" name="TX4"/>
                <a:gd fmla="*/ 1468 h 1480" name="TY4"/>
                <a:gd fmla="*/ 2037 w 2366" name="TX5"/>
                <a:gd fmla="*/ 932 h 1480" name="TY5"/>
                <a:gd fmla="*/ 2321 w 2366" name="TX6"/>
                <a:gd fmla="*/ 548 h 1480" name="TY6"/>
                <a:gd fmla="*/ 2201 w 2366" name="TX7"/>
                <a:gd fmla="*/ 187 h 1480" name="TY7"/>
                <a:gd fmla="*/ 1839 w 2366" name="TX8"/>
                <a:gd fmla="*/ 22 h 1480" name="TY8"/>
                <a:gd fmla="*/ 1588 w 2366" name="TX9"/>
                <a:gd fmla="*/ 0 h 1480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2366" h="1480">
                  <a:moveTo>
                    <a:pt x="1588" y="0"/>
                  </a:moveTo>
                  <a:cubicBezTo>
                    <a:pt x="1007" y="0"/>
                    <a:pt x="318" y="340"/>
                    <a:pt x="88" y="876"/>
                  </a:cubicBezTo>
                  <a:cubicBezTo>
                    <a:pt x="33" y="1008"/>
                    <a:pt x="0" y="1172"/>
                    <a:pt x="88" y="1304"/>
                  </a:cubicBezTo>
                  <a:cubicBezTo>
                    <a:pt x="175" y="1435"/>
                    <a:pt x="340" y="1479"/>
                    <a:pt x="504" y="1479"/>
                  </a:cubicBezTo>
                  <a:cubicBezTo>
                    <a:pt x="547" y="1479"/>
                    <a:pt x="591" y="1468"/>
                    <a:pt x="635" y="1468"/>
                  </a:cubicBezTo>
                  <a:cubicBezTo>
                    <a:pt x="985" y="1424"/>
                    <a:pt x="1654" y="1238"/>
                    <a:pt x="2037" y="932"/>
                  </a:cubicBezTo>
                  <a:cubicBezTo>
                    <a:pt x="2179" y="822"/>
                    <a:pt x="2289" y="691"/>
                    <a:pt x="2321" y="548"/>
                  </a:cubicBezTo>
                  <a:cubicBezTo>
                    <a:pt x="2365" y="417"/>
                    <a:pt x="2299" y="275"/>
                    <a:pt x="2201" y="187"/>
                  </a:cubicBezTo>
                  <a:cubicBezTo>
                    <a:pt x="2102" y="88"/>
                    <a:pt x="1971" y="44"/>
                    <a:pt x="1839" y="22"/>
                  </a:cubicBezTo>
                  <a:cubicBezTo>
                    <a:pt x="1763" y="12"/>
                    <a:pt x="1676" y="0"/>
                    <a:pt x="1588" y="0"/>
                  </a:cubicBezTo>
                  <a:close/>
                </a:path>
              </a:pathLst>
            </a:custGeom>
            <a:solidFill>
              <a:srgbClr val="FFC9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32" name="Rect 0"/>
            <p:cNvSpPr>
              <a:spLocks/>
            </p:cNvSpPr>
            <p:nvPr/>
          </p:nvSpPr>
          <p:spPr>
            <a:xfrm rot="0">
              <a:off x="7288530" y="1757680"/>
              <a:ext cx="63500" cy="43815"/>
            </a:xfrm>
            <a:custGeom>
              <a:gdLst>
                <a:gd fmla="*/ 1786 w 2182" name="TX0"/>
                <a:gd fmla="*/ 1 h 1491" name="TY0"/>
                <a:gd fmla="*/ 1468 w 2182" name="TX1"/>
                <a:gd fmla="*/ 45 h 1491" name="TY1"/>
                <a:gd fmla="*/ 209 w 2182" name="TX2"/>
                <a:gd fmla="*/ 767 h 1491" name="TY2"/>
                <a:gd fmla="*/ 78 w 2182" name="TX3"/>
                <a:gd fmla="*/ 1238 h 1491" name="TY3"/>
                <a:gd fmla="*/ 582 w 2182" name="TX4"/>
                <a:gd fmla="*/ 1490 h 1491" name="TY4"/>
                <a:gd fmla="*/ 2180 w 2182" name="TX5"/>
                <a:gd fmla="*/ 811 h 1491" name="TY5"/>
                <a:gd fmla="*/ 2059 w 2182" name="TX6"/>
                <a:gd fmla="*/ 11 h 1491" name="TY6"/>
                <a:gd fmla="*/ 1884 w 2182" name="TX7"/>
                <a:gd fmla="*/ 1 h 1491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2182" h="1491">
                  <a:moveTo>
                    <a:pt x="1786" y="1"/>
                  </a:moveTo>
                  <a:cubicBezTo>
                    <a:pt x="1676" y="11"/>
                    <a:pt x="1577" y="23"/>
                    <a:pt x="1468" y="45"/>
                  </a:cubicBezTo>
                  <a:cubicBezTo>
                    <a:pt x="986" y="143"/>
                    <a:pt x="526" y="384"/>
                    <a:pt x="209" y="767"/>
                  </a:cubicBezTo>
                  <a:cubicBezTo>
                    <a:pt x="100" y="899"/>
                    <a:pt x="1" y="1084"/>
                    <a:pt x="78" y="1238"/>
                  </a:cubicBezTo>
                  <a:cubicBezTo>
                    <a:pt x="165" y="1424"/>
                    <a:pt x="351" y="1490"/>
                    <a:pt x="582" y="1490"/>
                  </a:cubicBezTo>
                  <a:cubicBezTo>
                    <a:pt x="1096" y="1490"/>
                    <a:pt x="1808" y="1161"/>
                    <a:pt x="2180" y="811"/>
                  </a:cubicBezTo>
                  <a:cubicBezTo>
                    <a:pt x="2158" y="548"/>
                    <a:pt x="2125" y="274"/>
                    <a:pt x="2059" y="11"/>
                  </a:cubicBezTo>
                  <a:cubicBezTo>
                    <a:pt x="2005" y="1"/>
                    <a:pt x="1939" y="1"/>
                    <a:pt x="1884" y="1"/>
                  </a:cubicBezTo>
                  <a:close/>
                </a:path>
              </a:pathLst>
            </a:custGeom>
            <a:solidFill>
              <a:srgbClr val="FFC9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33" name="Rect 0"/>
            <p:cNvSpPr>
              <a:spLocks/>
            </p:cNvSpPr>
            <p:nvPr/>
          </p:nvSpPr>
          <p:spPr>
            <a:xfrm rot="0">
              <a:off x="7347585" y="1757680"/>
              <a:ext cx="10795" cy="23495"/>
            </a:xfrm>
            <a:custGeom>
              <a:gdLst>
                <a:gd fmla="*/ 0 w 363" name="TX0"/>
                <a:gd fmla="*/ 0 h 801" name="TY0"/>
                <a:gd fmla="*/ 0 w 363" name="TX1"/>
                <a:gd fmla="*/ 0 h 801" name="TY1"/>
                <a:gd fmla="*/ 121 w 363" name="TX2"/>
                <a:gd fmla="*/ 800 h 801" name="TY2"/>
                <a:gd fmla="*/ 351 w 363" name="TX3"/>
                <a:gd fmla="*/ 450 h 801" name="TY3"/>
                <a:gd fmla="*/ 318 w 363" name="TX4"/>
                <a:gd fmla="*/ 209 h 801" name="TY4"/>
                <a:gd fmla="*/ 0 w 363" name="TX5"/>
                <a:gd fmla="*/ 0 h 801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363" h="801">
                  <a:moveTo>
                    <a:pt x="0" y="0"/>
                  </a:moveTo>
                  <a:lnTo>
                    <a:pt x="0" y="0"/>
                  </a:lnTo>
                  <a:cubicBezTo>
                    <a:pt x="66" y="263"/>
                    <a:pt x="99" y="537"/>
                    <a:pt x="121" y="800"/>
                  </a:cubicBezTo>
                  <a:cubicBezTo>
                    <a:pt x="252" y="679"/>
                    <a:pt x="329" y="559"/>
                    <a:pt x="351" y="450"/>
                  </a:cubicBezTo>
                  <a:cubicBezTo>
                    <a:pt x="362" y="373"/>
                    <a:pt x="351" y="285"/>
                    <a:pt x="318" y="209"/>
                  </a:cubicBezTo>
                  <a:cubicBezTo>
                    <a:pt x="263" y="88"/>
                    <a:pt x="132" y="22"/>
                    <a:pt x="0" y="0"/>
                  </a:cubicBezTo>
                  <a:close/>
                </a:path>
              </a:pathLst>
            </a:custGeom>
            <a:solidFill>
              <a:srgbClr val="FFB29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34" name="Rect 0"/>
            <p:cNvSpPr>
              <a:spLocks/>
            </p:cNvSpPr>
            <p:nvPr/>
          </p:nvSpPr>
          <p:spPr>
            <a:xfrm rot="0">
              <a:off x="7383145" y="1697355"/>
              <a:ext cx="6350" cy="3175"/>
            </a:xfrm>
            <a:custGeom>
              <a:gdLst>
                <a:gd fmla="*/ 132 w 199" name="TX0"/>
                <a:gd fmla="*/ 0 h 89" name="TY0"/>
                <a:gd fmla="*/ 77 w 199" name="TX1"/>
                <a:gd fmla="*/ 22 h 89" name="TY1"/>
                <a:gd fmla="*/ 132 w 199" name="TX2"/>
                <a:gd fmla="*/ 12 h 89" name="TY2"/>
                <a:gd fmla="*/ 198 w 199" name="TX3"/>
                <a:gd fmla="*/ 22 h 89" name="TY3"/>
                <a:gd fmla="*/ 198 w 199" name="TX4"/>
                <a:gd fmla="*/ 22 h 89" name="TY4"/>
                <a:gd fmla="*/ 132 w 199" name="TX5"/>
                <a:gd fmla="*/ 0 h 89" name="TY5"/>
                <a:gd fmla="*/ 76 w 199" name="TX7"/>
                <a:gd fmla="*/ 22 h 89" name="TY7"/>
                <a:gd fmla="*/ 76 w 199" name="TX8"/>
                <a:gd fmla="*/ 22 h 89" name="TY8"/>
                <a:gd fmla="*/ 1 w 199" name="TX9"/>
                <a:gd fmla="*/ 88 h 89" name="TY9"/>
                <a:gd fmla="*/ 11 w 199" name="TX10"/>
                <a:gd fmla="*/ 88 h 89" name="TY10"/>
                <a:gd fmla="*/ 76 w 199" name="TX11"/>
                <a:gd fmla="*/ 22 h 89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199" h="89">
                  <a:moveTo>
                    <a:pt x="132" y="0"/>
                  </a:moveTo>
                  <a:cubicBezTo>
                    <a:pt x="110" y="0"/>
                    <a:pt x="88" y="12"/>
                    <a:pt x="77" y="22"/>
                  </a:cubicBezTo>
                  <a:cubicBezTo>
                    <a:pt x="88" y="12"/>
                    <a:pt x="110" y="12"/>
                    <a:pt x="132" y="12"/>
                  </a:cubicBezTo>
                  <a:cubicBezTo>
                    <a:pt x="154" y="12"/>
                    <a:pt x="176" y="12"/>
                    <a:pt x="198" y="22"/>
                  </a:cubicBezTo>
                  <a:lnTo>
                    <a:pt x="198" y="22"/>
                  </a:lnTo>
                  <a:cubicBezTo>
                    <a:pt x="176" y="12"/>
                    <a:pt x="154" y="11"/>
                    <a:pt x="132" y="0"/>
                  </a:cubicBezTo>
                  <a:close/>
                  <a:moveTo>
                    <a:pt x="76" y="22"/>
                  </a:moveTo>
                  <a:lnTo>
                    <a:pt x="76" y="22"/>
                  </a:lnTo>
                  <a:cubicBezTo>
                    <a:pt x="44" y="34"/>
                    <a:pt x="23" y="56"/>
                    <a:pt x="1" y="88"/>
                  </a:cubicBezTo>
                  <a:lnTo>
                    <a:pt x="11" y="88"/>
                  </a:lnTo>
                  <a:cubicBezTo>
                    <a:pt x="23" y="56"/>
                    <a:pt x="44" y="34"/>
                    <a:pt x="76" y="22"/>
                  </a:cubicBezTo>
                  <a:close/>
                </a:path>
              </a:pathLst>
            </a:custGeom>
            <a:solidFill>
              <a:srgbClr val="E78E84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35" name="Rect 0"/>
            <p:cNvSpPr>
              <a:spLocks/>
            </p:cNvSpPr>
            <p:nvPr/>
          </p:nvSpPr>
          <p:spPr>
            <a:xfrm rot="0">
              <a:off x="7379335" y="1699895"/>
              <a:ext cx="16510" cy="58420"/>
            </a:xfrm>
            <a:custGeom>
              <a:gdLst>
                <a:gd fmla="*/ 132 w 560" name="TX0"/>
                <a:gd fmla="*/ 1 h 2017" name="TY0"/>
                <a:gd fmla="*/ 121 w 560" name="TX1"/>
                <a:gd fmla="*/ 23 h 2017" name="TY1"/>
                <a:gd fmla="*/ 142 w 560" name="TX2"/>
                <a:gd fmla="*/ 1 h 2017" name="TY2"/>
                <a:gd fmla="*/ 164 w 560" name="TX4"/>
                <a:gd fmla="*/ 877 h 2017" name="TY4"/>
                <a:gd fmla="*/ 66 w 560" name="TX5"/>
                <a:gd fmla="*/ 910 h 2017" name="TY5"/>
                <a:gd fmla="*/ 176 w 560" name="TX6"/>
                <a:gd fmla="*/ 877 h 2017" name="TY6"/>
                <a:gd fmla="*/ 121 w 560" name="TX8"/>
                <a:gd fmla="*/ 23 h 2017" name="TY8"/>
                <a:gd fmla="*/ 77 w 560" name="TX9"/>
                <a:gd fmla="*/ 144 h 2017" name="TY9"/>
                <a:gd fmla="*/ 1 w 560" name="TX10"/>
                <a:gd fmla="*/ 647 h 2017" name="TY10"/>
                <a:gd fmla="*/ 11 w 560" name="TX11"/>
                <a:gd fmla="*/ 964 h 2017" name="TY11"/>
                <a:gd fmla="*/ 22 w 560" name="TX12"/>
                <a:gd fmla="*/ 1151 h 2017" name="TY12"/>
                <a:gd fmla="*/ 142 w 560" name="TX13"/>
                <a:gd fmla="*/ 1654 h 2017" name="TY13"/>
                <a:gd fmla="*/ 230 w 560" name="TX14"/>
                <a:gd fmla="*/ 1884 h 2017" name="TY14"/>
                <a:gd fmla="*/ 307 w 560" name="TX15"/>
                <a:gd fmla="*/ 1993 h 2017" name="TY15"/>
                <a:gd fmla="*/ 339 w 560" name="TX16"/>
                <a:gd fmla="*/ 2005 h 2017" name="TY16"/>
                <a:gd fmla="*/ 361 w 560" name="TX17"/>
                <a:gd fmla="*/ 2015 h 2017" name="TY17"/>
                <a:gd fmla="*/ 373 w 560" name="TX18"/>
                <a:gd fmla="*/ 2005 h 2017" name="TY18"/>
                <a:gd fmla="*/ 405 w 560" name="TX19"/>
                <a:gd fmla="*/ 1993 h 2017" name="TY19"/>
                <a:gd fmla="*/ 427 w 560" name="TX20"/>
                <a:gd fmla="*/ 1972 h 2017" name="TY20"/>
                <a:gd fmla="*/ 526 w 560" name="TX21"/>
                <a:gd fmla="*/ 1731 h 2017" name="TY21"/>
                <a:gd fmla="*/ 558 w 560" name="TX22"/>
                <a:gd fmla="*/ 1479 h 2017" name="TY22"/>
                <a:gd fmla="*/ 395 w 560" name="TX23"/>
                <a:gd fmla="*/ 1008 h 2017" name="TY23"/>
                <a:gd fmla="*/ 307 w 560" name="TX24"/>
                <a:gd fmla="*/ 920 h 2017" name="TY24"/>
                <a:gd fmla="*/ 186 w 560" name="TX25"/>
                <a:gd fmla="*/ 877 h 2017" name="TY25"/>
                <a:gd fmla="*/ 186 w 560" name="TX26"/>
                <a:gd fmla="*/ 877 h 2017" name="TY26"/>
                <a:gd fmla="*/ 296 w 560" name="TX27"/>
                <a:gd fmla="*/ 920 h 2017" name="TY27"/>
                <a:gd fmla="*/ 383 w 560" name="TX28"/>
                <a:gd fmla="*/ 1008 h 2017" name="TY28"/>
                <a:gd fmla="*/ 548 w 560" name="TX29"/>
                <a:gd fmla="*/ 1479 h 2017" name="TY29"/>
                <a:gd fmla="*/ 515 w 560" name="TX30"/>
                <a:gd fmla="*/ 1731 h 2017" name="TY30"/>
                <a:gd fmla="*/ 417 w 560" name="TX31"/>
                <a:gd fmla="*/ 1961 h 2017" name="TY31"/>
                <a:gd fmla="*/ 373 w 560" name="TX32"/>
                <a:gd fmla="*/ 1993 h 2017" name="TY32"/>
                <a:gd fmla="*/ 339 w 560" name="TX33"/>
                <a:gd fmla="*/ 1993 h 2017" name="TY33"/>
                <a:gd fmla="*/ 318 w 560" name="TX34"/>
                <a:gd fmla="*/ 1983 h 2017" name="TY34"/>
                <a:gd fmla="*/ 241 w 560" name="TX35"/>
                <a:gd fmla="*/ 1884 h 2017" name="TY35"/>
                <a:gd fmla="*/ 154 w 560" name="TX36"/>
                <a:gd fmla="*/ 1643 h 2017" name="TY36"/>
                <a:gd fmla="*/ 33 w 560" name="TX37"/>
                <a:gd fmla="*/ 1151 h 2017" name="TY37"/>
                <a:gd fmla="*/ 11 w 560" name="TX38"/>
                <a:gd fmla="*/ 942 h 2017" name="TY38"/>
                <a:gd fmla="*/ 11 w 560" name="TX39"/>
                <a:gd fmla="*/ 647 h 2017" name="TY39"/>
                <a:gd fmla="*/ 88 w 560" name="TX40"/>
                <a:gd fmla="*/ 144 h 2017" name="TY40"/>
                <a:gd fmla="*/ 121 w 560" name="TX41"/>
                <a:gd fmla="*/ 23 h 2017" name="TY4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</a:cxnLst>
              <a:rect l="l" t="t" r="r" b="b"/>
              <a:pathLst>
                <a:path w="560" h="2017">
                  <a:moveTo>
                    <a:pt x="132" y="1"/>
                  </a:moveTo>
                  <a:cubicBezTo>
                    <a:pt x="132" y="12"/>
                    <a:pt x="121" y="12"/>
                    <a:pt x="121" y="23"/>
                  </a:cubicBezTo>
                  <a:cubicBezTo>
                    <a:pt x="132" y="23"/>
                    <a:pt x="132" y="12"/>
                    <a:pt x="142" y="1"/>
                  </a:cubicBezTo>
                  <a:close/>
                  <a:moveTo>
                    <a:pt x="164" y="877"/>
                  </a:moveTo>
                  <a:cubicBezTo>
                    <a:pt x="132" y="877"/>
                    <a:pt x="99" y="888"/>
                    <a:pt x="66" y="910"/>
                  </a:cubicBezTo>
                  <a:cubicBezTo>
                    <a:pt x="99" y="888"/>
                    <a:pt x="132" y="877"/>
                    <a:pt x="176" y="877"/>
                  </a:cubicBezTo>
                  <a:close/>
                  <a:moveTo>
                    <a:pt x="121" y="23"/>
                  </a:moveTo>
                  <a:cubicBezTo>
                    <a:pt x="99" y="66"/>
                    <a:pt x="88" y="100"/>
                    <a:pt x="77" y="144"/>
                  </a:cubicBezTo>
                  <a:cubicBezTo>
                    <a:pt x="44" y="307"/>
                    <a:pt x="11" y="482"/>
                    <a:pt x="1" y="647"/>
                  </a:cubicBezTo>
                  <a:cubicBezTo>
                    <a:pt x="1" y="757"/>
                    <a:pt x="1" y="855"/>
                    <a:pt x="11" y="964"/>
                  </a:cubicBezTo>
                  <a:cubicBezTo>
                    <a:pt x="11" y="1030"/>
                    <a:pt x="11" y="1096"/>
                    <a:pt x="22" y="1151"/>
                  </a:cubicBezTo>
                  <a:cubicBezTo>
                    <a:pt x="44" y="1326"/>
                    <a:pt x="88" y="1490"/>
                    <a:pt x="142" y="1654"/>
                  </a:cubicBezTo>
                  <a:cubicBezTo>
                    <a:pt x="164" y="1731"/>
                    <a:pt x="198" y="1808"/>
                    <a:pt x="230" y="1884"/>
                  </a:cubicBezTo>
                  <a:cubicBezTo>
                    <a:pt x="252" y="1928"/>
                    <a:pt x="274" y="1972"/>
                    <a:pt x="307" y="1993"/>
                  </a:cubicBezTo>
                  <a:cubicBezTo>
                    <a:pt x="318" y="2005"/>
                    <a:pt x="329" y="2005"/>
                    <a:pt x="339" y="2005"/>
                  </a:cubicBezTo>
                  <a:cubicBezTo>
                    <a:pt x="351" y="2015"/>
                    <a:pt x="351" y="2015"/>
                    <a:pt x="361" y="2015"/>
                  </a:cubicBezTo>
                  <a:cubicBezTo>
                    <a:pt x="361" y="2015"/>
                    <a:pt x="373" y="2015"/>
                    <a:pt x="373" y="2005"/>
                  </a:cubicBezTo>
                  <a:cubicBezTo>
                    <a:pt x="383" y="2005"/>
                    <a:pt x="395" y="2005"/>
                    <a:pt x="405" y="1993"/>
                  </a:cubicBezTo>
                  <a:lnTo>
                    <a:pt x="427" y="1972"/>
                  </a:lnTo>
                  <a:cubicBezTo>
                    <a:pt x="471" y="1895"/>
                    <a:pt x="504" y="1818"/>
                    <a:pt x="526" y="1731"/>
                  </a:cubicBezTo>
                  <a:cubicBezTo>
                    <a:pt x="548" y="1654"/>
                    <a:pt x="558" y="1567"/>
                    <a:pt x="558" y="1479"/>
                  </a:cubicBezTo>
                  <a:cubicBezTo>
                    <a:pt x="548" y="1315"/>
                    <a:pt x="493" y="1139"/>
                    <a:pt x="395" y="1008"/>
                  </a:cubicBezTo>
                  <a:cubicBezTo>
                    <a:pt x="373" y="976"/>
                    <a:pt x="339" y="942"/>
                    <a:pt x="307" y="920"/>
                  </a:cubicBezTo>
                  <a:cubicBezTo>
                    <a:pt x="263" y="899"/>
                    <a:pt x="230" y="877"/>
                    <a:pt x="186" y="877"/>
                  </a:cubicBezTo>
                  <a:lnTo>
                    <a:pt x="186" y="877"/>
                  </a:lnTo>
                  <a:cubicBezTo>
                    <a:pt x="219" y="877"/>
                    <a:pt x="263" y="899"/>
                    <a:pt x="296" y="920"/>
                  </a:cubicBezTo>
                  <a:cubicBezTo>
                    <a:pt x="329" y="942"/>
                    <a:pt x="361" y="976"/>
                    <a:pt x="383" y="1008"/>
                  </a:cubicBezTo>
                  <a:cubicBezTo>
                    <a:pt x="493" y="1151"/>
                    <a:pt x="537" y="1315"/>
                    <a:pt x="548" y="1479"/>
                  </a:cubicBezTo>
                  <a:cubicBezTo>
                    <a:pt x="548" y="1567"/>
                    <a:pt x="537" y="1654"/>
                    <a:pt x="515" y="1731"/>
                  </a:cubicBezTo>
                  <a:cubicBezTo>
                    <a:pt x="493" y="1818"/>
                    <a:pt x="460" y="1895"/>
                    <a:pt x="417" y="1961"/>
                  </a:cubicBezTo>
                  <a:cubicBezTo>
                    <a:pt x="405" y="1983"/>
                    <a:pt x="395" y="1993"/>
                    <a:pt x="373" y="1993"/>
                  </a:cubicBezTo>
                  <a:lnTo>
                    <a:pt x="339" y="1993"/>
                  </a:lnTo>
                  <a:cubicBezTo>
                    <a:pt x="329" y="1993"/>
                    <a:pt x="329" y="1993"/>
                    <a:pt x="318" y="1983"/>
                  </a:cubicBezTo>
                  <a:cubicBezTo>
                    <a:pt x="285" y="1961"/>
                    <a:pt x="263" y="1917"/>
                    <a:pt x="241" y="1884"/>
                  </a:cubicBezTo>
                  <a:cubicBezTo>
                    <a:pt x="208" y="1808"/>
                    <a:pt x="176" y="1731"/>
                    <a:pt x="154" y="1643"/>
                  </a:cubicBezTo>
                  <a:cubicBezTo>
                    <a:pt x="99" y="1490"/>
                    <a:pt x="66" y="1326"/>
                    <a:pt x="33" y="1151"/>
                  </a:cubicBezTo>
                  <a:cubicBezTo>
                    <a:pt x="22" y="1085"/>
                    <a:pt x="22" y="1019"/>
                    <a:pt x="11" y="942"/>
                  </a:cubicBezTo>
                  <a:lnTo>
                    <a:pt x="11" y="647"/>
                  </a:lnTo>
                  <a:cubicBezTo>
                    <a:pt x="22" y="482"/>
                    <a:pt x="44" y="307"/>
                    <a:pt x="88" y="144"/>
                  </a:cubicBezTo>
                  <a:cubicBezTo>
                    <a:pt x="99" y="110"/>
                    <a:pt x="110" y="66"/>
                    <a:pt x="121" y="23"/>
                  </a:cubicBezTo>
                  <a:close/>
                </a:path>
              </a:pathLst>
            </a:custGeom>
            <a:solidFill>
              <a:srgbClr val="E77E6C"/>
            </a:solidFill>
            <a:ln w="9525" cap="flat" cmpd="sng">
              <a:solidFill>
                <a:srgbClr val="EFA5AB">
                  <a:alpha val="100000"/>
                </a:srgb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36" name="Rect 0"/>
            <p:cNvSpPr>
              <a:spLocks/>
            </p:cNvSpPr>
            <p:nvPr/>
          </p:nvSpPr>
          <p:spPr>
            <a:xfrm rot="0">
              <a:off x="7073265" y="1814195"/>
              <a:ext cx="8255" cy="9525"/>
            </a:xfrm>
            <a:custGeom>
              <a:gdLst>
                <a:gd fmla="*/ 166 w 265" name="TX0"/>
                <a:gd fmla="*/ 0 h 320" name="TY0"/>
                <a:gd fmla="*/ 198 w 265" name="TX1"/>
                <a:gd fmla="*/ 12 h 320" name="TY1"/>
                <a:gd fmla="*/ 264 w 265" name="TX2"/>
                <a:gd fmla="*/ 33 h 320" name="TY2"/>
                <a:gd fmla="*/ 264 w 265" name="TX3"/>
                <a:gd fmla="*/ 33 h 320" name="TY3"/>
                <a:gd fmla="*/ 209 w 265" name="TX4"/>
                <a:gd fmla="*/ 0 h 320" name="TY4"/>
                <a:gd fmla="*/ 166 w 265" name="TX6"/>
                <a:gd fmla="*/ 0 h 320" name="TY6"/>
                <a:gd fmla="*/ 110 w 265" name="TX7"/>
                <a:gd fmla="*/ 12 h 320" name="TY7"/>
                <a:gd fmla="*/ 78 w 265" name="TX8"/>
                <a:gd fmla="*/ 33 h 320" name="TY8"/>
                <a:gd fmla="*/ 45 w 265" name="TX9"/>
                <a:gd fmla="*/ 66 h 320" name="TY9"/>
                <a:gd fmla="*/ 12 w 265" name="TX10"/>
                <a:gd fmla="*/ 143 h 320" name="TY10"/>
                <a:gd fmla="*/ 1 w 265" name="TX11"/>
                <a:gd fmla="*/ 318 h 320" name="TY11"/>
                <a:gd fmla="*/ 23 w 265" name="TX12"/>
                <a:gd fmla="*/ 153 h 320" name="TY12"/>
                <a:gd fmla="*/ 56 w 265" name="TX13"/>
                <a:gd fmla="*/ 66 h 320" name="TY13"/>
                <a:gd fmla="*/ 88 w 265" name="TX14"/>
                <a:gd fmla="*/ 33 h 320" name="TY14"/>
                <a:gd fmla="*/ 122 w 265" name="TX15"/>
                <a:gd fmla="*/ 12 h 320" name="TY15"/>
                <a:gd fmla="*/ 166 w 265" name="TX16"/>
                <a:gd fmla="*/ 0 h 320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265" h="320">
                  <a:moveTo>
                    <a:pt x="166" y="0"/>
                  </a:moveTo>
                  <a:cubicBezTo>
                    <a:pt x="176" y="0"/>
                    <a:pt x="187" y="12"/>
                    <a:pt x="198" y="12"/>
                  </a:cubicBezTo>
                  <a:cubicBezTo>
                    <a:pt x="220" y="12"/>
                    <a:pt x="242" y="22"/>
                    <a:pt x="264" y="33"/>
                  </a:cubicBezTo>
                  <a:lnTo>
                    <a:pt x="264" y="33"/>
                  </a:lnTo>
                  <a:cubicBezTo>
                    <a:pt x="242" y="22"/>
                    <a:pt x="220" y="12"/>
                    <a:pt x="209" y="0"/>
                  </a:cubicBezTo>
                  <a:close/>
                  <a:moveTo>
                    <a:pt x="166" y="0"/>
                  </a:moveTo>
                  <a:cubicBezTo>
                    <a:pt x="144" y="0"/>
                    <a:pt x="132" y="0"/>
                    <a:pt x="110" y="12"/>
                  </a:cubicBezTo>
                  <a:cubicBezTo>
                    <a:pt x="100" y="12"/>
                    <a:pt x="88" y="22"/>
                    <a:pt x="78" y="33"/>
                  </a:cubicBezTo>
                  <a:lnTo>
                    <a:pt x="45" y="66"/>
                  </a:lnTo>
                  <a:cubicBezTo>
                    <a:pt x="34" y="88"/>
                    <a:pt x="23" y="121"/>
                    <a:pt x="12" y="143"/>
                  </a:cubicBezTo>
                  <a:cubicBezTo>
                    <a:pt x="1" y="209"/>
                    <a:pt x="1" y="263"/>
                    <a:pt x="1" y="318"/>
                  </a:cubicBezTo>
                  <a:cubicBezTo>
                    <a:pt x="1" y="263"/>
                    <a:pt x="12" y="209"/>
                    <a:pt x="23" y="153"/>
                  </a:cubicBezTo>
                  <a:cubicBezTo>
                    <a:pt x="34" y="121"/>
                    <a:pt x="45" y="99"/>
                    <a:pt x="56" y="66"/>
                  </a:cubicBezTo>
                  <a:lnTo>
                    <a:pt x="88" y="33"/>
                  </a:lnTo>
                  <a:cubicBezTo>
                    <a:pt x="88" y="22"/>
                    <a:pt x="110" y="22"/>
                    <a:pt x="122" y="12"/>
                  </a:cubicBezTo>
                  <a:cubicBezTo>
                    <a:pt x="132" y="12"/>
                    <a:pt x="144" y="0"/>
                    <a:pt x="166" y="0"/>
                  </a:cubicBezTo>
                  <a:close/>
                </a:path>
              </a:pathLst>
            </a:custGeom>
            <a:solidFill>
              <a:srgbClr val="E78E84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37" name="Rect 0"/>
            <p:cNvSpPr>
              <a:spLocks/>
            </p:cNvSpPr>
            <p:nvPr/>
          </p:nvSpPr>
          <p:spPr>
            <a:xfrm rot="0">
              <a:off x="7080885" y="1814830"/>
              <a:ext cx="27305" cy="48895"/>
            </a:xfrm>
            <a:custGeom>
              <a:gdLst>
                <a:gd fmla="*/ 1 w 933" name="TX0"/>
                <a:gd fmla="*/ 0 h 1677" name="TY0"/>
                <a:gd fmla="*/ 12 w 933" name="TX1"/>
                <a:gd fmla="*/ 11 h 1677" name="TY1"/>
                <a:gd fmla="*/ 154 w 933" name="TX2"/>
                <a:gd fmla="*/ 120 h 1677" name="TY2"/>
                <a:gd fmla="*/ 373 w 933" name="TX3"/>
                <a:gd fmla="*/ 395 h 1677" name="TY3"/>
                <a:gd fmla="*/ 450 w 933" name="TX4"/>
                <a:gd fmla="*/ 515 h 1677" name="TY4"/>
                <a:gd fmla="*/ 735 w 933" name="TX5"/>
                <a:gd fmla="*/ 996 h 1677" name="TY5"/>
                <a:gd fmla="*/ 877 w 933" name="TX6"/>
                <a:gd fmla="*/ 1314 h 1677" name="TY6"/>
                <a:gd fmla="*/ 920 w 933" name="TX7"/>
                <a:gd fmla="*/ 1478 h 1677" name="TY7"/>
                <a:gd fmla="*/ 920 w 933" name="TX8"/>
                <a:gd fmla="*/ 1566 h 1677" name="TY8"/>
                <a:gd fmla="*/ 898 w 933" name="TX9"/>
                <a:gd fmla="*/ 1643 h 1677" name="TY9"/>
                <a:gd fmla="*/ 800 w 933" name="TX10"/>
                <a:gd fmla="*/ 1665 h 1677" name="TY10"/>
                <a:gd fmla="*/ 735 w 933" name="TX11"/>
                <a:gd fmla="*/ 1665 h 1677" name="TY11"/>
                <a:gd fmla="*/ 713 w 933" name="TX12"/>
                <a:gd fmla="*/ 1653 h 1677" name="TY12"/>
                <a:gd fmla="*/ 614 w 933" name="TX13"/>
                <a:gd fmla="*/ 1621 h 1677" name="TY13"/>
                <a:gd fmla="*/ 538 w 933" name="TX14"/>
                <a:gd fmla="*/ 1566 h 1677" name="TY14"/>
                <a:gd fmla="*/ 472 w 933" name="TX15"/>
                <a:gd fmla="*/ 1500 h 1677" name="TY15"/>
                <a:gd fmla="*/ 417 w 933" name="TX16"/>
                <a:gd fmla="*/ 1412 h 1677" name="TY16"/>
                <a:gd fmla="*/ 384 w 933" name="TX17"/>
                <a:gd fmla="*/ 1325 h 1677" name="TY17"/>
                <a:gd fmla="*/ 373 w 933" name="TX18"/>
                <a:gd fmla="*/ 1281 h 1677" name="TY18"/>
                <a:gd fmla="*/ 362 w 933" name="TX19"/>
                <a:gd fmla="*/ 1237 h 1677" name="TY19"/>
                <a:gd fmla="*/ 340 w 933" name="TX20"/>
                <a:gd fmla="*/ 1040 h 1677" name="TY20"/>
                <a:gd fmla="*/ 351 w 933" name="TX21"/>
                <a:gd fmla="*/ 843 h 1677" name="TY21"/>
                <a:gd fmla="*/ 351 w 933" name="TX22"/>
                <a:gd fmla="*/ 843 h 1677" name="TY22"/>
                <a:gd fmla="*/ 351 w 933" name="TX23"/>
                <a:gd fmla="*/ 1237 h 1677" name="TY23"/>
                <a:gd fmla="*/ 362 w 933" name="TX24"/>
                <a:gd fmla="*/ 1281 h 1677" name="TY24"/>
                <a:gd fmla="*/ 373 w 933" name="TX25"/>
                <a:gd fmla="*/ 1325 h 1677" name="TY25"/>
                <a:gd fmla="*/ 417 w 933" name="TX26"/>
                <a:gd fmla="*/ 1424 h 1677" name="TY26"/>
                <a:gd fmla="*/ 460 w 933" name="TX27"/>
                <a:gd fmla="*/ 1500 h 1677" name="TY27"/>
                <a:gd fmla="*/ 538 w 933" name="TX28"/>
                <a:gd fmla="*/ 1577 h 1677" name="TY28"/>
                <a:gd fmla="*/ 614 w 933" name="TX29"/>
                <a:gd fmla="*/ 1631 h 1677" name="TY29"/>
                <a:gd fmla="*/ 701 w 933" name="TX30"/>
                <a:gd fmla="*/ 1665 h 1677" name="TY30"/>
                <a:gd fmla="*/ 735 w 933" name="TX31"/>
                <a:gd fmla="*/ 1675 h 1677" name="TY31"/>
                <a:gd fmla="*/ 800 w 933" name="TX32"/>
                <a:gd fmla="*/ 1675 h 1677" name="TY32"/>
                <a:gd fmla="*/ 898 w 933" name="TX33"/>
                <a:gd fmla="*/ 1653 h 1677" name="TY33"/>
                <a:gd fmla="*/ 932 w 933" name="TX34"/>
                <a:gd fmla="*/ 1566 h 1677" name="TY34"/>
                <a:gd fmla="*/ 932 w 933" name="TX35"/>
                <a:gd fmla="*/ 1478 h 1677" name="TY35"/>
                <a:gd fmla="*/ 888 w 933" name="TX36"/>
                <a:gd fmla="*/ 1314 h 1677" name="TY36"/>
                <a:gd fmla="*/ 745 w 933" name="TX37"/>
                <a:gd fmla="*/ 986 h 1677" name="TY37"/>
                <a:gd fmla="*/ 450 w 933" name="TX38"/>
                <a:gd fmla="*/ 504 h 1677" name="TY38"/>
                <a:gd fmla="*/ 384 w 933" name="TX39"/>
                <a:gd fmla="*/ 395 h 1677" name="TY39"/>
                <a:gd fmla="*/ 165 w 933" name="TX40"/>
                <a:gd fmla="*/ 110 h 1677" name="TY40"/>
                <a:gd fmla="*/ 23 w 933" name="TX41"/>
                <a:gd fmla="*/ 11 h 1677" name="TY41"/>
                <a:gd fmla="*/ 1 w 933" name="TX42"/>
                <a:gd fmla="*/ 0 h 1677" name="TY4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</a:cxnLst>
              <a:rect l="l" t="t" r="r" b="b"/>
              <a:pathLst>
                <a:path w="933" h="1677">
                  <a:moveTo>
                    <a:pt x="1" y="0"/>
                  </a:moveTo>
                  <a:cubicBezTo>
                    <a:pt x="1" y="11"/>
                    <a:pt x="12" y="11"/>
                    <a:pt x="12" y="11"/>
                  </a:cubicBezTo>
                  <a:cubicBezTo>
                    <a:pt x="66" y="44"/>
                    <a:pt x="110" y="77"/>
                    <a:pt x="154" y="120"/>
                  </a:cubicBezTo>
                  <a:cubicBezTo>
                    <a:pt x="241" y="198"/>
                    <a:pt x="307" y="296"/>
                    <a:pt x="373" y="395"/>
                  </a:cubicBezTo>
                  <a:cubicBezTo>
                    <a:pt x="395" y="438"/>
                    <a:pt x="417" y="471"/>
                    <a:pt x="450" y="515"/>
                  </a:cubicBezTo>
                  <a:cubicBezTo>
                    <a:pt x="548" y="668"/>
                    <a:pt x="647" y="833"/>
                    <a:pt x="735" y="996"/>
                  </a:cubicBezTo>
                  <a:cubicBezTo>
                    <a:pt x="789" y="1095"/>
                    <a:pt x="833" y="1205"/>
                    <a:pt x="877" y="1314"/>
                  </a:cubicBezTo>
                  <a:cubicBezTo>
                    <a:pt x="888" y="1369"/>
                    <a:pt x="910" y="1424"/>
                    <a:pt x="920" y="1478"/>
                  </a:cubicBezTo>
                  <a:lnTo>
                    <a:pt x="920" y="1566"/>
                  </a:lnTo>
                  <a:cubicBezTo>
                    <a:pt x="920" y="1599"/>
                    <a:pt x="910" y="1621"/>
                    <a:pt x="898" y="1643"/>
                  </a:cubicBezTo>
                  <a:cubicBezTo>
                    <a:pt x="866" y="1653"/>
                    <a:pt x="833" y="1665"/>
                    <a:pt x="800" y="1665"/>
                  </a:cubicBezTo>
                  <a:lnTo>
                    <a:pt x="735" y="1665"/>
                  </a:lnTo>
                  <a:lnTo>
                    <a:pt x="713" y="1653"/>
                  </a:lnTo>
                  <a:lnTo>
                    <a:pt x="614" y="1621"/>
                  </a:lnTo>
                  <a:cubicBezTo>
                    <a:pt x="592" y="1609"/>
                    <a:pt x="559" y="1588"/>
                    <a:pt x="538" y="1566"/>
                  </a:cubicBezTo>
                  <a:lnTo>
                    <a:pt x="472" y="1500"/>
                  </a:lnTo>
                  <a:cubicBezTo>
                    <a:pt x="450" y="1468"/>
                    <a:pt x="439" y="1446"/>
                    <a:pt x="417" y="1412"/>
                  </a:cubicBezTo>
                  <a:cubicBezTo>
                    <a:pt x="406" y="1391"/>
                    <a:pt x="395" y="1358"/>
                    <a:pt x="384" y="1325"/>
                  </a:cubicBezTo>
                  <a:lnTo>
                    <a:pt x="373" y="1281"/>
                  </a:lnTo>
                  <a:cubicBezTo>
                    <a:pt x="362" y="1271"/>
                    <a:pt x="362" y="1249"/>
                    <a:pt x="362" y="1237"/>
                  </a:cubicBezTo>
                  <a:cubicBezTo>
                    <a:pt x="351" y="1172"/>
                    <a:pt x="340" y="1106"/>
                    <a:pt x="340" y="1040"/>
                  </a:cubicBezTo>
                  <a:cubicBezTo>
                    <a:pt x="340" y="974"/>
                    <a:pt x="351" y="909"/>
                    <a:pt x="351" y="843"/>
                  </a:cubicBezTo>
                  <a:lnTo>
                    <a:pt x="351" y="843"/>
                  </a:lnTo>
                  <a:cubicBezTo>
                    <a:pt x="329" y="974"/>
                    <a:pt x="329" y="1106"/>
                    <a:pt x="351" y="1237"/>
                  </a:cubicBezTo>
                  <a:cubicBezTo>
                    <a:pt x="351" y="1249"/>
                    <a:pt x="362" y="1271"/>
                    <a:pt x="362" y="1281"/>
                  </a:cubicBezTo>
                  <a:lnTo>
                    <a:pt x="373" y="1325"/>
                  </a:lnTo>
                  <a:cubicBezTo>
                    <a:pt x="384" y="1358"/>
                    <a:pt x="395" y="1391"/>
                    <a:pt x="417" y="1424"/>
                  </a:cubicBezTo>
                  <a:cubicBezTo>
                    <a:pt x="428" y="1446"/>
                    <a:pt x="450" y="1478"/>
                    <a:pt x="460" y="1500"/>
                  </a:cubicBezTo>
                  <a:cubicBezTo>
                    <a:pt x="482" y="1533"/>
                    <a:pt x="504" y="1555"/>
                    <a:pt x="538" y="1577"/>
                  </a:cubicBezTo>
                  <a:cubicBezTo>
                    <a:pt x="559" y="1599"/>
                    <a:pt x="581" y="1609"/>
                    <a:pt x="614" y="1631"/>
                  </a:cubicBezTo>
                  <a:cubicBezTo>
                    <a:pt x="647" y="1643"/>
                    <a:pt x="669" y="1653"/>
                    <a:pt x="701" y="1665"/>
                  </a:cubicBezTo>
                  <a:lnTo>
                    <a:pt x="735" y="1675"/>
                  </a:lnTo>
                  <a:lnTo>
                    <a:pt x="800" y="1675"/>
                  </a:lnTo>
                  <a:cubicBezTo>
                    <a:pt x="833" y="1675"/>
                    <a:pt x="866" y="1665"/>
                    <a:pt x="898" y="1653"/>
                  </a:cubicBezTo>
                  <a:cubicBezTo>
                    <a:pt x="920" y="1631"/>
                    <a:pt x="932" y="1599"/>
                    <a:pt x="932" y="1566"/>
                  </a:cubicBezTo>
                  <a:lnTo>
                    <a:pt x="932" y="1478"/>
                  </a:lnTo>
                  <a:cubicBezTo>
                    <a:pt x="920" y="1424"/>
                    <a:pt x="910" y="1369"/>
                    <a:pt x="888" y="1314"/>
                  </a:cubicBezTo>
                  <a:cubicBezTo>
                    <a:pt x="844" y="1205"/>
                    <a:pt x="800" y="1095"/>
                    <a:pt x="745" y="986"/>
                  </a:cubicBezTo>
                  <a:cubicBezTo>
                    <a:pt x="658" y="821"/>
                    <a:pt x="559" y="657"/>
                    <a:pt x="450" y="504"/>
                  </a:cubicBezTo>
                  <a:cubicBezTo>
                    <a:pt x="428" y="460"/>
                    <a:pt x="406" y="427"/>
                    <a:pt x="384" y="395"/>
                  </a:cubicBezTo>
                  <a:cubicBezTo>
                    <a:pt x="319" y="296"/>
                    <a:pt x="241" y="198"/>
                    <a:pt x="165" y="110"/>
                  </a:cubicBezTo>
                  <a:cubicBezTo>
                    <a:pt x="121" y="77"/>
                    <a:pt x="66" y="33"/>
                    <a:pt x="23" y="11"/>
                  </a:cubicBezTo>
                  <a:cubicBezTo>
                    <a:pt x="12" y="0"/>
                    <a:pt x="12" y="0"/>
                    <a:pt x="1" y="0"/>
                  </a:cubicBezTo>
                  <a:close/>
                </a:path>
              </a:pathLst>
            </a:custGeom>
            <a:solidFill>
              <a:srgbClr val="E77E6C"/>
            </a:solidFill>
            <a:ln w="9525" cap="flat" cmpd="sng">
              <a:solidFill>
                <a:srgbClr val="EFA5AB">
                  <a:alpha val="100000"/>
                </a:srgb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38" name="Rect 0"/>
            <p:cNvSpPr>
              <a:spLocks/>
            </p:cNvSpPr>
            <p:nvPr/>
          </p:nvSpPr>
          <p:spPr>
            <a:xfrm rot="0">
              <a:off x="7004050" y="1556385"/>
              <a:ext cx="518160" cy="511810"/>
            </a:xfrm>
            <a:custGeom>
              <a:gdLst>
                <a:gd fmla="*/ 15966 w 17957" name="TX0"/>
                <a:gd fmla="*/ 16825 h 17746" name="TY0"/>
                <a:gd fmla="*/ 15963 w 17957" name="TX1"/>
                <a:gd fmla="*/ 16830 h 17746" name="TY1"/>
                <a:gd fmla="*/ 15966 w 17957" name="TX2"/>
                <a:gd fmla="*/ 16825 h 17746" name="TY2"/>
                <a:gd fmla="*/ 8097 w 17957" name="TX4"/>
                <a:gd fmla="*/ 0 h 17746" name="TY4"/>
                <a:gd fmla="*/ 5299 w 17957" name="TX5"/>
                <a:gd fmla="*/ 385 h 17746" name="TY5"/>
                <a:gd fmla="*/ 2475 w 17957" name="TX6"/>
                <a:gd fmla="*/ 1928 h 17746" name="TY6"/>
                <a:gd fmla="*/ 2146 w 17957" name="TX7"/>
                <a:gd fmla="*/ 2246 h 17746" name="TY7"/>
                <a:gd fmla="*/ 537 w 17957" name="TX8"/>
                <a:gd fmla="*/ 4567 h 17746" name="TY8"/>
                <a:gd fmla="*/ 143 w 17957" name="TX9"/>
                <a:gd fmla="*/ 6757 h 17746" name="TY9"/>
                <a:gd fmla="*/ 384 w 17957" name="TX10"/>
                <a:gd fmla="*/ 7282 h 17746" name="TY10"/>
                <a:gd fmla="*/ 1073 w 17957" name="TX11"/>
                <a:gd fmla="*/ 7512 h 17746" name="TY11"/>
                <a:gd fmla="*/ 2049 w 17957" name="TX12"/>
                <a:gd fmla="*/ 7338 h 17746" name="TY12"/>
                <a:gd fmla="*/ 2049 w 17957" name="TX13"/>
                <a:gd fmla="*/ 7338 h 17746" name="TY13"/>
                <a:gd fmla="*/ 3766 w 17957" name="TX14"/>
                <a:gd fmla="*/ 9954 h 17746" name="TY14"/>
                <a:gd fmla="*/ 3088 w 17957" name="TX15"/>
                <a:gd fmla="*/ 8093 h 17746" name="TY15"/>
                <a:gd fmla="*/ 2847 w 17957" name="TX16"/>
                <a:gd fmla="*/ 6702 h 17746" name="TY16"/>
                <a:gd fmla="*/ 7823 w 17957" name="TX17"/>
                <a:gd fmla="*/ 1467 h 17746" name="TY17"/>
                <a:gd fmla="*/ 7823 w 17957" name="TX18"/>
                <a:gd fmla="*/ 1467 h 17746" name="TY18"/>
                <a:gd fmla="*/ 7577 w 17957" name="TX19"/>
                <a:gd fmla="*/ 2016 h 17746" name="TY19"/>
                <a:gd fmla="*/ 7117 w 17957" name="TX20"/>
                <a:gd fmla="*/ 2640 h 17746" name="TY20"/>
                <a:gd fmla="*/ 6066 w 17957" name="TX21"/>
                <a:gd fmla="*/ 3943 h 17746" name="TY21"/>
                <a:gd fmla="*/ 3788 w 17957" name="TX22"/>
                <a:gd fmla="*/ 6286 h 17746" name="TY22"/>
                <a:gd fmla="*/ 8289 w 17957" name="TX23"/>
                <a:gd fmla="*/ 1436 h 17746" name="TY23"/>
                <a:gd fmla="*/ 8792 w 17957" name="TX24"/>
                <a:gd fmla="*/ 2344 h 17746" name="TY24"/>
                <a:gd fmla="*/ 9766 w 17957" name="TX25"/>
                <a:gd fmla="*/ 2979 h 17746" name="TY25"/>
                <a:gd fmla="*/ 8803 w 17957" name="TX26"/>
                <a:gd fmla="*/ 1724 h 17746" name="TY26"/>
                <a:gd fmla="*/ 8803 w 17957" name="TX27"/>
                <a:gd fmla="*/ 1724 h 17746" name="TY27"/>
                <a:gd fmla="*/ 10542 w 17957" name="TX28"/>
                <a:gd fmla="*/ 2573 h 17746" name="TY28"/>
                <a:gd fmla="*/ 10796 w 17957" name="TX29"/>
                <a:gd fmla="*/ 2553 h 17746" name="TY29"/>
                <a:gd fmla="*/ 10962 w 17957" name="TX30"/>
                <a:gd fmla="*/ 2525 h 17746" name="TY30"/>
                <a:gd fmla="*/ 11058 w 17957" name="TX31"/>
                <a:gd fmla="*/ 2541 h 17746" name="TY31"/>
                <a:gd fmla="*/ 11255 w 17957" name="TX32"/>
                <a:gd fmla="*/ 2771 h 17746" name="TY32"/>
                <a:gd fmla="*/ 12744 w 17957" name="TX33"/>
                <a:gd fmla="*/ 6023 h 17746" name="TY33"/>
                <a:gd fmla="*/ 12591 w 17957" name="TX34"/>
                <a:gd fmla="*/ 5125 h 17746" name="TY34"/>
                <a:gd fmla="*/ 12909 w 17957" name="TX35"/>
                <a:gd fmla="*/ 4271 h 17746" name="TY35"/>
                <a:gd fmla="*/ 13191 w 17957" name="TX36"/>
                <a:gd fmla="*/ 4203 h 17746" name="TY36"/>
                <a:gd fmla="*/ 14442 w 17957" name="TX37"/>
                <a:gd fmla="*/ 6132 h 17746" name="TY37"/>
                <a:gd fmla="*/ 14836 w 17957" name="TX38"/>
                <a:gd fmla="*/ 10217 h 17746" name="TY38"/>
                <a:gd fmla="*/ 14661 w 17957" name="TX39"/>
                <a:gd fmla="*/ 12297 h 17746" name="TY39"/>
                <a:gd fmla="*/ 13741 w 17957" name="TX40"/>
                <a:gd fmla="*/ 15100 h 17746" name="TY40"/>
                <a:gd fmla="*/ 13073 w 17957" name="TX41"/>
                <a:gd fmla="*/ 16424 h 17746" name="TY41"/>
                <a:gd fmla="*/ 12306 w 17957" name="TX42"/>
                <a:gd fmla="*/ 17628 h 17746" name="TY42"/>
                <a:gd fmla="*/ 12574 w 17957" name="TX43"/>
                <a:gd fmla="*/ 17745 h 17746" name="TY43"/>
                <a:gd fmla="*/ 12766 w 17957" name="TX44"/>
                <a:gd fmla="*/ 17706 h 17746" name="TY44"/>
                <a:gd fmla="*/ 13139 w 17957" name="TX45"/>
                <a:gd fmla="*/ 17377 h 17746" name="TY45"/>
                <a:gd fmla="*/ 14934 w 17957" name="TX46"/>
                <a:gd fmla="*/ 13195 h 17746" name="TY46"/>
                <a:gd fmla="*/ 14934 w 17957" name="TX47"/>
                <a:gd fmla="*/ 13195 h 17746" name="TY47"/>
                <a:gd fmla="*/ 13544 w 17957" name="TX48"/>
                <a:gd fmla="*/ 17738 h 17746" name="TY48"/>
                <a:gd fmla="*/ 15362 w 17957" name="TX49"/>
                <a:gd fmla="*/ 16271 h 17746" name="TY49"/>
                <a:gd fmla="*/ 16314 w 17957" name="TX50"/>
                <a:gd fmla="*/ 13041 h 17746" name="TY50"/>
                <a:gd fmla="*/ 16051 w 17957" name="TX51"/>
                <a:gd fmla="*/ 8859 h 17746" name="TY51"/>
                <a:gd fmla="*/ 15471 w 17957" name="TX52"/>
                <a:gd fmla="*/ 6428 h 17746" name="TY52"/>
                <a:gd fmla="*/ 15471 w 17957" name="TX53"/>
                <a:gd fmla="*/ 6428 h 17746" name="TY53"/>
                <a:gd fmla="*/ 16270 w 17957" name="TX54"/>
                <a:gd fmla="*/ 7775 h 17746" name="TY54"/>
                <a:gd fmla="*/ 16861 w 17957" name="TX55"/>
                <a:gd fmla="*/ 9669 h 17746" name="TY55"/>
                <a:gd fmla="*/ 15966 w 17957" name="TX56"/>
                <a:gd fmla="*/ 16825 h 17746" name="TY56"/>
                <a:gd fmla="*/ 15966 w 17957" name="TX57"/>
                <a:gd fmla="*/ 16825 h 17746" name="TY57"/>
                <a:gd fmla="*/ 16336 w 17957" name="TX58"/>
                <a:gd fmla="*/ 16720 h 17746" name="TY58"/>
                <a:gd fmla="*/ 16610 w 17957" name="TX59"/>
                <a:gd fmla="*/ 16435 h 17746" name="TY59"/>
                <a:gd fmla="*/ 17014 w 17957" name="TX60"/>
                <a:gd fmla="*/ 15198 h 17746" name="TY60"/>
                <a:gd fmla="*/ 15471 w 17957" name="TX61"/>
                <a:gd fmla="*/ 4950 h 17746" name="TY61"/>
                <a:gd fmla="*/ 14267 w 17957" name="TX62"/>
                <a:gd fmla="*/ 3308 h 17746" name="TY62"/>
                <a:gd fmla="*/ 11245 w 17957" name="TX63"/>
                <a:gd fmla="*/ 680 h 17746" name="TY63"/>
                <a:gd fmla="*/ 8097 w 17957" name="TX64"/>
                <a:gd fmla="*/ 0 h 17746" name="TY6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</a:cxnLst>
              <a:rect l="l" t="t" r="r" b="b"/>
              <a:pathLst>
                <a:path w="17957" h="17746">
                  <a:moveTo>
                    <a:pt x="15966" y="16825"/>
                  </a:moveTo>
                  <a:cubicBezTo>
                    <a:pt x="15965" y="16826"/>
                    <a:pt x="15964" y="16828"/>
                    <a:pt x="15963" y="16830"/>
                  </a:cubicBezTo>
                  <a:cubicBezTo>
                    <a:pt x="15964" y="16828"/>
                    <a:pt x="15965" y="16826"/>
                    <a:pt x="15966" y="16825"/>
                  </a:cubicBezTo>
                  <a:close/>
                  <a:moveTo>
                    <a:pt x="8097" y="0"/>
                  </a:moveTo>
                  <a:cubicBezTo>
                    <a:pt x="7128" y="0"/>
                    <a:pt x="6158" y="150"/>
                    <a:pt x="5299" y="385"/>
                  </a:cubicBezTo>
                  <a:cubicBezTo>
                    <a:pt x="4204" y="680"/>
                    <a:pt x="3329" y="1151"/>
                    <a:pt x="2475" y="1928"/>
                  </a:cubicBezTo>
                  <a:cubicBezTo>
                    <a:pt x="2365" y="2037"/>
                    <a:pt x="2256" y="2136"/>
                    <a:pt x="2146" y="2246"/>
                  </a:cubicBezTo>
                  <a:cubicBezTo>
                    <a:pt x="1489" y="2925"/>
                    <a:pt x="931" y="3713"/>
                    <a:pt x="537" y="4567"/>
                  </a:cubicBezTo>
                  <a:cubicBezTo>
                    <a:pt x="219" y="5256"/>
                    <a:pt x="0" y="6023"/>
                    <a:pt x="143" y="6757"/>
                  </a:cubicBezTo>
                  <a:cubicBezTo>
                    <a:pt x="175" y="6954"/>
                    <a:pt x="241" y="7151"/>
                    <a:pt x="384" y="7282"/>
                  </a:cubicBezTo>
                  <a:cubicBezTo>
                    <a:pt x="559" y="7458"/>
                    <a:pt x="822" y="7512"/>
                    <a:pt x="1073" y="7512"/>
                  </a:cubicBezTo>
                  <a:cubicBezTo>
                    <a:pt x="1138" y="7512"/>
                    <a:pt x="2082" y="7383"/>
                    <a:pt x="2049" y="7338"/>
                  </a:cubicBezTo>
                  <a:lnTo>
                    <a:pt x="2049" y="7338"/>
                  </a:lnTo>
                  <a:cubicBezTo>
                    <a:pt x="2782" y="8094"/>
                    <a:pt x="3176" y="9100"/>
                    <a:pt x="3766" y="9954"/>
                  </a:cubicBezTo>
                  <a:cubicBezTo>
                    <a:pt x="3493" y="9406"/>
                    <a:pt x="3219" y="8684"/>
                    <a:pt x="3088" y="8093"/>
                  </a:cubicBezTo>
                  <a:cubicBezTo>
                    <a:pt x="3033" y="7862"/>
                    <a:pt x="2705" y="6823"/>
                    <a:pt x="2847" y="6702"/>
                  </a:cubicBezTo>
                  <a:cubicBezTo>
                    <a:pt x="4673" y="5127"/>
                    <a:pt x="6498" y="3488"/>
                    <a:pt x="7823" y="1467"/>
                  </a:cubicBezTo>
                  <a:lnTo>
                    <a:pt x="7823" y="1467"/>
                  </a:lnTo>
                  <a:cubicBezTo>
                    <a:pt x="7718" y="1630"/>
                    <a:pt x="7684" y="1855"/>
                    <a:pt x="7577" y="2016"/>
                  </a:cubicBezTo>
                  <a:cubicBezTo>
                    <a:pt x="7435" y="2235"/>
                    <a:pt x="7270" y="2432"/>
                    <a:pt x="7117" y="2640"/>
                  </a:cubicBezTo>
                  <a:cubicBezTo>
                    <a:pt x="6778" y="3078"/>
                    <a:pt x="6427" y="3516"/>
                    <a:pt x="6066" y="3943"/>
                  </a:cubicBezTo>
                  <a:cubicBezTo>
                    <a:pt x="5354" y="4764"/>
                    <a:pt x="4588" y="5552"/>
                    <a:pt x="3788" y="6286"/>
                  </a:cubicBezTo>
                  <a:cubicBezTo>
                    <a:pt x="5672" y="5081"/>
                    <a:pt x="7238" y="3395"/>
                    <a:pt x="8289" y="1436"/>
                  </a:cubicBezTo>
                  <a:cubicBezTo>
                    <a:pt x="8409" y="1775"/>
                    <a:pt x="8584" y="2049"/>
                    <a:pt x="8792" y="2344"/>
                  </a:cubicBezTo>
                  <a:cubicBezTo>
                    <a:pt x="9033" y="2662"/>
                    <a:pt x="9372" y="2925"/>
                    <a:pt x="9766" y="2979"/>
                  </a:cubicBezTo>
                  <a:cubicBezTo>
                    <a:pt x="9347" y="2656"/>
                    <a:pt x="9011" y="2217"/>
                    <a:pt x="8803" y="1724"/>
                  </a:cubicBezTo>
                  <a:lnTo>
                    <a:pt x="8803" y="1724"/>
                  </a:lnTo>
                  <a:cubicBezTo>
                    <a:pt x="9039" y="2262"/>
                    <a:pt x="9925" y="2573"/>
                    <a:pt x="10542" y="2573"/>
                  </a:cubicBezTo>
                  <a:cubicBezTo>
                    <a:pt x="10633" y="2573"/>
                    <a:pt x="10719" y="2566"/>
                    <a:pt x="10796" y="2553"/>
                  </a:cubicBezTo>
                  <a:cubicBezTo>
                    <a:pt x="10851" y="2539"/>
                    <a:pt x="10907" y="2525"/>
                    <a:pt x="10962" y="2525"/>
                  </a:cubicBezTo>
                  <a:cubicBezTo>
                    <a:pt x="10994" y="2525"/>
                    <a:pt x="11026" y="2529"/>
                    <a:pt x="11058" y="2541"/>
                  </a:cubicBezTo>
                  <a:cubicBezTo>
                    <a:pt x="11157" y="2574"/>
                    <a:pt x="11212" y="2673"/>
                    <a:pt x="11255" y="2771"/>
                  </a:cubicBezTo>
                  <a:cubicBezTo>
                    <a:pt x="11727" y="3757"/>
                    <a:pt x="11825" y="5355"/>
                    <a:pt x="12744" y="6023"/>
                  </a:cubicBezTo>
                  <a:cubicBezTo>
                    <a:pt x="12657" y="5728"/>
                    <a:pt x="12613" y="5432"/>
                    <a:pt x="12591" y="5125"/>
                  </a:cubicBezTo>
                  <a:cubicBezTo>
                    <a:pt x="12569" y="4808"/>
                    <a:pt x="12624" y="4414"/>
                    <a:pt x="12909" y="4271"/>
                  </a:cubicBezTo>
                  <a:cubicBezTo>
                    <a:pt x="13008" y="4224"/>
                    <a:pt x="13102" y="4203"/>
                    <a:pt x="13191" y="4203"/>
                  </a:cubicBezTo>
                  <a:cubicBezTo>
                    <a:pt x="13913" y="4203"/>
                    <a:pt x="14325" y="5597"/>
                    <a:pt x="14442" y="6132"/>
                  </a:cubicBezTo>
                  <a:cubicBezTo>
                    <a:pt x="14737" y="7468"/>
                    <a:pt x="14868" y="8848"/>
                    <a:pt x="14836" y="10217"/>
                  </a:cubicBezTo>
                  <a:cubicBezTo>
                    <a:pt x="14825" y="10884"/>
                    <a:pt x="14825" y="11640"/>
                    <a:pt x="14661" y="12297"/>
                  </a:cubicBezTo>
                  <a:cubicBezTo>
                    <a:pt x="14430" y="13249"/>
                    <a:pt x="14146" y="14202"/>
                    <a:pt x="13741" y="15100"/>
                  </a:cubicBezTo>
                  <a:cubicBezTo>
                    <a:pt x="13544" y="15548"/>
                    <a:pt x="13325" y="15998"/>
                    <a:pt x="13073" y="16424"/>
                  </a:cubicBezTo>
                  <a:cubicBezTo>
                    <a:pt x="13007" y="16534"/>
                    <a:pt x="12285" y="17596"/>
                    <a:pt x="12306" y="17628"/>
                  </a:cubicBezTo>
                  <a:cubicBezTo>
                    <a:pt x="12367" y="17709"/>
                    <a:pt x="12469" y="17745"/>
                    <a:pt x="12574" y="17745"/>
                  </a:cubicBezTo>
                  <a:cubicBezTo>
                    <a:pt x="12640" y="17745"/>
                    <a:pt x="12707" y="17731"/>
                    <a:pt x="12766" y="17706"/>
                  </a:cubicBezTo>
                  <a:cubicBezTo>
                    <a:pt x="12920" y="17640"/>
                    <a:pt x="13040" y="17508"/>
                    <a:pt x="13139" y="17377"/>
                  </a:cubicBezTo>
                  <a:cubicBezTo>
                    <a:pt x="14080" y="16205"/>
                    <a:pt x="14606" y="14650"/>
                    <a:pt x="14934" y="13195"/>
                  </a:cubicBezTo>
                  <a:lnTo>
                    <a:pt x="14934" y="13195"/>
                  </a:lnTo>
                  <a:cubicBezTo>
                    <a:pt x="14715" y="14749"/>
                    <a:pt x="14245" y="16348"/>
                    <a:pt x="13544" y="17738"/>
                  </a:cubicBezTo>
                  <a:cubicBezTo>
                    <a:pt x="14343" y="17650"/>
                    <a:pt x="14967" y="16972"/>
                    <a:pt x="15362" y="16271"/>
                  </a:cubicBezTo>
                  <a:cubicBezTo>
                    <a:pt x="15919" y="15285"/>
                    <a:pt x="16204" y="14158"/>
                    <a:pt x="16314" y="13041"/>
                  </a:cubicBezTo>
                  <a:cubicBezTo>
                    <a:pt x="16445" y="11629"/>
                    <a:pt x="16336" y="10227"/>
                    <a:pt x="16051" y="8859"/>
                  </a:cubicBezTo>
                  <a:cubicBezTo>
                    <a:pt x="15887" y="8037"/>
                    <a:pt x="15679" y="7239"/>
                    <a:pt x="15471" y="6428"/>
                  </a:cubicBezTo>
                  <a:lnTo>
                    <a:pt x="15471" y="6428"/>
                  </a:lnTo>
                  <a:cubicBezTo>
                    <a:pt x="15832" y="6811"/>
                    <a:pt x="16073" y="7293"/>
                    <a:pt x="16270" y="7775"/>
                  </a:cubicBezTo>
                  <a:cubicBezTo>
                    <a:pt x="16522" y="8377"/>
                    <a:pt x="16763" y="9023"/>
                    <a:pt x="16861" y="9669"/>
                  </a:cubicBezTo>
                  <a:cubicBezTo>
                    <a:pt x="17244" y="11999"/>
                    <a:pt x="17058" y="14690"/>
                    <a:pt x="15966" y="16825"/>
                  </a:cubicBezTo>
                  <a:lnTo>
                    <a:pt x="15966" y="16825"/>
                  </a:lnTo>
                  <a:cubicBezTo>
                    <a:pt x="16009" y="16753"/>
                    <a:pt x="16271" y="16752"/>
                    <a:pt x="16336" y="16720"/>
                  </a:cubicBezTo>
                  <a:cubicBezTo>
                    <a:pt x="16511" y="16633"/>
                    <a:pt x="16511" y="16621"/>
                    <a:pt x="16610" y="16435"/>
                  </a:cubicBezTo>
                  <a:cubicBezTo>
                    <a:pt x="16785" y="16052"/>
                    <a:pt x="16894" y="15603"/>
                    <a:pt x="17014" y="15198"/>
                  </a:cubicBezTo>
                  <a:cubicBezTo>
                    <a:pt x="17956" y="11771"/>
                    <a:pt x="17584" y="7884"/>
                    <a:pt x="15471" y="4950"/>
                  </a:cubicBezTo>
                  <a:cubicBezTo>
                    <a:pt x="15065" y="4392"/>
                    <a:pt x="14705" y="3833"/>
                    <a:pt x="14267" y="3308"/>
                  </a:cubicBezTo>
                  <a:cubicBezTo>
                    <a:pt x="13391" y="2256"/>
                    <a:pt x="12471" y="1326"/>
                    <a:pt x="11245" y="680"/>
                  </a:cubicBezTo>
                  <a:cubicBezTo>
                    <a:pt x="10310" y="195"/>
                    <a:pt x="9205" y="0"/>
                    <a:pt x="80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39" name="Rect 0"/>
            <p:cNvSpPr>
              <a:spLocks/>
            </p:cNvSpPr>
            <p:nvPr/>
          </p:nvSpPr>
          <p:spPr>
            <a:xfrm rot="0">
              <a:off x="7475220" y="1742440"/>
              <a:ext cx="1270" cy="635"/>
            </a:xfrm>
            <a:custGeom>
              <a:gdLst>
                <a:gd fmla="*/ 22 w 24" name="TX0"/>
                <a:gd fmla="*/ 0 h 2" name="TY0"/>
                <a:gd fmla="*/ 0 w 24" name="TX1"/>
                <a:gd fmla="*/ 0 h 2" name="TY1"/>
                <a:gd fmla="*/ 12 w 24" name="TX2"/>
                <a:gd fmla="*/ 0 h 2" name="TY2"/>
                <a:gd fmla="*/ 22 w 24" name="TX3"/>
                <a:gd fmla="*/ 0 h 2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4" h="2">
                  <a:moveTo>
                    <a:pt x="22" y="0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40" name="Rect 0"/>
            <p:cNvSpPr>
              <a:spLocks/>
            </p:cNvSpPr>
            <p:nvPr/>
          </p:nvSpPr>
          <p:spPr>
            <a:xfrm rot="0">
              <a:off x="7475855" y="1742440"/>
              <a:ext cx="22860" cy="62230"/>
            </a:xfrm>
            <a:custGeom>
              <a:gdLst>
                <a:gd fmla="*/ 1 w 769" name="TX0"/>
                <a:gd fmla="*/ 0 h 2136" name="TY0"/>
                <a:gd fmla="*/ 767 w 769" name="TX1"/>
                <a:gd fmla="*/ 2135 h 2136" name="TY1"/>
                <a:gd fmla="*/ 11 w 769" name="TX2"/>
                <a:gd fmla="*/ 0 h 2136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769" h="2136">
                  <a:moveTo>
                    <a:pt x="1" y="0"/>
                  </a:moveTo>
                  <a:cubicBezTo>
                    <a:pt x="329" y="690"/>
                    <a:pt x="581" y="1402"/>
                    <a:pt x="767" y="2135"/>
                  </a:cubicBezTo>
                  <a:cubicBezTo>
                    <a:pt x="592" y="1402"/>
                    <a:pt x="340" y="69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41" name="Rect 0"/>
            <p:cNvSpPr>
              <a:spLocks/>
            </p:cNvSpPr>
            <p:nvPr/>
          </p:nvSpPr>
          <p:spPr>
            <a:xfrm rot="0">
              <a:off x="7205345" y="1598295"/>
              <a:ext cx="58420" cy="39370"/>
            </a:xfrm>
            <a:custGeom>
              <a:gdLst>
                <a:gd fmla="*/ 1796 w 2017" name="TX0"/>
                <a:gd fmla="*/ 242 h 1338" name="TY0"/>
                <a:gd fmla="*/ 1993 w 2017" name="TX1"/>
                <a:gd fmla="*/ 646 h 1338" name="TY1"/>
                <a:gd fmla="*/ 2012 w 2017" name="TX2"/>
                <a:gd fmla="*/ 657 h 1338" name="TY2"/>
                <a:gd fmla="*/ 2012 w 2017" name="TX3"/>
                <a:gd fmla="*/ 657 h 1338" name="TY3"/>
                <a:gd fmla="*/ 1938 w 2017" name="TX4"/>
                <a:gd fmla="*/ 471 h 1338" name="TY4"/>
                <a:gd fmla="*/ 1796 w 2017" name="TX5"/>
                <a:gd fmla="*/ 242 h 1338" name="TY5"/>
                <a:gd fmla="*/ 2012 w 2017" name="TX7"/>
                <a:gd fmla="*/ 657 h 1338" name="TY7"/>
                <a:gd fmla="*/ 2012 w 2017" name="TX8"/>
                <a:gd fmla="*/ 657 h 1338" name="TY8"/>
                <a:gd fmla="*/ 2015 w 2017" name="TX9"/>
                <a:gd fmla="*/ 668 h 1338" name="TY9"/>
                <a:gd fmla="*/ 2012 w 2017" name="TX10"/>
                <a:gd fmla="*/ 657 h 1338" name="TY10"/>
                <a:gd fmla="*/ 833 w 2017" name="TX12"/>
                <a:gd fmla="*/ 1 h 1338" name="TY12"/>
                <a:gd fmla="*/ 778 w 2017" name="TX13"/>
                <a:gd fmla="*/ 77 h 1338" name="TY13"/>
                <a:gd fmla="*/ 43 w 2017" name="TX14"/>
                <a:gd fmla="*/ 1276 h 1338" name="TY14"/>
                <a:gd fmla="*/ 43 w 2017" name="TX15"/>
                <a:gd fmla="*/ 1276 h 1338" name="TY15"/>
                <a:gd fmla="*/ 121 w 2017" name="TX16"/>
                <a:gd fmla="*/ 1183 h 1338" name="TY16"/>
                <a:gd fmla="*/ 581 w 2017" name="TX17"/>
                <a:gd fmla="*/ 559 h 1338" name="TY17"/>
                <a:gd fmla="*/ 833 w 2017" name="TX18"/>
                <a:gd fmla="*/ 1 h 1338" name="TY18"/>
                <a:gd fmla="*/ 43 w 2017" name="TX20"/>
                <a:gd fmla="*/ 1276 h 1338" name="TY20"/>
                <a:gd fmla="*/ 43 w 2017" name="TX21"/>
                <a:gd fmla="*/ 1276 h 1338" name="TY21"/>
                <a:gd fmla="*/ 1 w 2017" name="TX22"/>
                <a:gd fmla="*/ 1336 h 1338" name="TY22"/>
                <a:gd fmla="*/ 43 w 2017" name="TX23"/>
                <a:gd fmla="*/ 1276 h 1338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2017" h="1338">
                  <a:moveTo>
                    <a:pt x="1796" y="242"/>
                  </a:moveTo>
                  <a:cubicBezTo>
                    <a:pt x="1851" y="383"/>
                    <a:pt x="1916" y="515"/>
                    <a:pt x="1993" y="646"/>
                  </a:cubicBezTo>
                  <a:cubicBezTo>
                    <a:pt x="2000" y="646"/>
                    <a:pt x="2007" y="651"/>
                    <a:pt x="2012" y="657"/>
                  </a:cubicBezTo>
                  <a:lnTo>
                    <a:pt x="2012" y="657"/>
                  </a:lnTo>
                  <a:cubicBezTo>
                    <a:pt x="1990" y="595"/>
                    <a:pt x="1959" y="533"/>
                    <a:pt x="1938" y="471"/>
                  </a:cubicBezTo>
                  <a:cubicBezTo>
                    <a:pt x="1884" y="395"/>
                    <a:pt x="1829" y="318"/>
                    <a:pt x="1796" y="242"/>
                  </a:cubicBezTo>
                  <a:close/>
                  <a:moveTo>
                    <a:pt x="2012" y="657"/>
                  </a:moveTo>
                  <a:lnTo>
                    <a:pt x="2012" y="657"/>
                  </a:lnTo>
                  <a:cubicBezTo>
                    <a:pt x="2013" y="661"/>
                    <a:pt x="2014" y="664"/>
                    <a:pt x="2015" y="668"/>
                  </a:cubicBezTo>
                  <a:cubicBezTo>
                    <a:pt x="2015" y="664"/>
                    <a:pt x="2014" y="661"/>
                    <a:pt x="2012" y="657"/>
                  </a:cubicBezTo>
                  <a:close/>
                  <a:moveTo>
                    <a:pt x="833" y="1"/>
                  </a:moveTo>
                  <a:cubicBezTo>
                    <a:pt x="811" y="33"/>
                    <a:pt x="800" y="55"/>
                    <a:pt x="778" y="77"/>
                  </a:cubicBezTo>
                  <a:cubicBezTo>
                    <a:pt x="559" y="493"/>
                    <a:pt x="311" y="890"/>
                    <a:pt x="43" y="1276"/>
                  </a:cubicBezTo>
                  <a:lnTo>
                    <a:pt x="43" y="1276"/>
                  </a:lnTo>
                  <a:cubicBezTo>
                    <a:pt x="67" y="1246"/>
                    <a:pt x="94" y="1217"/>
                    <a:pt x="121" y="1183"/>
                  </a:cubicBezTo>
                  <a:cubicBezTo>
                    <a:pt x="274" y="975"/>
                    <a:pt x="439" y="778"/>
                    <a:pt x="581" y="559"/>
                  </a:cubicBezTo>
                  <a:cubicBezTo>
                    <a:pt x="690" y="395"/>
                    <a:pt x="723" y="164"/>
                    <a:pt x="833" y="1"/>
                  </a:cubicBezTo>
                  <a:close/>
                  <a:moveTo>
                    <a:pt x="43" y="1276"/>
                  </a:moveTo>
                  <a:lnTo>
                    <a:pt x="43" y="1276"/>
                  </a:lnTo>
                  <a:cubicBezTo>
                    <a:pt x="27" y="1296"/>
                    <a:pt x="13" y="1315"/>
                    <a:pt x="1" y="1336"/>
                  </a:cubicBezTo>
                  <a:cubicBezTo>
                    <a:pt x="15" y="1316"/>
                    <a:pt x="29" y="1296"/>
                    <a:pt x="43" y="1276"/>
                  </a:cubicBezTo>
                  <a:close/>
                </a:path>
              </a:pathLst>
            </a:custGeom>
            <a:solidFill>
              <a:srgbClr val="E8B18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42" name="Rect 0"/>
            <p:cNvSpPr>
              <a:spLocks/>
            </p:cNvSpPr>
            <p:nvPr/>
          </p:nvSpPr>
          <p:spPr>
            <a:xfrm rot="0">
              <a:off x="7449820" y="1741805"/>
              <a:ext cx="1270" cy="3175"/>
            </a:xfrm>
            <a:custGeom>
              <a:gdLst>
                <a:gd fmla="*/ 1 w 24" name="TX0"/>
                <a:gd fmla="*/ 0 h 89" name="TY0"/>
                <a:gd fmla="*/ 23 w 24" name="TX1"/>
                <a:gd fmla="*/ 87 h 89" name="TY1"/>
                <a:gd fmla="*/ 23 w 24" name="TX2"/>
                <a:gd fmla="*/ 87 h 89" name="TY2"/>
                <a:gd fmla="*/ 12 w 24" name="TX3"/>
                <a:gd fmla="*/ 11 h 89" name="TY3"/>
                <a:gd fmla="*/ 1 w 24" name="TX4"/>
                <a:gd fmla="*/ 0 h 89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24" h="89">
                  <a:moveTo>
                    <a:pt x="1" y="0"/>
                  </a:moveTo>
                  <a:cubicBezTo>
                    <a:pt x="11" y="33"/>
                    <a:pt x="23" y="54"/>
                    <a:pt x="23" y="87"/>
                  </a:cubicBezTo>
                  <a:lnTo>
                    <a:pt x="23" y="87"/>
                  </a:lnTo>
                  <a:cubicBezTo>
                    <a:pt x="23" y="54"/>
                    <a:pt x="12" y="33"/>
                    <a:pt x="12" y="11"/>
                  </a:cubicBezTo>
                  <a:cubicBezTo>
                    <a:pt x="12" y="0"/>
                    <a:pt x="12" y="0"/>
                    <a:pt x="1" y="0"/>
                  </a:cubicBezTo>
                  <a:close/>
                </a:path>
              </a:pathLst>
            </a:custGeom>
            <a:solidFill>
              <a:srgbClr val="978E5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43" name="Rect 0"/>
            <p:cNvSpPr>
              <a:spLocks/>
            </p:cNvSpPr>
            <p:nvPr/>
          </p:nvSpPr>
          <p:spPr>
            <a:xfrm rot="0">
              <a:off x="7007225" y="1556385"/>
              <a:ext cx="501650" cy="487680"/>
            </a:xfrm>
            <a:custGeom>
              <a:gdLst>
                <a:gd fmla="*/ 15371 w 17400" name="TX0"/>
                <a:gd fmla="*/ 6428 h 16896" name="TY0"/>
                <a:gd fmla="*/ 15371 w 17400" name="TX1"/>
                <a:gd fmla="*/ 6428 h 16896" name="TY1"/>
                <a:gd fmla="*/ 15373 w 17400" name="TX2"/>
                <a:gd fmla="*/ 6438 h 16896" name="TY2"/>
                <a:gd fmla="*/ 15371 w 17400" name="TX3"/>
                <a:gd fmla="*/ 6428 h 16896" name="TY3"/>
                <a:gd fmla="*/ 16982 w 17400" name="TX5"/>
                <a:gd fmla="*/ 14190 h 16896" name="TY5"/>
                <a:gd fmla="*/ 16939 w 17400" name="TX6"/>
                <a:gd fmla="*/ 14595 h 16896" name="TY6"/>
                <a:gd fmla="*/ 16982 w 17400" name="TX7"/>
                <a:gd fmla="*/ 14190 h 16896" name="TY7"/>
                <a:gd fmla="*/ 7983 w 17400" name="TX9"/>
                <a:gd fmla="*/ 0 h 16896" name="TY9"/>
                <a:gd fmla="*/ 5190 w 17400" name="TX10"/>
                <a:gd fmla="*/ 384 h 16896" name="TY10"/>
                <a:gd fmla="*/ 2366 w 17400" name="TX11"/>
                <a:gd fmla="*/ 1927 h 16896" name="TY11"/>
                <a:gd fmla="*/ 2037 w 17400" name="TX12"/>
                <a:gd fmla="*/ 2245 h 16896" name="TY12"/>
                <a:gd fmla="*/ 428 w 17400" name="TX13"/>
                <a:gd fmla="*/ 4566 h 16896" name="TY13"/>
                <a:gd fmla="*/ 1 w 17400" name="TX14"/>
                <a:gd fmla="*/ 6066 h 16896" name="TY14"/>
                <a:gd fmla="*/ 319 w 17400" name="TX15"/>
                <a:gd fmla="*/ 7216 h 16896" name="TY15"/>
                <a:gd fmla="*/ 1490 w 17400" name="TX16"/>
                <a:gd fmla="*/ 5092 h 16896" name="TY16"/>
                <a:gd fmla="*/ 2869 w 17400" name="TX17"/>
                <a:gd fmla="*/ 2968 h 16896" name="TY17"/>
                <a:gd fmla="*/ 5935 w 17400" name="TX18"/>
                <a:gd fmla="*/ 964 h 16896" name="TY18"/>
                <a:gd fmla="*/ 5935 w 17400" name="TX19"/>
                <a:gd fmla="*/ 964 h 16896" name="TY19"/>
                <a:gd fmla="*/ 1074 w 17400" name="TX20"/>
                <a:gd fmla="*/ 7073 h 16896" name="TY20"/>
                <a:gd fmla="*/ 3472 w 17400" name="TX21"/>
                <a:gd fmla="*/ 5398 h 16896" name="TY21"/>
                <a:gd fmla="*/ 8037 w 17400" name="TX22"/>
                <a:gd fmla="*/ 788 h 16896" name="TY22"/>
                <a:gd fmla="*/ 8037 w 17400" name="TX23"/>
                <a:gd fmla="*/ 788 h 16896" name="TY23"/>
                <a:gd fmla="*/ 7665 w 17400" name="TX24"/>
                <a:gd fmla="*/ 1533 h 16896" name="TY24"/>
                <a:gd fmla="*/ 7720 w 17400" name="TX25"/>
                <a:gd fmla="*/ 1457 h 16896" name="TY25"/>
                <a:gd fmla="*/ 7720 w 17400" name="TX26"/>
                <a:gd fmla="*/ 1457 h 16896" name="TY26"/>
                <a:gd fmla="*/ 7468 w 17400" name="TX27"/>
                <a:gd fmla="*/ 2015 h 16896" name="TY27"/>
                <a:gd fmla="*/ 7008 w 17400" name="TX28"/>
                <a:gd fmla="*/ 2639 h 16896" name="TY28"/>
                <a:gd fmla="*/ 6888 w 17400" name="TX29"/>
                <a:gd fmla="*/ 2792 h 16896" name="TY29"/>
                <a:gd fmla="*/ 5924 w 17400" name="TX30"/>
                <a:gd fmla="*/ 3963 h 16896" name="TY30"/>
                <a:gd fmla="*/ 8355 w 17400" name="TX31"/>
                <a:gd fmla="*/ 810 h 16896" name="TY31"/>
                <a:gd fmla="*/ 8880 w 17400" name="TX32"/>
                <a:gd fmla="*/ 2102 h 16896" name="TY32"/>
                <a:gd fmla="*/ 8683 w 17400" name="TX33"/>
                <a:gd fmla="*/ 1698 h 16896" name="TY33"/>
                <a:gd fmla="*/ 8683 w 17400" name="TX34"/>
                <a:gd fmla="*/ 1698 h 16896" name="TY34"/>
                <a:gd fmla="*/ 8825 w 17400" name="TX35"/>
                <a:gd fmla="*/ 1927 h 16896" name="TY35"/>
                <a:gd fmla="*/ 8683 w 17400" name="TX36"/>
                <a:gd fmla="*/ 1095 h 16896" name="TY36"/>
                <a:gd fmla="*/ 8683 w 17400" name="TX37"/>
                <a:gd fmla="*/ 1095 h 16896" name="TY37"/>
                <a:gd fmla="*/ 10117 w 17400" name="TX38"/>
                <a:gd fmla="*/ 2058 h 16896" name="TY38"/>
                <a:gd fmla="*/ 12088 w 17400" name="TX39"/>
                <a:gd fmla="*/ 3000 h 16896" name="TY39"/>
                <a:gd fmla="*/ 12493 w 17400" name="TX40"/>
                <a:gd fmla="*/ 4489 h 16896" name="TY40"/>
                <a:gd fmla="*/ 13227 w 17400" name="TX41"/>
                <a:gd fmla="*/ 3942 h 16896" name="TY41"/>
                <a:gd fmla="*/ 13336 w 17400" name="TX42"/>
                <a:gd fmla="*/ 3931 h 16896" name="TY42"/>
                <a:gd fmla="*/ 14628 w 17400" name="TX43"/>
                <a:gd fmla="*/ 6165 h 16896" name="TY43"/>
                <a:gd fmla="*/ 15285 w 17400" name="TX44"/>
                <a:gd fmla="*/ 10182 h 16896" name="TY44"/>
                <a:gd fmla="*/ 14705 w 17400" name="TX45"/>
                <a:gd fmla="*/ 16894 h 16896" name="TY45"/>
                <a:gd fmla="*/ 16008 w 17400" name="TX46"/>
                <a:gd fmla="*/ 11496 h 16896" name="TY46"/>
                <a:gd fmla="*/ 15384 w 17400" name="TX47"/>
                <a:gd fmla="*/ 6515 h 16896" name="TY47"/>
                <a:gd fmla="*/ 15362 w 17400" name="TX48"/>
                <a:gd fmla="*/ 6427 h 16896" name="TY48"/>
                <a:gd fmla="*/ 15371 w 17400" name="TX49"/>
                <a:gd fmla="*/ 6428 h 16896" name="TY49"/>
                <a:gd fmla="*/ 15371 w 17400" name="TX50"/>
                <a:gd fmla="*/ 6428 h 16896" name="TY50"/>
                <a:gd fmla="*/ 15263 w 17400" name="TX51"/>
                <a:gd fmla="*/ 5946 h 16896" name="TY51"/>
                <a:gd fmla="*/ 15263 w 17400" name="TX52"/>
                <a:gd fmla="*/ 5946 h 16896" name="TY52"/>
                <a:gd fmla="*/ 15745 w 17400" name="TX53"/>
                <a:gd fmla="*/ 6537 h 16896" name="TY53"/>
                <a:gd fmla="*/ 16183 w 17400" name="TX54"/>
                <a:gd fmla="*/ 7445 h 16896" name="TY54"/>
                <a:gd fmla="*/ 16982 w 17400" name="TX55"/>
                <a:gd fmla="*/ 14190 h 16896" name="TY55"/>
                <a:gd fmla="*/ 17343 w 17400" name="TX56"/>
                <a:gd fmla="*/ 12372 h 16896" name="TY56"/>
                <a:gd fmla="*/ 17256 w 17400" name="TX57"/>
                <a:gd fmla="*/ 9766 h 16896" name="TY57"/>
                <a:gd fmla="*/ 17026 w 17400" name="TX58"/>
                <a:gd fmla="*/ 8584 h 16896" name="TY58"/>
                <a:gd fmla="*/ 16260 w 17400" name="TX59"/>
                <a:gd fmla="*/ 6449 h 16896" name="TY59"/>
                <a:gd fmla="*/ 16248 w 17400" name="TX60"/>
                <a:gd fmla="*/ 6449 h 16896" name="TY60"/>
                <a:gd fmla="*/ 15362 w 17400" name="TX61"/>
                <a:gd fmla="*/ 4949 h 16896" name="TY61"/>
                <a:gd fmla="*/ 14158 w 17400" name="TX62"/>
                <a:gd fmla="*/ 3307 h 16896" name="TY62"/>
                <a:gd fmla="*/ 11136 w 17400" name="TX63"/>
                <a:gd fmla="*/ 679 h 16896" name="TY63"/>
                <a:gd fmla="*/ 7983 w 17400" name="TX64"/>
                <a:gd fmla="*/ 0 h 16896" name="TY6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</a:cxnLst>
              <a:rect l="l" t="t" r="r" b="b"/>
              <a:pathLst>
                <a:path w="17400" h="16896">
                  <a:moveTo>
                    <a:pt x="15371" y="6428"/>
                  </a:moveTo>
                  <a:lnTo>
                    <a:pt x="15371" y="6428"/>
                  </a:lnTo>
                  <a:cubicBezTo>
                    <a:pt x="15371" y="6431"/>
                    <a:pt x="15372" y="6435"/>
                    <a:pt x="15373" y="6438"/>
                  </a:cubicBezTo>
                  <a:cubicBezTo>
                    <a:pt x="15373" y="6432"/>
                    <a:pt x="15373" y="6429"/>
                    <a:pt x="15371" y="6428"/>
                  </a:cubicBezTo>
                  <a:close/>
                  <a:moveTo>
                    <a:pt x="16982" y="14190"/>
                  </a:moveTo>
                  <a:cubicBezTo>
                    <a:pt x="16960" y="14332"/>
                    <a:pt x="16949" y="14464"/>
                    <a:pt x="16939" y="14595"/>
                  </a:cubicBezTo>
                  <a:cubicBezTo>
                    <a:pt x="16960" y="14464"/>
                    <a:pt x="16971" y="14332"/>
                    <a:pt x="16982" y="14190"/>
                  </a:cubicBezTo>
                  <a:close/>
                  <a:moveTo>
                    <a:pt x="7983" y="0"/>
                  </a:moveTo>
                  <a:cubicBezTo>
                    <a:pt x="7019" y="0"/>
                    <a:pt x="6044" y="153"/>
                    <a:pt x="5190" y="384"/>
                  </a:cubicBezTo>
                  <a:cubicBezTo>
                    <a:pt x="4095" y="679"/>
                    <a:pt x="3220" y="1150"/>
                    <a:pt x="2366" y="1927"/>
                  </a:cubicBezTo>
                  <a:cubicBezTo>
                    <a:pt x="2256" y="2036"/>
                    <a:pt x="2147" y="2135"/>
                    <a:pt x="2037" y="2245"/>
                  </a:cubicBezTo>
                  <a:cubicBezTo>
                    <a:pt x="1380" y="2924"/>
                    <a:pt x="822" y="3712"/>
                    <a:pt x="428" y="4566"/>
                  </a:cubicBezTo>
                  <a:cubicBezTo>
                    <a:pt x="209" y="5036"/>
                    <a:pt x="34" y="5551"/>
                    <a:pt x="1" y="6066"/>
                  </a:cubicBezTo>
                  <a:cubicBezTo>
                    <a:pt x="12" y="6427"/>
                    <a:pt x="110" y="6800"/>
                    <a:pt x="319" y="7216"/>
                  </a:cubicBezTo>
                  <a:cubicBezTo>
                    <a:pt x="713" y="6504"/>
                    <a:pt x="1107" y="5803"/>
                    <a:pt x="1490" y="5092"/>
                  </a:cubicBezTo>
                  <a:cubicBezTo>
                    <a:pt x="1906" y="4358"/>
                    <a:pt x="2322" y="3613"/>
                    <a:pt x="2869" y="2968"/>
                  </a:cubicBezTo>
                  <a:cubicBezTo>
                    <a:pt x="3679" y="2026"/>
                    <a:pt x="4752" y="1325"/>
                    <a:pt x="5935" y="964"/>
                  </a:cubicBezTo>
                  <a:lnTo>
                    <a:pt x="5935" y="964"/>
                  </a:lnTo>
                  <a:cubicBezTo>
                    <a:pt x="4271" y="2968"/>
                    <a:pt x="2640" y="5004"/>
                    <a:pt x="1074" y="7073"/>
                  </a:cubicBezTo>
                  <a:cubicBezTo>
                    <a:pt x="1950" y="6635"/>
                    <a:pt x="2760" y="6077"/>
                    <a:pt x="3472" y="5398"/>
                  </a:cubicBezTo>
                  <a:cubicBezTo>
                    <a:pt x="5048" y="3920"/>
                    <a:pt x="6165" y="1905"/>
                    <a:pt x="8037" y="788"/>
                  </a:cubicBezTo>
                  <a:lnTo>
                    <a:pt x="8037" y="788"/>
                  </a:lnTo>
                  <a:cubicBezTo>
                    <a:pt x="7917" y="1041"/>
                    <a:pt x="7796" y="1292"/>
                    <a:pt x="7665" y="1533"/>
                  </a:cubicBezTo>
                  <a:cubicBezTo>
                    <a:pt x="7687" y="1511"/>
                    <a:pt x="7698" y="1489"/>
                    <a:pt x="7720" y="1457"/>
                  </a:cubicBezTo>
                  <a:lnTo>
                    <a:pt x="7720" y="1457"/>
                  </a:lnTo>
                  <a:cubicBezTo>
                    <a:pt x="7610" y="1620"/>
                    <a:pt x="7577" y="1851"/>
                    <a:pt x="7468" y="2015"/>
                  </a:cubicBezTo>
                  <a:cubicBezTo>
                    <a:pt x="7326" y="2234"/>
                    <a:pt x="7161" y="2431"/>
                    <a:pt x="7008" y="2639"/>
                  </a:cubicBezTo>
                  <a:cubicBezTo>
                    <a:pt x="6964" y="2693"/>
                    <a:pt x="6920" y="2737"/>
                    <a:pt x="6888" y="2792"/>
                  </a:cubicBezTo>
                  <a:cubicBezTo>
                    <a:pt x="6592" y="3208"/>
                    <a:pt x="6275" y="3591"/>
                    <a:pt x="5924" y="3963"/>
                  </a:cubicBezTo>
                  <a:cubicBezTo>
                    <a:pt x="6920" y="3077"/>
                    <a:pt x="7752" y="1993"/>
                    <a:pt x="8355" y="810"/>
                  </a:cubicBezTo>
                  <a:cubicBezTo>
                    <a:pt x="8355" y="1281"/>
                    <a:pt x="8541" y="1763"/>
                    <a:pt x="8880" y="2102"/>
                  </a:cubicBezTo>
                  <a:cubicBezTo>
                    <a:pt x="8803" y="1971"/>
                    <a:pt x="8738" y="1839"/>
                    <a:pt x="8683" y="1698"/>
                  </a:cubicBezTo>
                  <a:lnTo>
                    <a:pt x="8683" y="1698"/>
                  </a:lnTo>
                  <a:cubicBezTo>
                    <a:pt x="8716" y="1774"/>
                    <a:pt x="8771" y="1851"/>
                    <a:pt x="8825" y="1927"/>
                  </a:cubicBezTo>
                  <a:cubicBezTo>
                    <a:pt x="8727" y="1664"/>
                    <a:pt x="8683" y="1380"/>
                    <a:pt x="8683" y="1095"/>
                  </a:cubicBezTo>
                  <a:lnTo>
                    <a:pt x="8683" y="1095"/>
                  </a:lnTo>
                  <a:cubicBezTo>
                    <a:pt x="8946" y="1642"/>
                    <a:pt x="9515" y="2026"/>
                    <a:pt x="10117" y="2058"/>
                  </a:cubicBezTo>
                  <a:cubicBezTo>
                    <a:pt x="11059" y="2114"/>
                    <a:pt x="11639" y="2015"/>
                    <a:pt x="12088" y="3000"/>
                  </a:cubicBezTo>
                  <a:cubicBezTo>
                    <a:pt x="12296" y="3471"/>
                    <a:pt x="12394" y="3985"/>
                    <a:pt x="12493" y="4489"/>
                  </a:cubicBezTo>
                  <a:cubicBezTo>
                    <a:pt x="12613" y="4194"/>
                    <a:pt x="12910" y="3975"/>
                    <a:pt x="13227" y="3942"/>
                  </a:cubicBezTo>
                  <a:cubicBezTo>
                    <a:pt x="13260" y="3931"/>
                    <a:pt x="13292" y="3931"/>
                    <a:pt x="13336" y="3931"/>
                  </a:cubicBezTo>
                  <a:cubicBezTo>
                    <a:pt x="14300" y="3931"/>
                    <a:pt x="14420" y="5464"/>
                    <a:pt x="14628" y="6165"/>
                  </a:cubicBezTo>
                  <a:cubicBezTo>
                    <a:pt x="15022" y="7467"/>
                    <a:pt x="15219" y="8825"/>
                    <a:pt x="15285" y="10182"/>
                  </a:cubicBezTo>
                  <a:cubicBezTo>
                    <a:pt x="15384" y="12438"/>
                    <a:pt x="15110" y="14683"/>
                    <a:pt x="14705" y="16894"/>
                  </a:cubicBezTo>
                  <a:cubicBezTo>
                    <a:pt x="15647" y="15274"/>
                    <a:pt x="16008" y="13369"/>
                    <a:pt x="16008" y="11496"/>
                  </a:cubicBezTo>
                  <a:cubicBezTo>
                    <a:pt x="16008" y="9821"/>
                    <a:pt x="15734" y="8157"/>
                    <a:pt x="15384" y="6515"/>
                  </a:cubicBezTo>
                  <a:cubicBezTo>
                    <a:pt x="15384" y="6482"/>
                    <a:pt x="15373" y="6460"/>
                    <a:pt x="15362" y="6427"/>
                  </a:cubicBezTo>
                  <a:cubicBezTo>
                    <a:pt x="15367" y="6427"/>
                    <a:pt x="15369" y="6427"/>
                    <a:pt x="15371" y="6428"/>
                  </a:cubicBezTo>
                  <a:lnTo>
                    <a:pt x="15371" y="6428"/>
                  </a:lnTo>
                  <a:cubicBezTo>
                    <a:pt x="15338" y="6268"/>
                    <a:pt x="15296" y="6106"/>
                    <a:pt x="15263" y="5946"/>
                  </a:cubicBezTo>
                  <a:lnTo>
                    <a:pt x="15263" y="5946"/>
                  </a:lnTo>
                  <a:cubicBezTo>
                    <a:pt x="15296" y="6109"/>
                    <a:pt x="15647" y="6372"/>
                    <a:pt x="15745" y="6537"/>
                  </a:cubicBezTo>
                  <a:cubicBezTo>
                    <a:pt x="15909" y="6810"/>
                    <a:pt x="16051" y="7160"/>
                    <a:pt x="16183" y="7445"/>
                  </a:cubicBezTo>
                  <a:cubicBezTo>
                    <a:pt x="17158" y="9537"/>
                    <a:pt x="17190" y="11924"/>
                    <a:pt x="16982" y="14190"/>
                  </a:cubicBezTo>
                  <a:cubicBezTo>
                    <a:pt x="17080" y="13598"/>
                    <a:pt x="17311" y="12975"/>
                    <a:pt x="17343" y="12372"/>
                  </a:cubicBezTo>
                  <a:cubicBezTo>
                    <a:pt x="17398" y="11496"/>
                    <a:pt x="17377" y="10632"/>
                    <a:pt x="17256" y="9766"/>
                  </a:cubicBezTo>
                  <a:cubicBezTo>
                    <a:pt x="17201" y="9372"/>
                    <a:pt x="17124" y="8978"/>
                    <a:pt x="17026" y="8584"/>
                  </a:cubicBezTo>
                  <a:cubicBezTo>
                    <a:pt x="16840" y="7851"/>
                    <a:pt x="16588" y="7139"/>
                    <a:pt x="16260" y="6449"/>
                  </a:cubicBezTo>
                  <a:lnTo>
                    <a:pt x="16248" y="6449"/>
                  </a:lnTo>
                  <a:cubicBezTo>
                    <a:pt x="15997" y="5924"/>
                    <a:pt x="15701" y="5420"/>
                    <a:pt x="15362" y="4949"/>
                  </a:cubicBezTo>
                  <a:cubicBezTo>
                    <a:pt x="14956" y="4391"/>
                    <a:pt x="14596" y="3832"/>
                    <a:pt x="14158" y="3307"/>
                  </a:cubicBezTo>
                  <a:cubicBezTo>
                    <a:pt x="13282" y="2255"/>
                    <a:pt x="12362" y="1325"/>
                    <a:pt x="11136" y="679"/>
                  </a:cubicBezTo>
                  <a:cubicBezTo>
                    <a:pt x="10205" y="197"/>
                    <a:pt x="9099" y="0"/>
                    <a:pt x="7983" y="0"/>
                  </a:cubicBezTo>
                  <a:close/>
                </a:path>
              </a:pathLst>
            </a:custGeom>
            <a:solidFill>
              <a:schemeClr val="dk1">
                <a:alpha val="981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44" name="Rect 0"/>
            <p:cNvSpPr>
              <a:spLocks/>
            </p:cNvSpPr>
            <p:nvPr/>
          </p:nvSpPr>
          <p:spPr>
            <a:xfrm rot="0">
              <a:off x="6817995" y="2244090"/>
              <a:ext cx="149860" cy="127635"/>
            </a:xfrm>
            <a:custGeom>
              <a:gdLst>
                <a:gd fmla="*/ 3658 w 5170" name="TX0"/>
                <a:gd fmla="*/ 0 h 4406" name="TY0"/>
                <a:gd fmla="*/ 2551 w 5170" name="TX1"/>
                <a:gd fmla="*/ 213 h 4406" name="TY1"/>
                <a:gd fmla="*/ 789 w 5170" name="TX2"/>
                <a:gd fmla="*/ 749 h 4406" name="TY2"/>
                <a:gd fmla="*/ 439 w 5170" name="TX3"/>
                <a:gd fmla="*/ 913 h 4406" name="TY3"/>
                <a:gd fmla="*/ 274 w 5170" name="TX4"/>
                <a:gd fmla="*/ 1230 h 4406" name="TY4"/>
                <a:gd fmla="*/ 55 w 5170" name="TX5"/>
                <a:gd fmla="*/ 2030 h 4406" name="TY5"/>
                <a:gd fmla="*/ 55 w 5170" name="TX6"/>
                <a:gd fmla="*/ 2468 h 4406" name="TY6"/>
                <a:gd fmla="*/ 439 w 5170" name="TX7"/>
                <a:gd fmla="*/ 2851 h 4406" name="TY7"/>
                <a:gd fmla="*/ 1106 w 5170" name="TX8"/>
                <a:gd fmla="*/ 3333 h 4406" name="TY8"/>
                <a:gd fmla="*/ 2354 w 5170" name="TX9"/>
                <a:gd fmla="*/ 4318 h 4406" name="TY9"/>
                <a:gd fmla="*/ 2864 w 5170" name="TX10"/>
                <a:gd fmla="*/ 4405 h 4406" name="TY10"/>
                <a:gd fmla="*/ 4096 w 5170" name="TX11"/>
                <a:gd fmla="*/ 4045 h 4406" name="TY11"/>
                <a:gd fmla="*/ 4774 w 5170" name="TX12"/>
                <a:gd fmla="*/ 3508 h 4406" name="TY12"/>
                <a:gd fmla="*/ 5048 w 5170" name="TX13"/>
                <a:gd fmla="*/ 2500 h 4406" name="TY13"/>
                <a:gd fmla="*/ 5081 w 5170" name="TX14"/>
                <a:gd fmla="*/ 1449 h 4406" name="TY14"/>
                <a:gd fmla="*/ 5103 w 5170" name="TX15"/>
                <a:gd fmla="*/ 858 h 4406" name="TY15"/>
                <a:gd fmla="*/ 4928 w 5170" name="TX16"/>
                <a:gd fmla="*/ 595 h 4406" name="TY16"/>
                <a:gd fmla="*/ 4106 w 5170" name="TX17"/>
                <a:gd fmla="*/ 59 h 4406" name="TY17"/>
                <a:gd fmla="*/ 3658 w 5170" name="TX18"/>
                <a:gd fmla="*/ 0 h 4406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5170" h="4406">
                  <a:moveTo>
                    <a:pt x="3658" y="0"/>
                  </a:moveTo>
                  <a:cubicBezTo>
                    <a:pt x="3288" y="0"/>
                    <a:pt x="2909" y="104"/>
                    <a:pt x="2551" y="213"/>
                  </a:cubicBezTo>
                  <a:cubicBezTo>
                    <a:pt x="1960" y="388"/>
                    <a:pt x="1380" y="563"/>
                    <a:pt x="789" y="749"/>
                  </a:cubicBezTo>
                  <a:cubicBezTo>
                    <a:pt x="668" y="782"/>
                    <a:pt x="537" y="826"/>
                    <a:pt x="439" y="913"/>
                  </a:cubicBezTo>
                  <a:cubicBezTo>
                    <a:pt x="351" y="1001"/>
                    <a:pt x="307" y="1121"/>
                    <a:pt x="274" y="1230"/>
                  </a:cubicBezTo>
                  <a:cubicBezTo>
                    <a:pt x="187" y="1493"/>
                    <a:pt x="110" y="1767"/>
                    <a:pt x="55" y="2030"/>
                  </a:cubicBezTo>
                  <a:cubicBezTo>
                    <a:pt x="33" y="2183"/>
                    <a:pt x="1" y="2337"/>
                    <a:pt x="55" y="2468"/>
                  </a:cubicBezTo>
                  <a:cubicBezTo>
                    <a:pt x="121" y="2643"/>
                    <a:pt x="286" y="2753"/>
                    <a:pt x="439" y="2851"/>
                  </a:cubicBezTo>
                  <a:cubicBezTo>
                    <a:pt x="668" y="3004"/>
                    <a:pt x="899" y="3157"/>
                    <a:pt x="1106" y="3333"/>
                  </a:cubicBezTo>
                  <a:cubicBezTo>
                    <a:pt x="1512" y="3683"/>
                    <a:pt x="1862" y="4132"/>
                    <a:pt x="2354" y="4318"/>
                  </a:cubicBezTo>
                  <a:cubicBezTo>
                    <a:pt x="2519" y="4378"/>
                    <a:pt x="2691" y="4405"/>
                    <a:pt x="2864" y="4405"/>
                  </a:cubicBezTo>
                  <a:cubicBezTo>
                    <a:pt x="3288" y="4405"/>
                    <a:pt x="3723" y="4247"/>
                    <a:pt x="4096" y="4045"/>
                  </a:cubicBezTo>
                  <a:cubicBezTo>
                    <a:pt x="4358" y="3913"/>
                    <a:pt x="4610" y="3749"/>
                    <a:pt x="4774" y="3508"/>
                  </a:cubicBezTo>
                  <a:cubicBezTo>
                    <a:pt x="4972" y="3213"/>
                    <a:pt x="5037" y="2851"/>
                    <a:pt x="5048" y="2500"/>
                  </a:cubicBezTo>
                  <a:cubicBezTo>
                    <a:pt x="5059" y="2150"/>
                    <a:pt x="5026" y="1789"/>
                    <a:pt x="5081" y="1449"/>
                  </a:cubicBezTo>
                  <a:cubicBezTo>
                    <a:pt x="5113" y="1252"/>
                    <a:pt x="5169" y="1045"/>
                    <a:pt x="5103" y="858"/>
                  </a:cubicBezTo>
                  <a:cubicBezTo>
                    <a:pt x="5070" y="760"/>
                    <a:pt x="5004" y="672"/>
                    <a:pt x="4928" y="595"/>
                  </a:cubicBezTo>
                  <a:cubicBezTo>
                    <a:pt x="4709" y="344"/>
                    <a:pt x="4424" y="147"/>
                    <a:pt x="4106" y="59"/>
                  </a:cubicBezTo>
                  <a:cubicBezTo>
                    <a:pt x="3960" y="18"/>
                    <a:pt x="3810" y="0"/>
                    <a:pt x="3658" y="0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45" name="Rect 0"/>
            <p:cNvSpPr>
              <a:spLocks/>
            </p:cNvSpPr>
            <p:nvPr/>
          </p:nvSpPr>
          <p:spPr>
            <a:xfrm rot="0">
              <a:off x="6666865" y="2279015"/>
              <a:ext cx="525145" cy="254635"/>
            </a:xfrm>
            <a:custGeom>
              <a:gdLst>
                <a:gd fmla="*/ 9285 w 18199" name="TX0"/>
                <a:gd fmla="*/ 1 h 8816" name="TY0"/>
                <a:gd fmla="*/ 8858 w 18199" name="TX1"/>
                <a:gd fmla="*/ 176 h 8816" name="TY1"/>
                <a:gd fmla="*/ 8840 w 18199" name="TX2"/>
                <a:gd fmla="*/ 300 h 8816" name="TY2"/>
                <a:gd fmla="*/ 8840 w 18199" name="TX3"/>
                <a:gd fmla="*/ 300 h 8816" name="TY3"/>
                <a:gd fmla="*/ 8677 w 18199" name="TX4"/>
                <a:gd fmla="*/ 245 h 8816" name="TY4"/>
                <a:gd fmla="*/ 8463 w 18199" name="TX5"/>
                <a:gd fmla="*/ 351 h 8816" name="TY5"/>
                <a:gd fmla="*/ 8606 w 18199" name="TX6"/>
                <a:gd fmla="*/ 735 h 8816" name="TY6"/>
                <a:gd fmla="*/ 8581 w 18199" name="TX7"/>
                <a:gd fmla="*/ 731 h 8816" name="TY7"/>
                <a:gd fmla="*/ 8540 w 18199" name="TX8"/>
                <a:gd fmla="*/ 986 h 8816" name="TY8"/>
                <a:gd fmla="*/ 8836 w 18199" name="TX9"/>
                <a:gd fmla="*/ 1194 h 8816" name="TY9"/>
                <a:gd fmla="*/ 8589 w 18199" name="TX10"/>
                <a:gd fmla="*/ 1294 h 8816" name="TY10"/>
                <a:gd fmla="*/ 8441 w 18199" name="TX11"/>
                <a:gd fmla="*/ 1260 h 8816" name="TY11"/>
                <a:gd fmla="*/ 8300 w 18199" name="TX12"/>
                <a:gd fmla="*/ 888 h 8816" name="TY12"/>
                <a:gd fmla="*/ 8168 w 18199" name="TX13"/>
                <a:gd fmla="*/ 954 h 8816" name="TY13"/>
                <a:gd fmla="*/ 8037 w 18199" name="TX14"/>
                <a:gd fmla="*/ 854 h 8816" name="TY14"/>
                <a:gd fmla="*/ 7916 w 18199" name="TX15"/>
                <a:gd fmla="*/ 913 h 8816" name="TY15"/>
                <a:gd fmla="*/ 7916 w 18199" name="TX16"/>
                <a:gd fmla="*/ 913 h 8816" name="TY16"/>
                <a:gd fmla="*/ 7766 w 18199" name="TX17"/>
                <a:gd fmla="*/ 791 h 8816" name="TY17"/>
                <a:gd fmla="*/ 7697 w 18199" name="TX18"/>
                <a:gd fmla="*/ 811 h 8816" name="TY18"/>
                <a:gd fmla="*/ 7631 w 18199" name="TX19"/>
                <a:gd fmla="*/ 1117 h 8816" name="TY19"/>
                <a:gd fmla="*/ 7554 w 18199" name="TX20"/>
                <a:gd fmla="*/ 1334 h 8816" name="TY20"/>
                <a:gd fmla="*/ 7554 w 18199" name="TX21"/>
                <a:gd fmla="*/ 1334 h 8816" name="TY21"/>
                <a:gd fmla="*/ 7316 w 18199" name="TX22"/>
                <a:gd fmla="*/ 1235 h 8816" name="TY22"/>
                <a:gd fmla="*/ 7183 w 18199" name="TX23"/>
                <a:gd fmla="*/ 1271 h 8816" name="TY23"/>
                <a:gd fmla="*/ 7139 w 18199" name="TX24"/>
                <a:gd fmla="*/ 1621 h 8816" name="TY24"/>
                <a:gd fmla="*/ 7390 w 18199" name="TX25"/>
                <a:gd fmla="*/ 1906 h 8816" name="TY25"/>
                <a:gd fmla="*/ 7095 w 18199" name="TX26"/>
                <a:gd fmla="*/ 2005 h 8816" name="TY26"/>
                <a:gd fmla="*/ 6811 w 18199" name="TX27"/>
                <a:gd fmla="*/ 1971 h 8816" name="TY27"/>
                <a:gd fmla="*/ 6755 w 18199" name="TX28"/>
                <a:gd fmla="*/ 2278 h 8816" name="TY28"/>
                <a:gd fmla="*/ 6526 w 18199" name="TX29"/>
                <a:gd fmla="*/ 2530 h 8816" name="TY29"/>
                <a:gd fmla="*/ 6460 w 18199" name="TX30"/>
                <a:gd fmla="*/ 2245 h 8816" name="TY30"/>
                <a:gd fmla="*/ 6347 w 18199" name="TX31"/>
                <a:gd fmla="*/ 2185 h 8816" name="TY31"/>
                <a:gd fmla="*/ 6279 w 18199" name="TX32"/>
                <a:gd fmla="*/ 2209 h 8816" name="TY32"/>
                <a:gd fmla="*/ 6279 w 18199" name="TX33"/>
                <a:gd fmla="*/ 2209 h 8816" name="TY33"/>
                <a:gd fmla="*/ 6164 w 18199" name="TX34"/>
                <a:gd fmla="*/ 2037 h 8816" name="TY34"/>
                <a:gd fmla="*/ 6124 w 18199" name="TX35"/>
                <a:gd fmla="*/ 2032 h 8816" name="TY35"/>
                <a:gd fmla="*/ 5945 w 18199" name="TX36"/>
                <a:gd fmla="*/ 2158 h 8816" name="TY36"/>
                <a:gd fmla="*/ 5842 w 18199" name="TX37"/>
                <a:gd fmla="*/ 2088 h 8816" name="TY37"/>
                <a:gd fmla="*/ 5704 w 18199" name="TX38"/>
                <a:gd fmla="*/ 2158 h 8816" name="TY38"/>
                <a:gd fmla="*/ 5704 w 18199" name="TX39"/>
                <a:gd fmla="*/ 2453 h 8816" name="TY39"/>
                <a:gd fmla="*/ 5387 w 18199" name="TX40"/>
                <a:gd fmla="*/ 2212 h 8816" name="TY40"/>
                <a:gd fmla="*/ 5373 w 18199" name="TX41"/>
                <a:gd fmla="*/ 2212 h 8816" name="TY41"/>
                <a:gd fmla="*/ 5179 w 18199" name="TX42"/>
                <a:gd fmla="*/ 2464 h 8816" name="TY42"/>
                <a:gd fmla="*/ 5123 w 18199" name="TX43"/>
                <a:gd fmla="*/ 2447 h 8816" name="TY43"/>
                <a:gd fmla="*/ 4982 w 18199" name="TX44"/>
                <a:gd fmla="*/ 2650 h 8816" name="TY44"/>
                <a:gd fmla="*/ 5223 w 18199" name="TX45"/>
                <a:gd fmla="*/ 2869 h 8816" name="TY45"/>
                <a:gd fmla="*/ 5066 w 18199" name="TX46"/>
                <a:gd fmla="*/ 2922 h 8816" name="TY46"/>
                <a:gd fmla="*/ 4884 w 18199" name="TX47"/>
                <a:gd fmla="*/ 2859 h 8816" name="TY47"/>
                <a:gd fmla="*/ 4828 w 18199" name="TX48"/>
                <a:gd fmla="*/ 2530 h 8816" name="TY48"/>
                <a:gd fmla="*/ 4599 w 18199" name="TX49"/>
                <a:gd fmla="*/ 2387 h 8816" name="TY49"/>
                <a:gd fmla="*/ 4456 w 18199" name="TX50"/>
                <a:gd fmla="*/ 2496 h 8816" name="TY50"/>
                <a:gd fmla="*/ 4456 w 18199" name="TX51"/>
                <a:gd fmla="*/ 2496 h 8816" name="TY51"/>
                <a:gd fmla="*/ 4319 w 18199" name="TX52"/>
                <a:gd fmla="*/ 2432 h 8816" name="TY52"/>
                <a:gd fmla="*/ 4205 w 18199" name="TX53"/>
                <a:gd fmla="*/ 2475 h 8816" name="TY53"/>
                <a:gd fmla="*/ 4126 w 18199" name="TX54"/>
                <a:gd fmla="*/ 2670 h 8816" name="TY54"/>
                <a:gd fmla="*/ 4126 w 18199" name="TX55"/>
                <a:gd fmla="*/ 2670 h 8816" name="TY55"/>
                <a:gd fmla="*/ 3974 w 18199" name="TX56"/>
                <a:gd fmla="*/ 2541 h 8816" name="TY56"/>
                <a:gd fmla="*/ 3945 w 18199" name="TX57"/>
                <a:gd fmla="*/ 2538 h 8816" name="TY57"/>
                <a:gd fmla="*/ 3734 w 18199" name="TX58"/>
                <a:gd fmla="*/ 2771 h 8816" name="TY58"/>
                <a:gd fmla="*/ 3625 w 18199" name="TX59"/>
                <a:gd fmla="*/ 2724 h 8816" name="TY59"/>
                <a:gd fmla="*/ 3405 w 18199" name="TX60"/>
                <a:gd fmla="*/ 2946 h 8816" name="TY60"/>
                <a:gd fmla="*/ 3734 w 18199" name="TX61"/>
                <a:gd fmla="*/ 3231 h 8816" name="TY61"/>
                <a:gd fmla="*/ 3526 w 18199" name="TX62"/>
                <a:gd fmla="*/ 3450 h 8816" name="TY62"/>
                <a:gd fmla="*/ 3318 w 18199" name="TX63"/>
                <a:gd fmla="*/ 3365 h 8816" name="TY63"/>
                <a:gd fmla="*/ 3198 w 18199" name="TX64"/>
                <a:gd fmla="*/ 3395 h 8816" name="TY64"/>
                <a:gd fmla="*/ 3053 w 18199" name="TX65"/>
                <a:gd fmla="*/ 3270 h 8816" name="TY65"/>
                <a:gd fmla="*/ 3022 w 18199" name="TX66"/>
                <a:gd fmla="*/ 3275 h 8816" name="TY66"/>
                <a:gd fmla="*/ 2928 w 18199" name="TX67"/>
                <a:gd fmla="*/ 3416 h 8816" name="TY67"/>
                <a:gd fmla="*/ 2928 w 18199" name="TX68"/>
                <a:gd fmla="*/ 3416 h 8816" name="TY68"/>
                <a:gd fmla="*/ 2744 w 18199" name="TX69"/>
                <a:gd fmla="*/ 3307 h 8816" name="TY69"/>
                <a:gd fmla="*/ 2682 w 18199" name="TX70"/>
                <a:gd fmla="*/ 3318 h 8816" name="TY70"/>
                <a:gd fmla="*/ 2606 w 18199" name="TX71"/>
                <a:gd fmla="*/ 3614 h 8816" name="TY71"/>
                <a:gd fmla="*/ 2588 w 18199" name="TX72"/>
                <a:gd fmla="*/ 3613 h 8816" name="TY72"/>
                <a:gd fmla="*/ 2398 w 18199" name="TX73"/>
                <a:gd fmla="*/ 3756 h 8816" name="TY73"/>
                <a:gd fmla="*/ 2439 w 18199" name="TX74"/>
                <a:gd fmla="*/ 3918 h 8816" name="TY74"/>
                <a:gd fmla="*/ 2439 w 18199" name="TX75"/>
                <a:gd fmla="*/ 3918 h 8816" name="TY75"/>
                <a:gd fmla="*/ 2373 w 18199" name="TX76"/>
                <a:gd fmla="*/ 3909 h 8816" name="TY76"/>
                <a:gd fmla="*/ 2125 w 18199" name="TX77"/>
                <a:gd fmla="*/ 4085 h 8816" name="TY77"/>
                <a:gd fmla="*/ 2383 w 18199" name="TX78"/>
                <a:gd fmla="*/ 4422 h 8816" name="TY78"/>
                <a:gd fmla="*/ 2383 w 18199" name="TX79"/>
                <a:gd fmla="*/ 4422 h 8816" name="TY79"/>
                <a:gd fmla="*/ 2299 w 18199" name="TX80"/>
                <a:gd fmla="*/ 4676 h 8816" name="TY80"/>
                <a:gd fmla="*/ 2299 w 18199" name="TX81"/>
                <a:gd fmla="*/ 4676 h 8816" name="TY81"/>
                <a:gd fmla="*/ 2240 w 18199" name="TX82"/>
                <a:gd fmla="*/ 4658 h 8816" name="TY82"/>
                <a:gd fmla="*/ 2091 w 18199" name="TX83"/>
                <a:gd fmla="*/ 4796 h 8816" name="TY83"/>
                <a:gd fmla="*/ 1894 w 18199" name="TX84"/>
                <a:gd fmla="*/ 4654 h 8816" name="TY84"/>
                <a:gd fmla="*/ 1763 w 18199" name="TX85"/>
                <a:gd fmla="*/ 4818 h 8816" name="TY85"/>
                <a:gd fmla="*/ 1652 w 18199" name="TX86"/>
                <a:gd fmla="*/ 4777 h 8816" name="TY86"/>
                <a:gd fmla="*/ 1533 w 18199" name="TX87"/>
                <a:gd fmla="*/ 4818 h 8816" name="TY87"/>
                <a:gd fmla="*/ 1533 w 18199" name="TX88"/>
                <a:gd fmla="*/ 5048 h 8816" name="TY88"/>
                <a:gd fmla="*/ 1402 w 18199" name="TX89"/>
                <a:gd fmla="*/ 5146 h 8816" name="TY89"/>
                <a:gd fmla="*/ 1530 w 18199" name="TX90"/>
                <a:gd fmla="*/ 5349 h 8816" name="TY90"/>
                <a:gd fmla="*/ 1530 w 18199" name="TX91"/>
                <a:gd fmla="*/ 5349 h 8816" name="TY91"/>
                <a:gd fmla="*/ 1314 w 18199" name="TX92"/>
                <a:gd fmla="*/ 5278 h 8816" name="TY92"/>
                <a:gd fmla="*/ 1084 w 18199" name="TX93"/>
                <a:gd fmla="*/ 5519 h 8816" name="TY93"/>
                <a:gd fmla="*/ 989 w 18199" name="TX94"/>
                <a:gd fmla="*/ 5490 h 8816" name="TY94"/>
                <a:gd fmla="*/ 811 w 18199" name="TX95"/>
                <a:gd fmla="*/ 5618 h 8816" name="TY95"/>
                <a:gd fmla="*/ 829 w 18199" name="TX96"/>
                <a:gd fmla="*/ 5738 h 8816" name="TY96"/>
                <a:gd fmla="*/ 829 w 18199" name="TX97"/>
                <a:gd fmla="*/ 5738 h 8816" name="TY97"/>
                <a:gd fmla="*/ 716 w 18199" name="TX98"/>
                <a:gd fmla="*/ 5721 h 8816" name="TY98"/>
                <a:gd fmla="*/ 504 w 18199" name="TX99"/>
                <a:gd fmla="*/ 5803 h 8816" name="TY99"/>
                <a:gd fmla="*/ 570 w 18199" name="TX100"/>
                <a:gd fmla="*/ 6250 h 8816" name="TY100"/>
                <a:gd fmla="*/ 570 w 18199" name="TX101"/>
                <a:gd fmla="*/ 6250 h 8816" name="TY101"/>
                <a:gd fmla="*/ 466 w 18199" name="TX102"/>
                <a:gd fmla="*/ 6235 h 8816" name="TY102"/>
                <a:gd fmla="*/ 383 w 18199" name="TX103"/>
                <a:gd fmla="*/ 6241 h 8816" name="TY103"/>
                <a:gd fmla="*/ 469 w 18199" name="TX104"/>
                <a:gd fmla="*/ 6437 h 8816" name="TY104"/>
                <a:gd fmla="*/ 469 w 18199" name="TX105"/>
                <a:gd fmla="*/ 6437 h 8816" name="TY105"/>
                <a:gd fmla="*/ 405 w 18199" name="TX106"/>
                <a:gd fmla="*/ 6423 h 8816" name="TY106"/>
                <a:gd fmla="*/ 121 w 18199" name="TX107"/>
                <a:gd fmla="*/ 6723 h 8816" name="TY107"/>
                <a:gd fmla="*/ 1249 w 18199" name="TX108"/>
                <a:gd fmla="*/ 7720 h 8816" name="TY108"/>
                <a:gd fmla="*/ 8668 w 18199" name="TX109"/>
                <a:gd fmla="*/ 8815 h 8816" name="TY109"/>
                <a:gd fmla="*/ 8803 w 18199" name="TX110"/>
                <a:gd fmla="*/ 8815 h 8816" name="TY110"/>
                <a:gd fmla="*/ 16434 w 18199" name="TX111"/>
                <a:gd fmla="*/ 8081 h 8816" name="TY111"/>
                <a:gd fmla="*/ 18088 w 18199" name="TX112"/>
                <a:gd fmla="*/ 6406 h 8816" name="TY112"/>
                <a:gd fmla="*/ 18054 w 18199" name="TX113"/>
                <a:gd fmla="*/ 5705 h 8816" name="TY113"/>
                <a:gd fmla="*/ 17890 w 18199" name="TX114"/>
                <a:gd fmla="*/ 5606 h 8816" name="TY114"/>
                <a:gd fmla="*/ 17829 w 18199" name="TX115"/>
                <a:gd fmla="*/ 5625 h 8816" name="TY115"/>
                <a:gd fmla="*/ 17829 w 18199" name="TX116"/>
                <a:gd fmla="*/ 5625 h 8816" name="TY116"/>
                <a:gd fmla="*/ 17781 w 18199" name="TX117"/>
                <a:gd fmla="*/ 5333 h 8816" name="TY117"/>
                <a:gd fmla="*/ 17729 w 18199" name="TX118"/>
                <a:gd fmla="*/ 5323 h 8816" name="TY118"/>
                <a:gd fmla="*/ 17551 w 18199" name="TX119"/>
                <a:gd fmla="*/ 5519 h 8816" name="TY119"/>
                <a:gd fmla="*/ 17259 w 18199" name="TX120"/>
                <a:gd fmla="*/ 5332 h 8816" name="TY120"/>
                <a:gd fmla="*/ 17234 w 18199" name="TX121"/>
                <a:gd fmla="*/ 5333 h 8816" name="TY121"/>
                <a:gd fmla="*/ 17321 w 18199" name="TX122"/>
                <a:gd fmla="*/ 5202 h 8816" name="TY122"/>
                <a:gd fmla="*/ 17161 w 18199" name="TX123"/>
                <a:gd fmla="*/ 5128 h 8816" name="TY123"/>
                <a:gd fmla="*/ 17102 w 18199" name="TX124"/>
                <a:gd fmla="*/ 5136 h 8816" name="TY124"/>
                <a:gd fmla="*/ 17168 w 18199" name="TX125"/>
                <a:gd fmla="*/ 4807 h 8816" name="TY125"/>
                <a:gd fmla="*/ 17003 w 18199" name="TX126"/>
                <a:gd fmla="*/ 4730 h 8816" name="TY126"/>
                <a:gd fmla="*/ 16828 w 18199" name="TX127"/>
                <a:gd fmla="*/ 4818 h 8816" name="TY127"/>
                <a:gd fmla="*/ 16642 w 18199" name="TX128"/>
                <a:gd fmla="*/ 4555 h 8816" name="TY128"/>
                <a:gd fmla="*/ 16434 w 18199" name="TX129"/>
                <a:gd fmla="*/ 4796 h 8816" name="TY129"/>
                <a:gd fmla="*/ 16266 w 18199" name="TX130"/>
                <a:gd fmla="*/ 4721 h 8816" name="TY130"/>
                <a:gd fmla="*/ 16007 w 18199" name="TX131"/>
                <a:gd fmla="*/ 4884 h 8816" name="TY131"/>
                <a:gd fmla="*/ 16007 w 18199" name="TX132"/>
                <a:gd fmla="*/ 4884 h 8816" name="TY132"/>
                <a:gd fmla="*/ 15753 w 18199" name="TX133"/>
                <a:gd fmla="*/ 4567 h 8816" name="TY133"/>
                <a:gd fmla="*/ 15753 w 18199" name="TX134"/>
                <a:gd fmla="*/ 4567 h 8816" name="TY134"/>
                <a:gd fmla="*/ 15759 w 18199" name="TX135"/>
                <a:gd fmla="*/ 4567 h 8816" name="TY135"/>
                <a:gd fmla="*/ 15898 w 18199" name="TX136"/>
                <a:gd fmla="*/ 4391 h 8816" name="TY136"/>
                <a:gd fmla="*/ 15756 w 18199" name="TX137"/>
                <a:gd fmla="*/ 4282 h 8816" name="TY137"/>
                <a:gd fmla="*/ 15709 w 18199" name="TX138"/>
                <a:gd fmla="*/ 4290 h 8816" name="TY138"/>
                <a:gd fmla="*/ 15709 w 18199" name="TX139"/>
                <a:gd fmla="*/ 4290 h 8816" name="TY139"/>
                <a:gd fmla="*/ 15777 w 18199" name="TX140"/>
                <a:gd fmla="*/ 3986 h 8816" name="TY140"/>
                <a:gd fmla="*/ 15600 w 18199" name="TX141"/>
                <a:gd fmla="*/ 3895 h 8816" name="TY141"/>
                <a:gd fmla="*/ 15449 w 18199" name="TX142"/>
                <a:gd fmla="*/ 3953 h 8816" name="TY142"/>
                <a:gd fmla="*/ 15281 w 18199" name="TX143"/>
                <a:gd fmla="*/ 3788 h 8816" name="TY143"/>
                <a:gd fmla="*/ 15263 w 18199" name="TX144"/>
                <a:gd fmla="*/ 3789 h 8816" name="TY144"/>
                <a:gd fmla="*/ 15132 w 18199" name="TX145"/>
                <a:gd fmla="*/ 3997 h 8816" name="TY145"/>
                <a:gd fmla="*/ 14930 w 18199" name="TX146"/>
                <a:gd fmla="*/ 3877 h 8816" name="TY146"/>
                <a:gd fmla="*/ 14704 w 18199" name="TX147"/>
                <a:gd fmla="*/ 4030 h 8816" name="TY147"/>
                <a:gd fmla="*/ 14485 w 18199" name="TX148"/>
                <a:gd fmla="*/ 3822 h 8816" name="TY148"/>
                <a:gd fmla="*/ 14584 w 18199" name="TX149"/>
                <a:gd fmla="*/ 3373 h 8816" name="TY149"/>
                <a:gd fmla="*/ 14606 w 18199" name="TX150"/>
                <a:gd fmla="*/ 2968 h 8816" name="TY150"/>
                <a:gd fmla="*/ 14395 w 18199" name="TX151"/>
                <a:gd fmla="*/ 2880 h 8816" name="TY151"/>
                <a:gd fmla="*/ 14200 w 18199" name="TX152"/>
                <a:gd fmla="*/ 2957 h 8816" name="TY152"/>
                <a:gd fmla="*/ 13929 w 18199" name="TX153"/>
                <a:gd fmla="*/ 2753 h 8816" name="TY153"/>
                <a:gd fmla="*/ 13872 w 18199" name="TX154"/>
                <a:gd fmla="*/ 2760 h 8816" name="TY154"/>
                <a:gd fmla="*/ 13664 w 18199" name="TX155"/>
                <a:gd fmla="*/ 3078 h 8816" name="TY155"/>
                <a:gd fmla="*/ 13527 w 18199" name="TX156"/>
                <a:gd fmla="*/ 2933 h 8816" name="TY156"/>
                <a:gd fmla="*/ 13127 w 18199" name="TX157"/>
                <a:gd fmla="*/ 3154 h 8816" name="TY157"/>
                <a:gd fmla="*/ 13292 w 18199" name="TX158"/>
                <a:gd fmla="*/ 2869 h 8816" name="TY158"/>
                <a:gd fmla="*/ 13325 w 18199" name="TX159"/>
                <a:gd fmla="*/ 2771 h 8816" name="TY159"/>
                <a:gd fmla="*/ 13175 w 18199" name="TX160"/>
                <a:gd fmla="*/ 2657 h 8816" name="TY160"/>
                <a:gd fmla="*/ 13139 w 18199" name="TX161"/>
                <a:gd fmla="*/ 2662 h 8816" name="TY161"/>
                <a:gd fmla="*/ 13036 w 18199" name="TX162"/>
                <a:gd fmla="*/ 2726 h 8816" name="TY162"/>
                <a:gd fmla="*/ 13036 w 18199" name="TX163"/>
                <a:gd fmla="*/ 2726 h 8816" name="TY163"/>
                <a:gd fmla="*/ 13084 w 18199" name="TX164"/>
                <a:gd fmla="*/ 2596 h 8816" name="TY164"/>
                <a:gd fmla="*/ 13084 w 18199" name="TX165"/>
                <a:gd fmla="*/ 2552 h 8816" name="TY165"/>
                <a:gd fmla="*/ 13030 w 18199" name="TX166"/>
                <a:gd fmla="*/ 2523 h 8816" name="TY166"/>
                <a:gd fmla="*/ 12996 w 18199" name="TX167"/>
                <a:gd fmla="*/ 2530 h 8816" name="TY167"/>
                <a:gd fmla="*/ 12932 w 18199" name="TX168"/>
                <a:gd fmla="*/ 2614 h 8816" name="TY168"/>
                <a:gd fmla="*/ 12932 w 18199" name="TX169"/>
                <a:gd fmla="*/ 2614 h 8816" name="TY169"/>
                <a:gd fmla="*/ 12821 w 18199" name="TX170"/>
                <a:gd fmla="*/ 2451 h 8816" name="TY170"/>
                <a:gd fmla="*/ 12821 w 18199" name="TX171"/>
                <a:gd fmla="*/ 2451 h 8816" name="TY171"/>
                <a:gd fmla="*/ 12865 w 18199" name="TX172"/>
                <a:gd fmla="*/ 2289 h 8816" name="TY172"/>
                <a:gd fmla="*/ 12732 w 18199" name="TX173"/>
                <a:gd fmla="*/ 2232 h 8816" name="TY173"/>
                <a:gd fmla="*/ 12646 w 18199" name="TX174"/>
                <a:gd fmla="*/ 2245 h 8816" name="TY174"/>
                <a:gd fmla="*/ 12865 w 18199" name="TX175"/>
                <a:gd fmla="*/ 2146 h 8816" name="TY175"/>
                <a:gd fmla="*/ 12974 w 18199" name="TX176"/>
                <a:gd fmla="*/ 2026 h 8816" name="TY176"/>
                <a:gd fmla="*/ 12908 w 18199" name="TX177"/>
                <a:gd fmla="*/ 1923 h 8816" name="TY177"/>
                <a:gd fmla="*/ 12887 w 18199" name="TX178"/>
                <a:gd fmla="*/ 1928 h 8816" name="TY178"/>
                <a:gd fmla="*/ 12942 w 18199" name="TX179"/>
                <a:gd fmla="*/ 1752 h 8816" name="TY179"/>
                <a:gd fmla="*/ 12799 w 18199" name="TX180"/>
                <a:gd fmla="*/ 1643 h 8816" name="TY180"/>
                <a:gd fmla="*/ 12789 w 18199" name="TX181"/>
                <a:gd fmla="*/ 1446 h 8816" name="TY181"/>
                <a:gd fmla="*/ 12580 w 18199" name="TX182"/>
                <a:gd fmla="*/ 1348 h 8816" name="TY182"/>
                <a:gd fmla="*/ 12492 w 18199" name="TX183"/>
                <a:gd fmla="*/ 1304 h 8816" name="TY183"/>
                <a:gd fmla="*/ 12478 w 18199" name="TX184"/>
                <a:gd fmla="*/ 1302 h 8816" name="TY184"/>
                <a:gd fmla="*/ 12394 w 18199" name="TX185"/>
                <a:gd fmla="*/ 1413 h 8816" name="TY185"/>
                <a:gd fmla="*/ 12449 w 18199" name="TX186"/>
                <a:gd fmla="*/ 1567 h 8816" name="TY186"/>
                <a:gd fmla="*/ 12241 w 18199" name="TX187"/>
                <a:gd fmla="*/ 1435 h 8816" name="TY187"/>
                <a:gd fmla="*/ 12120 w 18199" name="TX188"/>
                <a:gd fmla="*/ 1589 h 8816" name="TY188"/>
                <a:gd fmla="*/ 12055 w 18199" name="TX189"/>
                <a:gd fmla="*/ 1774 h 8816" name="TY189"/>
                <a:gd fmla="*/ 11891 w 18199" name="TX190"/>
                <a:gd fmla="*/ 1457 h 8816" name="TY190"/>
                <a:gd fmla="*/ 11989 w 18199" name="TX191"/>
                <a:gd fmla="*/ 1194 h 8816" name="TY191"/>
                <a:gd fmla="*/ 11802 w 18199" name="TX192"/>
                <a:gd fmla="*/ 1083 h 8816" name="TY192"/>
                <a:gd fmla="*/ 11716 w 18199" name="TX193"/>
                <a:gd fmla="*/ 1107 h 8816" name="TY193"/>
                <a:gd fmla="*/ 11554 w 18199" name="TX194"/>
                <a:gd fmla="*/ 986 h 8816" name="TY194"/>
                <a:gd fmla="*/ 11409 w 18199" name="TX195"/>
                <a:gd fmla="*/ 1094 h 8816" name="TY195"/>
                <a:gd fmla="*/ 11409 w 18199" name="TX196"/>
                <a:gd fmla="*/ 1094 h 8816" name="TY196"/>
                <a:gd fmla="*/ 11172 w 18199" name="TX197"/>
                <a:gd fmla="*/ 832 h 8816" name="TY197"/>
                <a:gd fmla="*/ 11157 w 18199" name="TX198"/>
                <a:gd fmla="*/ 833 h 8816" name="TY198"/>
                <a:gd fmla="*/ 10927 w 18199" name="TX199"/>
                <a:gd fmla="*/ 1117 h 8816" name="TY199"/>
                <a:gd fmla="*/ 10697 w 18199" name="TX200"/>
                <a:gd fmla="*/ 964 h 8816" name="TY200"/>
                <a:gd fmla="*/ 10653 w 18199" name="TX201"/>
                <a:gd fmla="*/ 1292 h 8816" name="TY201"/>
                <a:gd fmla="*/ 10368 w 18199" name="TX202"/>
                <a:gd fmla="*/ 1074 h 8816" name="TY202"/>
                <a:gd fmla="*/ 10424 w 18199" name="TX203"/>
                <a:gd fmla="*/ 756 h 8816" name="TY203"/>
                <a:gd fmla="*/ 10277 w 18199" name="TX204"/>
                <a:gd fmla="*/ 551 h 8816" name="TY204"/>
                <a:gd fmla="*/ 10237 w 18199" name="TX205"/>
                <a:gd fmla="*/ 559 h 8816" name="TY205"/>
                <a:gd fmla="*/ 10106 w 18199" name="TX206"/>
                <a:gd fmla="*/ 384 h 8816" name="TY206"/>
                <a:gd fmla="*/ 9887 w 18199" name="TX207"/>
                <a:gd fmla="*/ 526 h 8816" name="TY207"/>
                <a:gd fmla="*/ 9723 w 18199" name="TX208"/>
                <a:gd fmla="*/ 132 h 8816" name="TY208"/>
                <a:gd fmla="*/ 9285 w 18199" name="TX209"/>
                <a:gd fmla="*/ 1 h 8816" name="TY20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1" y="TY131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7" y="TY137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1" y="TY141"/>
                </a:cxn>
                <a:cxn ang="0">
                  <a:pos x="TX142" y="TY142"/>
                </a:cxn>
                <a:cxn ang="0">
                  <a:pos x="TX143" y="TY143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  <a:cxn ang="0">
                  <a:pos x="TX147" y="TY147"/>
                </a:cxn>
                <a:cxn ang="0">
                  <a:pos x="TX148" y="TY148"/>
                </a:cxn>
                <a:cxn ang="0">
                  <a:pos x="TX149" y="TY149"/>
                </a:cxn>
                <a:cxn ang="0">
                  <a:pos x="TX150" y="TY150"/>
                </a:cxn>
                <a:cxn ang="0">
                  <a:pos x="TX151" y="TY151"/>
                </a:cxn>
                <a:cxn ang="0">
                  <a:pos x="TX152" y="TY152"/>
                </a:cxn>
                <a:cxn ang="0">
                  <a:pos x="TX153" y="TY153"/>
                </a:cxn>
                <a:cxn ang="0">
                  <a:pos x="TX154" y="TY154"/>
                </a:cxn>
                <a:cxn ang="0">
                  <a:pos x="TX155" y="TY155"/>
                </a:cxn>
                <a:cxn ang="0">
                  <a:pos x="TX156" y="TY156"/>
                </a:cxn>
                <a:cxn ang="0">
                  <a:pos x="TX157" y="TY157"/>
                </a:cxn>
                <a:cxn ang="0">
                  <a:pos x="TX158" y="TY158"/>
                </a:cxn>
                <a:cxn ang="0">
                  <a:pos x="TX159" y="TY159"/>
                </a:cxn>
                <a:cxn ang="0">
                  <a:pos x="TX160" y="TY160"/>
                </a:cxn>
                <a:cxn ang="0">
                  <a:pos x="TX161" y="TY161"/>
                </a:cxn>
                <a:cxn ang="0">
                  <a:pos x="TX162" y="TY162"/>
                </a:cxn>
                <a:cxn ang="0">
                  <a:pos x="TX163" y="TY163"/>
                </a:cxn>
                <a:cxn ang="0">
                  <a:pos x="TX164" y="TY164"/>
                </a:cxn>
                <a:cxn ang="0">
                  <a:pos x="TX165" y="TY165"/>
                </a:cxn>
                <a:cxn ang="0">
                  <a:pos x="TX166" y="TY166"/>
                </a:cxn>
                <a:cxn ang="0">
                  <a:pos x="TX167" y="TY167"/>
                </a:cxn>
                <a:cxn ang="0">
                  <a:pos x="TX168" y="TY168"/>
                </a:cxn>
                <a:cxn ang="0">
                  <a:pos x="TX169" y="TY169"/>
                </a:cxn>
                <a:cxn ang="0">
                  <a:pos x="TX170" y="TY170"/>
                </a:cxn>
                <a:cxn ang="0">
                  <a:pos x="TX171" y="TY171"/>
                </a:cxn>
                <a:cxn ang="0">
                  <a:pos x="TX172" y="TY172"/>
                </a:cxn>
                <a:cxn ang="0">
                  <a:pos x="TX173" y="TY173"/>
                </a:cxn>
                <a:cxn ang="0">
                  <a:pos x="TX174" y="TY174"/>
                </a:cxn>
                <a:cxn ang="0">
                  <a:pos x="TX175" y="TY175"/>
                </a:cxn>
                <a:cxn ang="0">
                  <a:pos x="TX176" y="TY176"/>
                </a:cxn>
                <a:cxn ang="0">
                  <a:pos x="TX177" y="TY177"/>
                </a:cxn>
                <a:cxn ang="0">
                  <a:pos x="TX178" y="TY178"/>
                </a:cxn>
                <a:cxn ang="0">
                  <a:pos x="TX179" y="TY179"/>
                </a:cxn>
                <a:cxn ang="0">
                  <a:pos x="TX180" y="TY180"/>
                </a:cxn>
                <a:cxn ang="0">
                  <a:pos x="TX181" y="TY181"/>
                </a:cxn>
                <a:cxn ang="0">
                  <a:pos x="TX182" y="TY182"/>
                </a:cxn>
                <a:cxn ang="0">
                  <a:pos x="TX183" y="TY183"/>
                </a:cxn>
                <a:cxn ang="0">
                  <a:pos x="TX184" y="TY184"/>
                </a:cxn>
                <a:cxn ang="0">
                  <a:pos x="TX185" y="TY185"/>
                </a:cxn>
                <a:cxn ang="0">
                  <a:pos x="TX186" y="TY186"/>
                </a:cxn>
                <a:cxn ang="0">
                  <a:pos x="TX187" y="TY187"/>
                </a:cxn>
                <a:cxn ang="0">
                  <a:pos x="TX188" y="TY188"/>
                </a:cxn>
                <a:cxn ang="0">
                  <a:pos x="TX189" y="TY189"/>
                </a:cxn>
                <a:cxn ang="0">
                  <a:pos x="TX190" y="TY190"/>
                </a:cxn>
                <a:cxn ang="0">
                  <a:pos x="TX191" y="TY191"/>
                </a:cxn>
                <a:cxn ang="0">
                  <a:pos x="TX192" y="TY192"/>
                </a:cxn>
                <a:cxn ang="0">
                  <a:pos x="TX193" y="TY193"/>
                </a:cxn>
                <a:cxn ang="0">
                  <a:pos x="TX194" y="TY194"/>
                </a:cxn>
                <a:cxn ang="0">
                  <a:pos x="TX195" y="TY195"/>
                </a:cxn>
                <a:cxn ang="0">
                  <a:pos x="TX196" y="TY196"/>
                </a:cxn>
                <a:cxn ang="0">
                  <a:pos x="TX197" y="TY197"/>
                </a:cxn>
                <a:cxn ang="0">
                  <a:pos x="TX198" y="TY198"/>
                </a:cxn>
                <a:cxn ang="0">
                  <a:pos x="TX199" y="TY199"/>
                </a:cxn>
                <a:cxn ang="0">
                  <a:pos x="TX200" y="TY200"/>
                </a:cxn>
                <a:cxn ang="0">
                  <a:pos x="TX201" y="TY201"/>
                </a:cxn>
                <a:cxn ang="0">
                  <a:pos x="TX202" y="TY202"/>
                </a:cxn>
                <a:cxn ang="0">
                  <a:pos x="TX203" y="TY203"/>
                </a:cxn>
                <a:cxn ang="0">
                  <a:pos x="TX204" y="TY204"/>
                </a:cxn>
                <a:cxn ang="0">
                  <a:pos x="TX205" y="TY205"/>
                </a:cxn>
                <a:cxn ang="0">
                  <a:pos x="TX206" y="TY206"/>
                </a:cxn>
                <a:cxn ang="0">
                  <a:pos x="TX207" y="TY207"/>
                </a:cxn>
                <a:cxn ang="0">
                  <a:pos x="TX208" y="TY208"/>
                </a:cxn>
                <a:cxn ang="0">
                  <a:pos x="TX209" y="TY209"/>
                </a:cxn>
              </a:cxnLst>
              <a:rect l="l" t="t" r="r" b="b"/>
              <a:pathLst>
                <a:path w="18199" h="8816">
                  <a:moveTo>
                    <a:pt x="9285" y="1"/>
                  </a:moveTo>
                  <a:cubicBezTo>
                    <a:pt x="9120" y="1"/>
                    <a:pt x="8935" y="34"/>
                    <a:pt x="8858" y="176"/>
                  </a:cubicBezTo>
                  <a:cubicBezTo>
                    <a:pt x="8823" y="202"/>
                    <a:pt x="8816" y="260"/>
                    <a:pt x="8840" y="300"/>
                  </a:cubicBezTo>
                  <a:lnTo>
                    <a:pt x="8840" y="300"/>
                  </a:lnTo>
                  <a:cubicBezTo>
                    <a:pt x="8795" y="263"/>
                    <a:pt x="8736" y="245"/>
                    <a:pt x="8677" y="245"/>
                  </a:cubicBezTo>
                  <a:cubicBezTo>
                    <a:pt x="8594" y="245"/>
                    <a:pt x="8510" y="281"/>
                    <a:pt x="8463" y="351"/>
                  </a:cubicBezTo>
                  <a:cubicBezTo>
                    <a:pt x="8387" y="482"/>
                    <a:pt x="8453" y="679"/>
                    <a:pt x="8606" y="735"/>
                  </a:cubicBezTo>
                  <a:cubicBezTo>
                    <a:pt x="8597" y="732"/>
                    <a:pt x="8589" y="731"/>
                    <a:pt x="8581" y="731"/>
                  </a:cubicBezTo>
                  <a:cubicBezTo>
                    <a:pt x="8481" y="731"/>
                    <a:pt x="8459" y="915"/>
                    <a:pt x="8540" y="986"/>
                  </a:cubicBezTo>
                  <a:cubicBezTo>
                    <a:pt x="8628" y="1063"/>
                    <a:pt x="8770" y="1095"/>
                    <a:pt x="8836" y="1194"/>
                  </a:cubicBezTo>
                  <a:cubicBezTo>
                    <a:pt x="8772" y="1258"/>
                    <a:pt x="8681" y="1294"/>
                    <a:pt x="8589" y="1294"/>
                  </a:cubicBezTo>
                  <a:cubicBezTo>
                    <a:pt x="8538" y="1294"/>
                    <a:pt x="8488" y="1283"/>
                    <a:pt x="8441" y="1260"/>
                  </a:cubicBezTo>
                  <a:cubicBezTo>
                    <a:pt x="8321" y="1183"/>
                    <a:pt x="8256" y="1030"/>
                    <a:pt x="8300" y="888"/>
                  </a:cubicBezTo>
                  <a:cubicBezTo>
                    <a:pt x="8244" y="888"/>
                    <a:pt x="8190" y="910"/>
                    <a:pt x="8168" y="954"/>
                  </a:cubicBezTo>
                  <a:cubicBezTo>
                    <a:pt x="8162" y="886"/>
                    <a:pt x="8100" y="854"/>
                    <a:pt x="8037" y="854"/>
                  </a:cubicBezTo>
                  <a:cubicBezTo>
                    <a:pt x="7987" y="854"/>
                    <a:pt x="7938" y="874"/>
                    <a:pt x="7916" y="913"/>
                  </a:cubicBezTo>
                  <a:lnTo>
                    <a:pt x="7916" y="913"/>
                  </a:lnTo>
                  <a:cubicBezTo>
                    <a:pt x="7923" y="852"/>
                    <a:pt x="7844" y="791"/>
                    <a:pt x="7766" y="791"/>
                  </a:cubicBezTo>
                  <a:cubicBezTo>
                    <a:pt x="7742" y="791"/>
                    <a:pt x="7718" y="797"/>
                    <a:pt x="7697" y="811"/>
                  </a:cubicBezTo>
                  <a:cubicBezTo>
                    <a:pt x="7609" y="876"/>
                    <a:pt x="7599" y="1008"/>
                    <a:pt x="7631" y="1117"/>
                  </a:cubicBezTo>
                  <a:cubicBezTo>
                    <a:pt x="7544" y="1127"/>
                    <a:pt x="7499" y="1260"/>
                    <a:pt x="7554" y="1334"/>
                  </a:cubicBezTo>
                  <a:lnTo>
                    <a:pt x="7554" y="1334"/>
                  </a:lnTo>
                  <a:cubicBezTo>
                    <a:pt x="7488" y="1274"/>
                    <a:pt x="7402" y="1235"/>
                    <a:pt x="7316" y="1235"/>
                  </a:cubicBezTo>
                  <a:cubicBezTo>
                    <a:pt x="7271" y="1235"/>
                    <a:pt x="7225" y="1246"/>
                    <a:pt x="7183" y="1271"/>
                  </a:cubicBezTo>
                  <a:cubicBezTo>
                    <a:pt x="7062" y="1336"/>
                    <a:pt x="7018" y="1533"/>
                    <a:pt x="7139" y="1621"/>
                  </a:cubicBezTo>
                  <a:cubicBezTo>
                    <a:pt x="7139" y="1764"/>
                    <a:pt x="7259" y="1895"/>
                    <a:pt x="7390" y="1906"/>
                  </a:cubicBezTo>
                  <a:cubicBezTo>
                    <a:pt x="7303" y="1961"/>
                    <a:pt x="7193" y="1993"/>
                    <a:pt x="7095" y="2005"/>
                  </a:cubicBezTo>
                  <a:cubicBezTo>
                    <a:pt x="6996" y="2005"/>
                    <a:pt x="6898" y="2005"/>
                    <a:pt x="6811" y="1971"/>
                  </a:cubicBezTo>
                  <a:cubicBezTo>
                    <a:pt x="6701" y="2037"/>
                    <a:pt x="6679" y="2190"/>
                    <a:pt x="6755" y="2278"/>
                  </a:cubicBezTo>
                  <a:cubicBezTo>
                    <a:pt x="6646" y="2311"/>
                    <a:pt x="6548" y="2409"/>
                    <a:pt x="6526" y="2530"/>
                  </a:cubicBezTo>
                  <a:cubicBezTo>
                    <a:pt x="6471" y="2453"/>
                    <a:pt x="6493" y="2333"/>
                    <a:pt x="6460" y="2245"/>
                  </a:cubicBezTo>
                  <a:cubicBezTo>
                    <a:pt x="6440" y="2204"/>
                    <a:pt x="6390" y="2185"/>
                    <a:pt x="6347" y="2185"/>
                  </a:cubicBezTo>
                  <a:cubicBezTo>
                    <a:pt x="6318" y="2185"/>
                    <a:pt x="6293" y="2193"/>
                    <a:pt x="6279" y="2209"/>
                  </a:cubicBezTo>
                  <a:lnTo>
                    <a:pt x="6279" y="2209"/>
                  </a:lnTo>
                  <a:cubicBezTo>
                    <a:pt x="6279" y="2136"/>
                    <a:pt x="6236" y="2064"/>
                    <a:pt x="6164" y="2037"/>
                  </a:cubicBezTo>
                  <a:cubicBezTo>
                    <a:pt x="6151" y="2034"/>
                    <a:pt x="6138" y="2032"/>
                    <a:pt x="6124" y="2032"/>
                  </a:cubicBezTo>
                  <a:cubicBezTo>
                    <a:pt x="6046" y="2032"/>
                    <a:pt x="5964" y="2083"/>
                    <a:pt x="5945" y="2158"/>
                  </a:cubicBezTo>
                  <a:cubicBezTo>
                    <a:pt x="5935" y="2110"/>
                    <a:pt x="5891" y="2088"/>
                    <a:pt x="5842" y="2088"/>
                  </a:cubicBezTo>
                  <a:cubicBezTo>
                    <a:pt x="5790" y="2088"/>
                    <a:pt x="5733" y="2113"/>
                    <a:pt x="5704" y="2158"/>
                  </a:cubicBezTo>
                  <a:cubicBezTo>
                    <a:pt x="5650" y="2245"/>
                    <a:pt x="5682" y="2355"/>
                    <a:pt x="5704" y="2453"/>
                  </a:cubicBezTo>
                  <a:cubicBezTo>
                    <a:pt x="5617" y="2355"/>
                    <a:pt x="5529" y="2234"/>
                    <a:pt x="5387" y="2212"/>
                  </a:cubicBezTo>
                  <a:cubicBezTo>
                    <a:pt x="5383" y="2212"/>
                    <a:pt x="5378" y="2212"/>
                    <a:pt x="5373" y="2212"/>
                  </a:cubicBezTo>
                  <a:cubicBezTo>
                    <a:pt x="5245" y="2212"/>
                    <a:pt x="5105" y="2348"/>
                    <a:pt x="5179" y="2464"/>
                  </a:cubicBezTo>
                  <a:cubicBezTo>
                    <a:pt x="5161" y="2452"/>
                    <a:pt x="5142" y="2447"/>
                    <a:pt x="5123" y="2447"/>
                  </a:cubicBezTo>
                  <a:cubicBezTo>
                    <a:pt x="5041" y="2447"/>
                    <a:pt x="4964" y="2552"/>
                    <a:pt x="4982" y="2650"/>
                  </a:cubicBezTo>
                  <a:cubicBezTo>
                    <a:pt x="5015" y="2760"/>
                    <a:pt x="5124" y="2825"/>
                    <a:pt x="5223" y="2869"/>
                  </a:cubicBezTo>
                  <a:cubicBezTo>
                    <a:pt x="5177" y="2905"/>
                    <a:pt x="5122" y="2922"/>
                    <a:pt x="5066" y="2922"/>
                  </a:cubicBezTo>
                  <a:cubicBezTo>
                    <a:pt x="5001" y="2922"/>
                    <a:pt x="4936" y="2899"/>
                    <a:pt x="4884" y="2859"/>
                  </a:cubicBezTo>
                  <a:cubicBezTo>
                    <a:pt x="4796" y="2782"/>
                    <a:pt x="4774" y="2628"/>
                    <a:pt x="4828" y="2530"/>
                  </a:cubicBezTo>
                  <a:cubicBezTo>
                    <a:pt x="4763" y="2464"/>
                    <a:pt x="4687" y="2399"/>
                    <a:pt x="4599" y="2387"/>
                  </a:cubicBezTo>
                  <a:cubicBezTo>
                    <a:pt x="4539" y="2387"/>
                    <a:pt x="4474" y="2439"/>
                    <a:pt x="4456" y="2496"/>
                  </a:cubicBezTo>
                  <a:lnTo>
                    <a:pt x="4456" y="2496"/>
                  </a:lnTo>
                  <a:cubicBezTo>
                    <a:pt x="4430" y="2455"/>
                    <a:pt x="4374" y="2432"/>
                    <a:pt x="4319" y="2432"/>
                  </a:cubicBezTo>
                  <a:cubicBezTo>
                    <a:pt x="4276" y="2432"/>
                    <a:pt x="4234" y="2446"/>
                    <a:pt x="4205" y="2475"/>
                  </a:cubicBezTo>
                  <a:cubicBezTo>
                    <a:pt x="4154" y="2526"/>
                    <a:pt x="4133" y="2595"/>
                    <a:pt x="4126" y="2670"/>
                  </a:cubicBezTo>
                  <a:lnTo>
                    <a:pt x="4126" y="2670"/>
                  </a:lnTo>
                  <a:cubicBezTo>
                    <a:pt x="4098" y="2605"/>
                    <a:pt x="4041" y="2553"/>
                    <a:pt x="3974" y="2541"/>
                  </a:cubicBezTo>
                  <a:cubicBezTo>
                    <a:pt x="3965" y="2539"/>
                    <a:pt x="3955" y="2538"/>
                    <a:pt x="3945" y="2538"/>
                  </a:cubicBezTo>
                  <a:cubicBezTo>
                    <a:pt x="3824" y="2538"/>
                    <a:pt x="3713" y="2659"/>
                    <a:pt x="3734" y="2771"/>
                  </a:cubicBezTo>
                  <a:cubicBezTo>
                    <a:pt x="3704" y="2738"/>
                    <a:pt x="3665" y="2724"/>
                    <a:pt x="3625" y="2724"/>
                  </a:cubicBezTo>
                  <a:cubicBezTo>
                    <a:pt x="3517" y="2724"/>
                    <a:pt x="3397" y="2826"/>
                    <a:pt x="3405" y="2946"/>
                  </a:cubicBezTo>
                  <a:cubicBezTo>
                    <a:pt x="3416" y="3099"/>
                    <a:pt x="3580" y="3209"/>
                    <a:pt x="3734" y="3231"/>
                  </a:cubicBezTo>
                  <a:cubicBezTo>
                    <a:pt x="3668" y="3297"/>
                    <a:pt x="3592" y="3373"/>
                    <a:pt x="3526" y="3450"/>
                  </a:cubicBezTo>
                  <a:cubicBezTo>
                    <a:pt x="3470" y="3394"/>
                    <a:pt x="3393" y="3365"/>
                    <a:pt x="3318" y="3365"/>
                  </a:cubicBezTo>
                  <a:cubicBezTo>
                    <a:pt x="3275" y="3365"/>
                    <a:pt x="3233" y="3375"/>
                    <a:pt x="3198" y="3395"/>
                  </a:cubicBezTo>
                  <a:cubicBezTo>
                    <a:pt x="3188" y="3329"/>
                    <a:pt x="3120" y="3270"/>
                    <a:pt x="3053" y="3270"/>
                  </a:cubicBezTo>
                  <a:cubicBezTo>
                    <a:pt x="3043" y="3270"/>
                    <a:pt x="3032" y="3272"/>
                    <a:pt x="3022" y="3275"/>
                  </a:cubicBezTo>
                  <a:cubicBezTo>
                    <a:pt x="2965" y="3291"/>
                    <a:pt x="2926" y="3356"/>
                    <a:pt x="2928" y="3416"/>
                  </a:cubicBezTo>
                  <a:lnTo>
                    <a:pt x="2928" y="3416"/>
                  </a:lnTo>
                  <a:cubicBezTo>
                    <a:pt x="2894" y="3353"/>
                    <a:pt x="2818" y="3307"/>
                    <a:pt x="2744" y="3307"/>
                  </a:cubicBezTo>
                  <a:cubicBezTo>
                    <a:pt x="2723" y="3307"/>
                    <a:pt x="2702" y="3311"/>
                    <a:pt x="2682" y="3318"/>
                  </a:cubicBezTo>
                  <a:cubicBezTo>
                    <a:pt x="2573" y="3373"/>
                    <a:pt x="2541" y="3526"/>
                    <a:pt x="2606" y="3614"/>
                  </a:cubicBezTo>
                  <a:cubicBezTo>
                    <a:pt x="2600" y="3613"/>
                    <a:pt x="2594" y="3613"/>
                    <a:pt x="2588" y="3613"/>
                  </a:cubicBezTo>
                  <a:cubicBezTo>
                    <a:pt x="2505" y="3613"/>
                    <a:pt x="2418" y="3675"/>
                    <a:pt x="2398" y="3756"/>
                  </a:cubicBezTo>
                  <a:cubicBezTo>
                    <a:pt x="2385" y="3816"/>
                    <a:pt x="2403" y="3875"/>
                    <a:pt x="2439" y="3918"/>
                  </a:cubicBezTo>
                  <a:lnTo>
                    <a:pt x="2439" y="3918"/>
                  </a:lnTo>
                  <a:cubicBezTo>
                    <a:pt x="2418" y="3912"/>
                    <a:pt x="2396" y="3909"/>
                    <a:pt x="2373" y="3909"/>
                  </a:cubicBezTo>
                  <a:cubicBezTo>
                    <a:pt x="2263" y="3909"/>
                    <a:pt x="2146" y="3978"/>
                    <a:pt x="2125" y="4085"/>
                  </a:cubicBezTo>
                  <a:cubicBezTo>
                    <a:pt x="2085" y="4244"/>
                    <a:pt x="2225" y="4403"/>
                    <a:pt x="2383" y="4422"/>
                  </a:cubicBezTo>
                  <a:lnTo>
                    <a:pt x="2383" y="4422"/>
                  </a:lnTo>
                  <a:cubicBezTo>
                    <a:pt x="2276" y="4442"/>
                    <a:pt x="2204" y="4608"/>
                    <a:pt x="2299" y="4676"/>
                  </a:cubicBezTo>
                  <a:lnTo>
                    <a:pt x="2299" y="4676"/>
                  </a:lnTo>
                  <a:cubicBezTo>
                    <a:pt x="2281" y="4663"/>
                    <a:pt x="2261" y="4658"/>
                    <a:pt x="2240" y="4658"/>
                  </a:cubicBezTo>
                  <a:cubicBezTo>
                    <a:pt x="2169" y="4658"/>
                    <a:pt x="2091" y="4721"/>
                    <a:pt x="2091" y="4796"/>
                  </a:cubicBezTo>
                  <a:cubicBezTo>
                    <a:pt x="2047" y="4730"/>
                    <a:pt x="1982" y="4665"/>
                    <a:pt x="1894" y="4654"/>
                  </a:cubicBezTo>
                  <a:cubicBezTo>
                    <a:pt x="1807" y="4654"/>
                    <a:pt x="1719" y="4752"/>
                    <a:pt x="1763" y="4818"/>
                  </a:cubicBezTo>
                  <a:cubicBezTo>
                    <a:pt x="1736" y="4791"/>
                    <a:pt x="1695" y="4777"/>
                    <a:pt x="1652" y="4777"/>
                  </a:cubicBezTo>
                  <a:cubicBezTo>
                    <a:pt x="1610" y="4777"/>
                    <a:pt x="1566" y="4791"/>
                    <a:pt x="1533" y="4818"/>
                  </a:cubicBezTo>
                  <a:cubicBezTo>
                    <a:pt x="1478" y="4884"/>
                    <a:pt x="1478" y="4993"/>
                    <a:pt x="1533" y="5048"/>
                  </a:cubicBezTo>
                  <a:cubicBezTo>
                    <a:pt x="1478" y="5070"/>
                    <a:pt x="1434" y="5103"/>
                    <a:pt x="1402" y="5146"/>
                  </a:cubicBezTo>
                  <a:cubicBezTo>
                    <a:pt x="1429" y="5227"/>
                    <a:pt x="1472" y="5296"/>
                    <a:pt x="1530" y="5349"/>
                  </a:cubicBezTo>
                  <a:lnTo>
                    <a:pt x="1530" y="5349"/>
                  </a:lnTo>
                  <a:cubicBezTo>
                    <a:pt x="1460" y="5308"/>
                    <a:pt x="1389" y="5278"/>
                    <a:pt x="1314" y="5278"/>
                  </a:cubicBezTo>
                  <a:cubicBezTo>
                    <a:pt x="1183" y="5278"/>
                    <a:pt x="1052" y="5387"/>
                    <a:pt x="1084" y="5519"/>
                  </a:cubicBezTo>
                  <a:cubicBezTo>
                    <a:pt x="1055" y="5499"/>
                    <a:pt x="1022" y="5490"/>
                    <a:pt x="989" y="5490"/>
                  </a:cubicBezTo>
                  <a:cubicBezTo>
                    <a:pt x="911" y="5490"/>
                    <a:pt x="834" y="5541"/>
                    <a:pt x="811" y="5618"/>
                  </a:cubicBezTo>
                  <a:cubicBezTo>
                    <a:pt x="803" y="5658"/>
                    <a:pt x="811" y="5701"/>
                    <a:pt x="829" y="5738"/>
                  </a:cubicBezTo>
                  <a:lnTo>
                    <a:pt x="829" y="5738"/>
                  </a:lnTo>
                  <a:cubicBezTo>
                    <a:pt x="793" y="5727"/>
                    <a:pt x="754" y="5721"/>
                    <a:pt x="716" y="5721"/>
                  </a:cubicBezTo>
                  <a:cubicBezTo>
                    <a:pt x="638" y="5721"/>
                    <a:pt x="561" y="5747"/>
                    <a:pt x="504" y="5803"/>
                  </a:cubicBezTo>
                  <a:cubicBezTo>
                    <a:pt x="381" y="5926"/>
                    <a:pt x="421" y="6174"/>
                    <a:pt x="570" y="6250"/>
                  </a:cubicBezTo>
                  <a:lnTo>
                    <a:pt x="570" y="6250"/>
                  </a:lnTo>
                  <a:cubicBezTo>
                    <a:pt x="537" y="6239"/>
                    <a:pt x="502" y="6235"/>
                    <a:pt x="466" y="6235"/>
                  </a:cubicBezTo>
                  <a:cubicBezTo>
                    <a:pt x="439" y="6235"/>
                    <a:pt x="411" y="6237"/>
                    <a:pt x="383" y="6241"/>
                  </a:cubicBezTo>
                  <a:cubicBezTo>
                    <a:pt x="364" y="6310"/>
                    <a:pt x="406" y="6395"/>
                    <a:pt x="469" y="6437"/>
                  </a:cubicBezTo>
                  <a:lnTo>
                    <a:pt x="469" y="6437"/>
                  </a:lnTo>
                  <a:cubicBezTo>
                    <a:pt x="448" y="6427"/>
                    <a:pt x="427" y="6423"/>
                    <a:pt x="405" y="6423"/>
                  </a:cubicBezTo>
                  <a:cubicBezTo>
                    <a:pt x="276" y="6423"/>
                    <a:pt x="148" y="6580"/>
                    <a:pt x="121" y="6723"/>
                  </a:cubicBezTo>
                  <a:cubicBezTo>
                    <a:pt x="1" y="7457"/>
                    <a:pt x="756" y="7555"/>
                    <a:pt x="1249" y="7720"/>
                  </a:cubicBezTo>
                  <a:cubicBezTo>
                    <a:pt x="3625" y="8526"/>
                    <a:pt x="6160" y="8815"/>
                    <a:pt x="8668" y="8815"/>
                  </a:cubicBezTo>
                  <a:cubicBezTo>
                    <a:pt x="8713" y="8815"/>
                    <a:pt x="8758" y="8815"/>
                    <a:pt x="8803" y="8815"/>
                  </a:cubicBezTo>
                  <a:cubicBezTo>
                    <a:pt x="11365" y="8793"/>
                    <a:pt x="13905" y="8475"/>
                    <a:pt x="16434" y="8081"/>
                  </a:cubicBezTo>
                  <a:cubicBezTo>
                    <a:pt x="17409" y="7927"/>
                    <a:pt x="17803" y="7336"/>
                    <a:pt x="18088" y="6406"/>
                  </a:cubicBezTo>
                  <a:cubicBezTo>
                    <a:pt x="18153" y="6176"/>
                    <a:pt x="18197" y="5913"/>
                    <a:pt x="18054" y="5705"/>
                  </a:cubicBezTo>
                  <a:cubicBezTo>
                    <a:pt x="18023" y="5650"/>
                    <a:pt x="17952" y="5606"/>
                    <a:pt x="17890" y="5606"/>
                  </a:cubicBezTo>
                  <a:cubicBezTo>
                    <a:pt x="17868" y="5606"/>
                    <a:pt x="17846" y="5612"/>
                    <a:pt x="17829" y="5625"/>
                  </a:cubicBezTo>
                  <a:lnTo>
                    <a:pt x="17829" y="5625"/>
                  </a:lnTo>
                  <a:cubicBezTo>
                    <a:pt x="17912" y="5557"/>
                    <a:pt x="17889" y="5376"/>
                    <a:pt x="17781" y="5333"/>
                  </a:cubicBezTo>
                  <a:cubicBezTo>
                    <a:pt x="17764" y="5326"/>
                    <a:pt x="17747" y="5323"/>
                    <a:pt x="17729" y="5323"/>
                  </a:cubicBezTo>
                  <a:cubicBezTo>
                    <a:pt x="17632" y="5323"/>
                    <a:pt x="17532" y="5417"/>
                    <a:pt x="17551" y="5519"/>
                  </a:cubicBezTo>
                  <a:cubicBezTo>
                    <a:pt x="17500" y="5407"/>
                    <a:pt x="17382" y="5332"/>
                    <a:pt x="17259" y="5332"/>
                  </a:cubicBezTo>
                  <a:cubicBezTo>
                    <a:pt x="17251" y="5332"/>
                    <a:pt x="17242" y="5332"/>
                    <a:pt x="17234" y="5333"/>
                  </a:cubicBezTo>
                  <a:cubicBezTo>
                    <a:pt x="17288" y="5322"/>
                    <a:pt x="17332" y="5256"/>
                    <a:pt x="17321" y="5202"/>
                  </a:cubicBezTo>
                  <a:cubicBezTo>
                    <a:pt x="17280" y="5152"/>
                    <a:pt x="17220" y="5128"/>
                    <a:pt x="17161" y="5128"/>
                  </a:cubicBezTo>
                  <a:cubicBezTo>
                    <a:pt x="17141" y="5128"/>
                    <a:pt x="17121" y="5130"/>
                    <a:pt x="17102" y="5136"/>
                  </a:cubicBezTo>
                  <a:cubicBezTo>
                    <a:pt x="17212" y="5081"/>
                    <a:pt x="17244" y="4906"/>
                    <a:pt x="17168" y="4807"/>
                  </a:cubicBezTo>
                  <a:cubicBezTo>
                    <a:pt x="17126" y="4755"/>
                    <a:pt x="17065" y="4730"/>
                    <a:pt x="17003" y="4730"/>
                  </a:cubicBezTo>
                  <a:cubicBezTo>
                    <a:pt x="16936" y="4730"/>
                    <a:pt x="16868" y="4761"/>
                    <a:pt x="16828" y="4818"/>
                  </a:cubicBezTo>
                  <a:cubicBezTo>
                    <a:pt x="16861" y="4698"/>
                    <a:pt x="16762" y="4567"/>
                    <a:pt x="16642" y="4555"/>
                  </a:cubicBezTo>
                  <a:cubicBezTo>
                    <a:pt x="16522" y="4555"/>
                    <a:pt x="16412" y="4676"/>
                    <a:pt x="16434" y="4796"/>
                  </a:cubicBezTo>
                  <a:cubicBezTo>
                    <a:pt x="16393" y="4744"/>
                    <a:pt x="16331" y="4721"/>
                    <a:pt x="16266" y="4721"/>
                  </a:cubicBezTo>
                  <a:cubicBezTo>
                    <a:pt x="16159" y="4721"/>
                    <a:pt x="16043" y="4785"/>
                    <a:pt x="16007" y="4884"/>
                  </a:cubicBezTo>
                  <a:lnTo>
                    <a:pt x="16007" y="4884"/>
                  </a:lnTo>
                  <a:cubicBezTo>
                    <a:pt x="16020" y="4737"/>
                    <a:pt x="15896" y="4582"/>
                    <a:pt x="15753" y="4567"/>
                  </a:cubicBezTo>
                  <a:lnTo>
                    <a:pt x="15753" y="4567"/>
                  </a:lnTo>
                  <a:cubicBezTo>
                    <a:pt x="15755" y="4567"/>
                    <a:pt x="15757" y="4567"/>
                    <a:pt x="15759" y="4567"/>
                  </a:cubicBezTo>
                  <a:cubicBezTo>
                    <a:pt x="15842" y="4567"/>
                    <a:pt x="15919" y="4484"/>
                    <a:pt x="15898" y="4391"/>
                  </a:cubicBezTo>
                  <a:cubicBezTo>
                    <a:pt x="15890" y="4328"/>
                    <a:pt x="15825" y="4282"/>
                    <a:pt x="15756" y="4282"/>
                  </a:cubicBezTo>
                  <a:cubicBezTo>
                    <a:pt x="15740" y="4282"/>
                    <a:pt x="15724" y="4284"/>
                    <a:pt x="15709" y="4290"/>
                  </a:cubicBezTo>
                  <a:lnTo>
                    <a:pt x="15709" y="4290"/>
                  </a:lnTo>
                  <a:cubicBezTo>
                    <a:pt x="15808" y="4230"/>
                    <a:pt x="15847" y="4076"/>
                    <a:pt x="15777" y="3986"/>
                  </a:cubicBezTo>
                  <a:cubicBezTo>
                    <a:pt x="15741" y="3925"/>
                    <a:pt x="15671" y="3895"/>
                    <a:pt x="15600" y="3895"/>
                  </a:cubicBezTo>
                  <a:cubicBezTo>
                    <a:pt x="15544" y="3895"/>
                    <a:pt x="15488" y="3914"/>
                    <a:pt x="15449" y="3953"/>
                  </a:cubicBezTo>
                  <a:cubicBezTo>
                    <a:pt x="15449" y="3861"/>
                    <a:pt x="15372" y="3788"/>
                    <a:pt x="15281" y="3788"/>
                  </a:cubicBezTo>
                  <a:cubicBezTo>
                    <a:pt x="15275" y="3788"/>
                    <a:pt x="15269" y="3788"/>
                    <a:pt x="15263" y="3789"/>
                  </a:cubicBezTo>
                  <a:cubicBezTo>
                    <a:pt x="15175" y="3800"/>
                    <a:pt x="15098" y="3898"/>
                    <a:pt x="15132" y="3997"/>
                  </a:cubicBezTo>
                  <a:cubicBezTo>
                    <a:pt x="15096" y="3916"/>
                    <a:pt x="15014" y="3877"/>
                    <a:pt x="14930" y="3877"/>
                  </a:cubicBezTo>
                  <a:cubicBezTo>
                    <a:pt x="14833" y="3877"/>
                    <a:pt x="14734" y="3930"/>
                    <a:pt x="14704" y="4030"/>
                  </a:cubicBezTo>
                  <a:cubicBezTo>
                    <a:pt x="14638" y="3953"/>
                    <a:pt x="14562" y="3888"/>
                    <a:pt x="14485" y="3822"/>
                  </a:cubicBezTo>
                  <a:cubicBezTo>
                    <a:pt x="14682" y="3800"/>
                    <a:pt x="14748" y="3482"/>
                    <a:pt x="14584" y="3373"/>
                  </a:cubicBezTo>
                  <a:cubicBezTo>
                    <a:pt x="14694" y="3275"/>
                    <a:pt x="14704" y="3088"/>
                    <a:pt x="14606" y="2968"/>
                  </a:cubicBezTo>
                  <a:cubicBezTo>
                    <a:pt x="14554" y="2910"/>
                    <a:pt x="14475" y="2880"/>
                    <a:pt x="14395" y="2880"/>
                  </a:cubicBezTo>
                  <a:cubicBezTo>
                    <a:pt x="14324" y="2880"/>
                    <a:pt x="14252" y="2905"/>
                    <a:pt x="14200" y="2957"/>
                  </a:cubicBezTo>
                  <a:cubicBezTo>
                    <a:pt x="14173" y="2835"/>
                    <a:pt x="14047" y="2753"/>
                    <a:pt x="13929" y="2753"/>
                  </a:cubicBezTo>
                  <a:cubicBezTo>
                    <a:pt x="13910" y="2753"/>
                    <a:pt x="13890" y="2755"/>
                    <a:pt x="13872" y="2760"/>
                  </a:cubicBezTo>
                  <a:cubicBezTo>
                    <a:pt x="13730" y="2793"/>
                    <a:pt x="13653" y="2935"/>
                    <a:pt x="13664" y="3078"/>
                  </a:cubicBezTo>
                  <a:cubicBezTo>
                    <a:pt x="13631" y="2971"/>
                    <a:pt x="13583" y="2933"/>
                    <a:pt x="13527" y="2933"/>
                  </a:cubicBezTo>
                  <a:cubicBezTo>
                    <a:pt x="13399" y="2933"/>
                    <a:pt x="13234" y="3131"/>
                    <a:pt x="13127" y="3154"/>
                  </a:cubicBezTo>
                  <a:cubicBezTo>
                    <a:pt x="13183" y="3066"/>
                    <a:pt x="13237" y="2968"/>
                    <a:pt x="13292" y="2869"/>
                  </a:cubicBezTo>
                  <a:cubicBezTo>
                    <a:pt x="13303" y="2837"/>
                    <a:pt x="13325" y="2803"/>
                    <a:pt x="13325" y="2771"/>
                  </a:cubicBezTo>
                  <a:cubicBezTo>
                    <a:pt x="13325" y="2706"/>
                    <a:pt x="13246" y="2657"/>
                    <a:pt x="13175" y="2657"/>
                  </a:cubicBezTo>
                  <a:cubicBezTo>
                    <a:pt x="13163" y="2657"/>
                    <a:pt x="13150" y="2658"/>
                    <a:pt x="13139" y="2662"/>
                  </a:cubicBezTo>
                  <a:cubicBezTo>
                    <a:pt x="13098" y="2677"/>
                    <a:pt x="13065" y="2699"/>
                    <a:pt x="13036" y="2726"/>
                  </a:cubicBezTo>
                  <a:lnTo>
                    <a:pt x="13036" y="2726"/>
                  </a:lnTo>
                  <a:cubicBezTo>
                    <a:pt x="13057" y="2687"/>
                    <a:pt x="13073" y="2644"/>
                    <a:pt x="13084" y="2596"/>
                  </a:cubicBezTo>
                  <a:lnTo>
                    <a:pt x="13084" y="2552"/>
                  </a:lnTo>
                  <a:cubicBezTo>
                    <a:pt x="13077" y="2531"/>
                    <a:pt x="13053" y="2523"/>
                    <a:pt x="13030" y="2523"/>
                  </a:cubicBezTo>
                  <a:cubicBezTo>
                    <a:pt x="13017" y="2523"/>
                    <a:pt x="13004" y="2526"/>
                    <a:pt x="12996" y="2530"/>
                  </a:cubicBezTo>
                  <a:cubicBezTo>
                    <a:pt x="12965" y="2551"/>
                    <a:pt x="12944" y="2582"/>
                    <a:pt x="12932" y="2614"/>
                  </a:cubicBezTo>
                  <a:lnTo>
                    <a:pt x="12932" y="2614"/>
                  </a:lnTo>
                  <a:cubicBezTo>
                    <a:pt x="12957" y="2539"/>
                    <a:pt x="12888" y="2458"/>
                    <a:pt x="12821" y="2451"/>
                  </a:cubicBezTo>
                  <a:lnTo>
                    <a:pt x="12821" y="2451"/>
                  </a:lnTo>
                  <a:cubicBezTo>
                    <a:pt x="12876" y="2432"/>
                    <a:pt x="12902" y="2345"/>
                    <a:pt x="12865" y="2289"/>
                  </a:cubicBezTo>
                  <a:cubicBezTo>
                    <a:pt x="12830" y="2248"/>
                    <a:pt x="12782" y="2232"/>
                    <a:pt x="12732" y="2232"/>
                  </a:cubicBezTo>
                  <a:cubicBezTo>
                    <a:pt x="12704" y="2232"/>
                    <a:pt x="12674" y="2237"/>
                    <a:pt x="12646" y="2245"/>
                  </a:cubicBezTo>
                  <a:cubicBezTo>
                    <a:pt x="12723" y="2224"/>
                    <a:pt x="12789" y="2190"/>
                    <a:pt x="12865" y="2146"/>
                  </a:cubicBezTo>
                  <a:cubicBezTo>
                    <a:pt x="12909" y="2125"/>
                    <a:pt x="12964" y="2081"/>
                    <a:pt x="12974" y="2026"/>
                  </a:cubicBezTo>
                  <a:cubicBezTo>
                    <a:pt x="12984" y="1979"/>
                    <a:pt x="12953" y="1923"/>
                    <a:pt x="12908" y="1923"/>
                  </a:cubicBezTo>
                  <a:cubicBezTo>
                    <a:pt x="12901" y="1923"/>
                    <a:pt x="12894" y="1925"/>
                    <a:pt x="12887" y="1928"/>
                  </a:cubicBezTo>
                  <a:cubicBezTo>
                    <a:pt x="12942" y="1884"/>
                    <a:pt x="12964" y="1818"/>
                    <a:pt x="12942" y="1752"/>
                  </a:cubicBezTo>
                  <a:cubicBezTo>
                    <a:pt x="12920" y="1687"/>
                    <a:pt x="12865" y="1643"/>
                    <a:pt x="12799" y="1643"/>
                  </a:cubicBezTo>
                  <a:cubicBezTo>
                    <a:pt x="12876" y="1621"/>
                    <a:pt x="12854" y="1501"/>
                    <a:pt x="12789" y="1446"/>
                  </a:cubicBezTo>
                  <a:cubicBezTo>
                    <a:pt x="12733" y="1402"/>
                    <a:pt x="12646" y="1391"/>
                    <a:pt x="12580" y="1348"/>
                  </a:cubicBezTo>
                  <a:cubicBezTo>
                    <a:pt x="12548" y="1326"/>
                    <a:pt x="12526" y="1304"/>
                    <a:pt x="12492" y="1304"/>
                  </a:cubicBezTo>
                  <a:cubicBezTo>
                    <a:pt x="12488" y="1303"/>
                    <a:pt x="12483" y="1302"/>
                    <a:pt x="12478" y="1302"/>
                  </a:cubicBezTo>
                  <a:cubicBezTo>
                    <a:pt x="12431" y="1302"/>
                    <a:pt x="12394" y="1354"/>
                    <a:pt x="12394" y="1413"/>
                  </a:cubicBezTo>
                  <a:cubicBezTo>
                    <a:pt x="12394" y="1468"/>
                    <a:pt x="12416" y="1511"/>
                    <a:pt x="12449" y="1567"/>
                  </a:cubicBezTo>
                  <a:cubicBezTo>
                    <a:pt x="12372" y="1533"/>
                    <a:pt x="12329" y="1435"/>
                    <a:pt x="12241" y="1435"/>
                  </a:cubicBezTo>
                  <a:cubicBezTo>
                    <a:pt x="12175" y="1435"/>
                    <a:pt x="12132" y="1511"/>
                    <a:pt x="12120" y="1589"/>
                  </a:cubicBezTo>
                  <a:cubicBezTo>
                    <a:pt x="12110" y="1654"/>
                    <a:pt x="12110" y="1730"/>
                    <a:pt x="12055" y="1774"/>
                  </a:cubicBezTo>
                  <a:cubicBezTo>
                    <a:pt x="12066" y="1632"/>
                    <a:pt x="12044" y="1501"/>
                    <a:pt x="11891" y="1457"/>
                  </a:cubicBezTo>
                  <a:cubicBezTo>
                    <a:pt x="11989" y="1413"/>
                    <a:pt x="12033" y="1282"/>
                    <a:pt x="11989" y="1194"/>
                  </a:cubicBezTo>
                  <a:cubicBezTo>
                    <a:pt x="11951" y="1125"/>
                    <a:pt x="11875" y="1083"/>
                    <a:pt x="11802" y="1083"/>
                  </a:cubicBezTo>
                  <a:cubicBezTo>
                    <a:pt x="11772" y="1083"/>
                    <a:pt x="11742" y="1090"/>
                    <a:pt x="11716" y="1107"/>
                  </a:cubicBezTo>
                  <a:cubicBezTo>
                    <a:pt x="11710" y="1027"/>
                    <a:pt x="11630" y="986"/>
                    <a:pt x="11554" y="986"/>
                  </a:cubicBezTo>
                  <a:cubicBezTo>
                    <a:pt x="11483" y="986"/>
                    <a:pt x="11415" y="1021"/>
                    <a:pt x="11409" y="1094"/>
                  </a:cubicBezTo>
                  <a:lnTo>
                    <a:pt x="11409" y="1094"/>
                  </a:lnTo>
                  <a:cubicBezTo>
                    <a:pt x="11418" y="967"/>
                    <a:pt x="11307" y="832"/>
                    <a:pt x="11172" y="832"/>
                  </a:cubicBezTo>
                  <a:cubicBezTo>
                    <a:pt x="11167" y="832"/>
                    <a:pt x="11162" y="832"/>
                    <a:pt x="11157" y="833"/>
                  </a:cubicBezTo>
                  <a:cubicBezTo>
                    <a:pt x="11015" y="833"/>
                    <a:pt x="10905" y="986"/>
                    <a:pt x="10927" y="1117"/>
                  </a:cubicBezTo>
                  <a:cubicBezTo>
                    <a:pt x="10883" y="1030"/>
                    <a:pt x="10796" y="975"/>
                    <a:pt x="10697" y="964"/>
                  </a:cubicBezTo>
                  <a:cubicBezTo>
                    <a:pt x="10653" y="1063"/>
                    <a:pt x="10643" y="1183"/>
                    <a:pt x="10653" y="1292"/>
                  </a:cubicBezTo>
                  <a:cubicBezTo>
                    <a:pt x="10522" y="1282"/>
                    <a:pt x="10358" y="1238"/>
                    <a:pt x="10368" y="1074"/>
                  </a:cubicBezTo>
                  <a:cubicBezTo>
                    <a:pt x="10368" y="964"/>
                    <a:pt x="10424" y="866"/>
                    <a:pt x="10424" y="756"/>
                  </a:cubicBezTo>
                  <a:cubicBezTo>
                    <a:pt x="10433" y="662"/>
                    <a:pt x="10361" y="551"/>
                    <a:pt x="10277" y="551"/>
                  </a:cubicBezTo>
                  <a:cubicBezTo>
                    <a:pt x="10264" y="551"/>
                    <a:pt x="10250" y="553"/>
                    <a:pt x="10237" y="559"/>
                  </a:cubicBezTo>
                  <a:cubicBezTo>
                    <a:pt x="10281" y="482"/>
                    <a:pt x="10193" y="384"/>
                    <a:pt x="10106" y="384"/>
                  </a:cubicBezTo>
                  <a:cubicBezTo>
                    <a:pt x="10018" y="395"/>
                    <a:pt x="9942" y="460"/>
                    <a:pt x="9887" y="526"/>
                  </a:cubicBezTo>
                  <a:cubicBezTo>
                    <a:pt x="9854" y="384"/>
                    <a:pt x="9832" y="231"/>
                    <a:pt x="9723" y="132"/>
                  </a:cubicBezTo>
                  <a:cubicBezTo>
                    <a:pt x="9613" y="22"/>
                    <a:pt x="9438" y="1"/>
                    <a:pt x="9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46" name="Rect 0"/>
            <p:cNvSpPr>
              <a:spLocks/>
            </p:cNvSpPr>
            <p:nvPr/>
          </p:nvSpPr>
          <p:spPr>
            <a:xfrm rot="0">
              <a:off x="7032625" y="2495550"/>
              <a:ext cx="31750" cy="27305"/>
            </a:xfrm>
            <a:custGeom>
              <a:gdLst>
                <a:gd fmla="*/ 541 w 1075" name="TX0"/>
                <a:gd fmla="*/ 1 h 927" name="TY0"/>
                <a:gd fmla="*/ 395 w 1075" name="TX1"/>
                <a:gd fmla="*/ 39 h 927" name="TY1"/>
                <a:gd fmla="*/ 334 w 1075" name="TX2"/>
                <a:gd fmla="*/ 84 h 927" name="TY2"/>
                <a:gd fmla="*/ 334 w 1075" name="TX3"/>
                <a:gd fmla="*/ 84 h 927" name="TY3"/>
                <a:gd fmla="*/ 44 w 1075" name="TX4"/>
                <a:gd fmla="*/ 596 h 927" name="TY4"/>
                <a:gd fmla="*/ 100 w 1075" name="TX5"/>
                <a:gd fmla="*/ 684 h 927" name="TY5"/>
                <a:gd fmla="*/ 297 w 1075" name="TX6"/>
                <a:gd fmla="*/ 761 h 927" name="TY6"/>
                <a:gd fmla="*/ 482 w 1075" name="TX7"/>
                <a:gd fmla="*/ 926 h 927" name="TY7"/>
                <a:gd fmla="*/ 494 w 1075" name="TX8"/>
                <a:gd fmla="*/ 925 h 927" name="TY8"/>
                <a:gd fmla="*/ 669 w 1075" name="TX9"/>
                <a:gd fmla="*/ 827 h 927" name="TY9"/>
                <a:gd fmla="*/ 698 w 1075" name="TX10"/>
                <a:gd fmla="*/ 822 h 927" name="TY10"/>
                <a:gd fmla="*/ 767 w 1075" name="TX11"/>
                <a:gd fmla="*/ 837 h 927" name="TY11"/>
                <a:gd fmla="*/ 822 w 1075" name="TX12"/>
                <a:gd fmla="*/ 844 h 927" name="TY12"/>
                <a:gd fmla="*/ 1008 w 1075" name="TX13"/>
                <a:gd fmla="*/ 750 h 927" name="TY13"/>
                <a:gd fmla="*/ 1041 w 1075" name="TX14"/>
                <a:gd fmla="*/ 498 h 927" name="TY14"/>
                <a:gd fmla="*/ 932 w 1075" name="TX15"/>
                <a:gd fmla="*/ 356 h 927" name="TY15"/>
                <a:gd fmla="*/ 767 w 1075" name="TX16"/>
                <a:gd fmla="*/ 93 h 927" name="TY16"/>
                <a:gd fmla="*/ 541 w 1075" name="TX17"/>
                <a:gd fmla="*/ 1 h 927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1075" h="927">
                  <a:moveTo>
                    <a:pt x="541" y="1"/>
                  </a:moveTo>
                  <a:cubicBezTo>
                    <a:pt x="489" y="1"/>
                    <a:pt x="437" y="13"/>
                    <a:pt x="395" y="39"/>
                  </a:cubicBezTo>
                  <a:cubicBezTo>
                    <a:pt x="372" y="51"/>
                    <a:pt x="352" y="66"/>
                    <a:pt x="334" y="84"/>
                  </a:cubicBezTo>
                  <a:lnTo>
                    <a:pt x="334" y="84"/>
                  </a:lnTo>
                  <a:cubicBezTo>
                    <a:pt x="129" y="153"/>
                    <a:pt x="1" y="380"/>
                    <a:pt x="44" y="596"/>
                  </a:cubicBezTo>
                  <a:cubicBezTo>
                    <a:pt x="56" y="630"/>
                    <a:pt x="66" y="662"/>
                    <a:pt x="100" y="684"/>
                  </a:cubicBezTo>
                  <a:cubicBezTo>
                    <a:pt x="154" y="739"/>
                    <a:pt x="231" y="728"/>
                    <a:pt x="297" y="761"/>
                  </a:cubicBezTo>
                  <a:cubicBezTo>
                    <a:pt x="369" y="813"/>
                    <a:pt x="403" y="926"/>
                    <a:pt x="482" y="926"/>
                  </a:cubicBezTo>
                  <a:cubicBezTo>
                    <a:pt x="486" y="926"/>
                    <a:pt x="490" y="925"/>
                    <a:pt x="494" y="925"/>
                  </a:cubicBezTo>
                  <a:cubicBezTo>
                    <a:pt x="559" y="925"/>
                    <a:pt x="603" y="837"/>
                    <a:pt x="669" y="827"/>
                  </a:cubicBezTo>
                  <a:cubicBezTo>
                    <a:pt x="678" y="823"/>
                    <a:pt x="688" y="822"/>
                    <a:pt x="698" y="822"/>
                  </a:cubicBezTo>
                  <a:cubicBezTo>
                    <a:pt x="721" y="822"/>
                    <a:pt x="744" y="830"/>
                    <a:pt x="767" y="837"/>
                  </a:cubicBezTo>
                  <a:cubicBezTo>
                    <a:pt x="785" y="842"/>
                    <a:pt x="803" y="844"/>
                    <a:pt x="822" y="844"/>
                  </a:cubicBezTo>
                  <a:cubicBezTo>
                    <a:pt x="893" y="844"/>
                    <a:pt x="965" y="811"/>
                    <a:pt x="1008" y="750"/>
                  </a:cubicBezTo>
                  <a:cubicBezTo>
                    <a:pt x="1063" y="684"/>
                    <a:pt x="1074" y="586"/>
                    <a:pt x="1041" y="498"/>
                  </a:cubicBezTo>
                  <a:cubicBezTo>
                    <a:pt x="1008" y="443"/>
                    <a:pt x="964" y="411"/>
                    <a:pt x="932" y="356"/>
                  </a:cubicBezTo>
                  <a:cubicBezTo>
                    <a:pt x="876" y="268"/>
                    <a:pt x="844" y="170"/>
                    <a:pt x="767" y="93"/>
                  </a:cubicBezTo>
                  <a:cubicBezTo>
                    <a:pt x="713" y="32"/>
                    <a:pt x="626" y="1"/>
                    <a:pt x="541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47" name="Rect 0"/>
            <p:cNvSpPr>
              <a:spLocks/>
            </p:cNvSpPr>
            <p:nvPr/>
          </p:nvSpPr>
          <p:spPr>
            <a:xfrm rot="0">
              <a:off x="6788785" y="2489835"/>
              <a:ext cx="38735" cy="29845"/>
            </a:xfrm>
            <a:custGeom>
              <a:gdLst>
                <a:gd fmla="*/ 741 w 1327" name="TX0"/>
                <a:gd fmla="*/ 1 h 1023" name="TY0"/>
                <a:gd fmla="*/ 241 w 1327" name="TX1"/>
                <a:gd fmla="*/ 144 h 1023" name="TY1"/>
                <a:gd fmla="*/ 351 w 1327" name="TX2"/>
                <a:gd fmla="*/ 144 h 1023" name="TY2"/>
                <a:gd fmla="*/ 12 w 1327" name="TX3"/>
                <a:gd fmla="*/ 516 h 1023" name="TY3"/>
                <a:gd fmla="*/ 12 w 1327" name="TX4"/>
                <a:gd fmla="*/ 603 h 1023" name="TY4"/>
                <a:gd fmla="*/ 144 w 1327" name="TX5"/>
                <a:gd fmla="*/ 683 h 1023" name="TY5"/>
                <a:gd fmla="*/ 175 w 1327" name="TX6"/>
                <a:gd fmla="*/ 680 h 1023" name="TY6"/>
                <a:gd fmla="*/ 286 w 1327" name="TX7"/>
                <a:gd fmla="*/ 678 h 1023" name="TY7"/>
                <a:gd fmla="*/ 384 w 1327" name="TX8"/>
                <a:gd fmla="*/ 691 h 1023" name="TY8"/>
                <a:gd fmla="*/ 428 w 1327" name="TX9"/>
                <a:gd fmla="*/ 998 h 1023" name="TY9"/>
                <a:gd fmla="*/ 527 w 1327" name="TX10"/>
                <a:gd fmla="*/ 1022 h 1023" name="TY10"/>
                <a:gd fmla="*/ 756 w 1327" name="TX11"/>
                <a:gd fmla="*/ 921 h 1023" name="TY11"/>
                <a:gd fmla="*/ 898 w 1327" name="TX12"/>
                <a:gd fmla="*/ 779 h 1023" name="TY12"/>
                <a:gd fmla="*/ 1063 w 1327" name="TX13"/>
                <a:gd fmla="*/ 735 h 1023" name="TY13"/>
                <a:gd fmla="*/ 1248 w 1327" name="TX14"/>
                <a:gd fmla="*/ 275 h 1023" name="TY14"/>
                <a:gd fmla="*/ 778 w 1327" name="TX15"/>
                <a:gd fmla="*/ 2 h 1023" name="TY15"/>
                <a:gd fmla="*/ 741 w 1327" name="TX16"/>
                <a:gd fmla="*/ 1 h 1023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1327" h="1023">
                  <a:moveTo>
                    <a:pt x="741" y="1"/>
                  </a:moveTo>
                  <a:cubicBezTo>
                    <a:pt x="567" y="1"/>
                    <a:pt x="395" y="72"/>
                    <a:pt x="241" y="144"/>
                  </a:cubicBezTo>
                  <a:lnTo>
                    <a:pt x="351" y="144"/>
                  </a:lnTo>
                  <a:cubicBezTo>
                    <a:pt x="187" y="199"/>
                    <a:pt x="55" y="341"/>
                    <a:pt x="12" y="516"/>
                  </a:cubicBezTo>
                  <a:cubicBezTo>
                    <a:pt x="12" y="538"/>
                    <a:pt x="0" y="571"/>
                    <a:pt x="12" y="603"/>
                  </a:cubicBezTo>
                  <a:cubicBezTo>
                    <a:pt x="30" y="659"/>
                    <a:pt x="87" y="683"/>
                    <a:pt x="144" y="683"/>
                  </a:cubicBezTo>
                  <a:cubicBezTo>
                    <a:pt x="154" y="683"/>
                    <a:pt x="165" y="682"/>
                    <a:pt x="175" y="680"/>
                  </a:cubicBezTo>
                  <a:cubicBezTo>
                    <a:pt x="215" y="680"/>
                    <a:pt x="251" y="678"/>
                    <a:pt x="286" y="678"/>
                  </a:cubicBezTo>
                  <a:cubicBezTo>
                    <a:pt x="319" y="678"/>
                    <a:pt x="352" y="680"/>
                    <a:pt x="384" y="691"/>
                  </a:cubicBezTo>
                  <a:cubicBezTo>
                    <a:pt x="285" y="768"/>
                    <a:pt x="318" y="943"/>
                    <a:pt x="428" y="998"/>
                  </a:cubicBezTo>
                  <a:cubicBezTo>
                    <a:pt x="458" y="1014"/>
                    <a:pt x="492" y="1022"/>
                    <a:pt x="527" y="1022"/>
                  </a:cubicBezTo>
                  <a:cubicBezTo>
                    <a:pt x="608" y="1022"/>
                    <a:pt x="695" y="982"/>
                    <a:pt x="756" y="921"/>
                  </a:cubicBezTo>
                  <a:cubicBezTo>
                    <a:pt x="800" y="866"/>
                    <a:pt x="832" y="812"/>
                    <a:pt x="898" y="779"/>
                  </a:cubicBezTo>
                  <a:cubicBezTo>
                    <a:pt x="942" y="746"/>
                    <a:pt x="1007" y="757"/>
                    <a:pt x="1063" y="735"/>
                  </a:cubicBezTo>
                  <a:cubicBezTo>
                    <a:pt x="1248" y="680"/>
                    <a:pt x="1325" y="440"/>
                    <a:pt x="1248" y="275"/>
                  </a:cubicBezTo>
                  <a:cubicBezTo>
                    <a:pt x="1172" y="100"/>
                    <a:pt x="975" y="2"/>
                    <a:pt x="778" y="2"/>
                  </a:cubicBezTo>
                  <a:cubicBezTo>
                    <a:pt x="766" y="1"/>
                    <a:pt x="753" y="1"/>
                    <a:pt x="741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48" name="Rect 0"/>
            <p:cNvSpPr>
              <a:spLocks/>
            </p:cNvSpPr>
            <p:nvPr/>
          </p:nvSpPr>
          <p:spPr>
            <a:xfrm rot="0">
              <a:off x="6738620" y="2484755"/>
              <a:ext cx="31750" cy="26670"/>
            </a:xfrm>
            <a:custGeom>
              <a:gdLst>
                <a:gd fmla="*/ 708 w 1075" name="TX0"/>
                <a:gd fmla="*/ 1 h 914" name="TY0"/>
                <a:gd fmla="*/ 537 w 1075" name="TX1"/>
                <a:gd fmla="*/ 32 h 914" name="TY1"/>
                <a:gd fmla="*/ 351 w 1075" name="TX2"/>
                <a:gd fmla="*/ 54 h 914" name="TY2"/>
                <a:gd fmla="*/ 329 w 1075" name="TX3"/>
                <a:gd fmla="*/ 197 h 914" name="TY3"/>
                <a:gd fmla="*/ 276 w 1075" name="TX4"/>
                <a:gd fmla="*/ 167 h 914" name="TY4"/>
                <a:gd fmla="*/ 176 w 1075" name="TX5"/>
                <a:gd fmla="*/ 207 h 914" name="TY5"/>
                <a:gd fmla="*/ 34 w 1075" name="TX6"/>
                <a:gd fmla="*/ 372 h 914" name="TY6"/>
                <a:gd fmla="*/ 44 w 1075" name="TX7"/>
                <a:gd fmla="*/ 579 h 914" name="TY7"/>
                <a:gd fmla="*/ 137 w 1075" name="TX8"/>
                <a:gd fmla="*/ 619 h 914" name="TY8"/>
                <a:gd fmla="*/ 203 w 1075" name="TX9"/>
                <a:gd fmla="*/ 600 h 914" name="TY9"/>
                <a:gd fmla="*/ 203 w 1075" name="TX10"/>
                <a:gd fmla="*/ 600 h 914" name="TY10"/>
                <a:gd fmla="*/ 275 w 1075" name="TX11"/>
                <a:gd fmla="*/ 897 h 914" name="TY11"/>
                <a:gd fmla="*/ 353 w 1075" name="TX12"/>
                <a:gd fmla="*/ 913 h 914" name="TY12"/>
                <a:gd fmla="*/ 844 w 1075" name="TX13"/>
                <a:gd fmla="*/ 744 h 914" name="TY13"/>
                <a:gd fmla="*/ 942 w 1075" name="TX14"/>
                <a:gd fmla="*/ 744 h 914" name="TY14"/>
                <a:gd fmla="*/ 1073 w 1075" name="TX15"/>
                <a:gd fmla="*/ 579 h 914" name="TY15"/>
                <a:gd fmla="*/ 1041 w 1075" name="TX16"/>
                <a:gd fmla="*/ 372 h 914" name="TY16"/>
                <a:gd fmla="*/ 778 w 1075" name="TX17"/>
                <a:gd fmla="*/ 10 h 914" name="TY17"/>
                <a:gd fmla="*/ 708 w 1075" name="TX18"/>
                <a:gd fmla="*/ 1 h 914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1075" h="914">
                  <a:moveTo>
                    <a:pt x="708" y="1"/>
                  </a:moveTo>
                  <a:cubicBezTo>
                    <a:pt x="651" y="1"/>
                    <a:pt x="591" y="16"/>
                    <a:pt x="537" y="32"/>
                  </a:cubicBezTo>
                  <a:cubicBezTo>
                    <a:pt x="472" y="43"/>
                    <a:pt x="416" y="54"/>
                    <a:pt x="351" y="54"/>
                  </a:cubicBezTo>
                  <a:lnTo>
                    <a:pt x="329" y="197"/>
                  </a:lnTo>
                  <a:cubicBezTo>
                    <a:pt x="316" y="175"/>
                    <a:pt x="297" y="167"/>
                    <a:pt x="276" y="167"/>
                  </a:cubicBezTo>
                  <a:cubicBezTo>
                    <a:pt x="242" y="167"/>
                    <a:pt x="202" y="187"/>
                    <a:pt x="176" y="207"/>
                  </a:cubicBezTo>
                  <a:cubicBezTo>
                    <a:pt x="121" y="262"/>
                    <a:pt x="66" y="306"/>
                    <a:pt x="34" y="372"/>
                  </a:cubicBezTo>
                  <a:cubicBezTo>
                    <a:pt x="0" y="437"/>
                    <a:pt x="0" y="525"/>
                    <a:pt x="44" y="579"/>
                  </a:cubicBezTo>
                  <a:cubicBezTo>
                    <a:pt x="65" y="606"/>
                    <a:pt x="101" y="619"/>
                    <a:pt x="137" y="619"/>
                  </a:cubicBezTo>
                  <a:cubicBezTo>
                    <a:pt x="161" y="619"/>
                    <a:pt x="184" y="613"/>
                    <a:pt x="203" y="600"/>
                  </a:cubicBezTo>
                  <a:lnTo>
                    <a:pt x="203" y="600"/>
                  </a:lnTo>
                  <a:cubicBezTo>
                    <a:pt x="138" y="695"/>
                    <a:pt x="167" y="848"/>
                    <a:pt x="275" y="897"/>
                  </a:cubicBezTo>
                  <a:cubicBezTo>
                    <a:pt x="301" y="908"/>
                    <a:pt x="327" y="913"/>
                    <a:pt x="353" y="913"/>
                  </a:cubicBezTo>
                  <a:cubicBezTo>
                    <a:pt x="511" y="913"/>
                    <a:pt x="665" y="744"/>
                    <a:pt x="844" y="744"/>
                  </a:cubicBezTo>
                  <a:lnTo>
                    <a:pt x="942" y="744"/>
                  </a:lnTo>
                  <a:cubicBezTo>
                    <a:pt x="1019" y="722"/>
                    <a:pt x="1063" y="656"/>
                    <a:pt x="1073" y="579"/>
                  </a:cubicBezTo>
                  <a:cubicBezTo>
                    <a:pt x="1073" y="514"/>
                    <a:pt x="1051" y="437"/>
                    <a:pt x="1041" y="372"/>
                  </a:cubicBezTo>
                  <a:cubicBezTo>
                    <a:pt x="986" y="229"/>
                    <a:pt x="920" y="54"/>
                    <a:pt x="778" y="10"/>
                  </a:cubicBezTo>
                  <a:cubicBezTo>
                    <a:pt x="756" y="4"/>
                    <a:pt x="732" y="1"/>
                    <a:pt x="708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49" name="Rect 0"/>
            <p:cNvSpPr>
              <a:spLocks/>
            </p:cNvSpPr>
            <p:nvPr/>
          </p:nvSpPr>
          <p:spPr>
            <a:xfrm rot="0">
              <a:off x="6672580" y="2473325"/>
              <a:ext cx="26035" cy="22860"/>
            </a:xfrm>
            <a:custGeom>
              <a:gdLst>
                <a:gd fmla="*/ 642 w 889" name="TX0"/>
                <a:gd fmla="*/ 0 h 773" name="TY0"/>
                <a:gd fmla="*/ 613 w 889" name="TX1"/>
                <a:gd fmla="*/ 2 h 773" name="TY1"/>
                <a:gd fmla="*/ 362 w 889" name="TX2"/>
                <a:gd fmla="*/ 123 h 773" name="TY2"/>
                <a:gd fmla="*/ 460 w 889" name="TX3"/>
                <a:gd fmla="*/ 2 h 773" name="TY3"/>
                <a:gd fmla="*/ 460 w 889" name="TX4"/>
                <a:gd fmla="*/ 2 h 773" name="TY4"/>
                <a:gd fmla="*/ 143 w 889" name="TX5"/>
                <a:gd fmla="*/ 111 h 773" name="TY5"/>
                <a:gd fmla="*/ 44 w 889" name="TX6"/>
                <a:gd fmla="*/ 407 h 773" name="TY6"/>
                <a:gd fmla="*/ 205 w 889" name="TX7"/>
                <a:gd fmla="*/ 517 h 773" name="TY7"/>
                <a:gd fmla="*/ 318 w 889" name="TX8"/>
                <a:gd fmla="*/ 462 h 773" name="TY8"/>
                <a:gd fmla="*/ 471 w 889" name="TX9"/>
                <a:gd fmla="*/ 714 h 773" name="TY9"/>
                <a:gd fmla="*/ 619 w 889" name="TX10"/>
                <a:gd fmla="*/ 772 h 773" name="TY10"/>
                <a:gd fmla="*/ 723 w 889" name="TX11"/>
                <a:gd fmla="*/ 714 h 773" name="TY11"/>
                <a:gd fmla="*/ 625 w 889" name="TX12"/>
                <a:gd fmla="*/ 429 h 773" name="TY12"/>
                <a:gd fmla="*/ 844 w 889" name="TX13"/>
                <a:gd fmla="*/ 133 h 773" name="TY13"/>
                <a:gd fmla="*/ 642 w 889" name="TX14"/>
                <a:gd fmla="*/ 0 h 773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889" h="773">
                  <a:moveTo>
                    <a:pt x="642" y="0"/>
                  </a:moveTo>
                  <a:cubicBezTo>
                    <a:pt x="632" y="0"/>
                    <a:pt x="623" y="1"/>
                    <a:pt x="613" y="2"/>
                  </a:cubicBezTo>
                  <a:cubicBezTo>
                    <a:pt x="526" y="13"/>
                    <a:pt x="438" y="68"/>
                    <a:pt x="362" y="123"/>
                  </a:cubicBezTo>
                  <a:lnTo>
                    <a:pt x="460" y="2"/>
                  </a:lnTo>
                  <a:lnTo>
                    <a:pt x="460" y="2"/>
                  </a:lnTo>
                  <a:cubicBezTo>
                    <a:pt x="350" y="24"/>
                    <a:pt x="230" y="46"/>
                    <a:pt x="143" y="111"/>
                  </a:cubicBezTo>
                  <a:cubicBezTo>
                    <a:pt x="55" y="188"/>
                    <a:pt x="0" y="308"/>
                    <a:pt x="44" y="407"/>
                  </a:cubicBezTo>
                  <a:cubicBezTo>
                    <a:pt x="71" y="475"/>
                    <a:pt x="139" y="517"/>
                    <a:pt x="205" y="517"/>
                  </a:cubicBezTo>
                  <a:cubicBezTo>
                    <a:pt x="247" y="517"/>
                    <a:pt x="288" y="500"/>
                    <a:pt x="318" y="462"/>
                  </a:cubicBezTo>
                  <a:cubicBezTo>
                    <a:pt x="372" y="539"/>
                    <a:pt x="406" y="637"/>
                    <a:pt x="471" y="714"/>
                  </a:cubicBezTo>
                  <a:cubicBezTo>
                    <a:pt x="512" y="749"/>
                    <a:pt x="569" y="772"/>
                    <a:pt x="619" y="772"/>
                  </a:cubicBezTo>
                  <a:cubicBezTo>
                    <a:pt x="663" y="772"/>
                    <a:pt x="702" y="755"/>
                    <a:pt x="723" y="714"/>
                  </a:cubicBezTo>
                  <a:cubicBezTo>
                    <a:pt x="767" y="615"/>
                    <a:pt x="668" y="527"/>
                    <a:pt x="625" y="429"/>
                  </a:cubicBezTo>
                  <a:cubicBezTo>
                    <a:pt x="745" y="364"/>
                    <a:pt x="887" y="265"/>
                    <a:pt x="844" y="133"/>
                  </a:cubicBezTo>
                  <a:cubicBezTo>
                    <a:pt x="824" y="45"/>
                    <a:pt x="733" y="0"/>
                    <a:pt x="642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50" name="Rect 0"/>
            <p:cNvSpPr>
              <a:spLocks/>
            </p:cNvSpPr>
            <p:nvPr/>
          </p:nvSpPr>
          <p:spPr>
            <a:xfrm rot="0">
              <a:off x="6869430" y="2499360"/>
              <a:ext cx="41275" cy="27305"/>
            </a:xfrm>
            <a:custGeom>
              <a:gdLst>
                <a:gd fmla="*/ 608 w 1403" name="TX0"/>
                <a:gd fmla="*/ 1 h 920" name="TY0"/>
                <a:gd fmla="*/ 427 w 1403" name="TX1"/>
                <a:gd fmla="*/ 177 h 920" name="TY1"/>
                <a:gd fmla="*/ 460 w 1403" name="TX2"/>
                <a:gd fmla="*/ 286 h 920" name="TY2"/>
                <a:gd fmla="*/ 482 w 1403" name="TX3"/>
                <a:gd fmla="*/ 302 h 920" name="TY3"/>
                <a:gd fmla="*/ 482 w 1403" name="TX4"/>
                <a:gd fmla="*/ 302 h 920" name="TY4"/>
                <a:gd fmla="*/ 350 w 1403" name="TX5"/>
                <a:gd fmla="*/ 342 h 920" name="TY5"/>
                <a:gd fmla="*/ 298 w 1403" name="TX6"/>
                <a:gd fmla="*/ 336 h 920" name="TY6"/>
                <a:gd fmla="*/ 22 w 1403" name="TX7"/>
                <a:gd fmla="*/ 571 h 920" name="TY7"/>
                <a:gd fmla="*/ 252 w 1403" name="TX8"/>
                <a:gd fmla="*/ 911 h 920" name="TY8"/>
                <a:gd fmla="*/ 320 w 1403" name="TX9"/>
                <a:gd fmla="*/ 918 h 920" name="TY9"/>
                <a:gd fmla="*/ 625 w 1403" name="TX10"/>
                <a:gd fmla="*/ 736 h 920" name="TY10"/>
                <a:gd fmla="*/ 703 w 1403" name="TX11"/>
                <a:gd fmla="*/ 665 h 920" name="TY11"/>
                <a:gd fmla="*/ 723 w 1403" name="TX12"/>
                <a:gd fmla="*/ 670 h 920" name="TY12"/>
                <a:gd fmla="*/ 745 w 1403" name="TX13"/>
                <a:gd fmla="*/ 692 h 920" name="TY13"/>
                <a:gd fmla="*/ 969 w 1403" name="TX14"/>
                <a:gd fmla="*/ 792 h 920" name="TY14"/>
                <a:gd fmla="*/ 1172 w 1403" name="TX15"/>
                <a:gd fmla="*/ 758 h 920" name="TY15"/>
                <a:gd fmla="*/ 1358 w 1403" name="TX16"/>
                <a:gd fmla="*/ 670 h 920" name="TY16"/>
                <a:gd fmla="*/ 1358 w 1403" name="TX17"/>
                <a:gd fmla="*/ 483 h 920" name="TY17"/>
                <a:gd fmla="*/ 1243 w 1403" name="TX18"/>
                <a:gd fmla="*/ 432 h 920" name="TY18"/>
                <a:gd fmla="*/ 1172 w 1403" name="TX19"/>
                <a:gd fmla="*/ 451 h 920" name="TY19"/>
                <a:gd fmla="*/ 1172 w 1403" name="TX20"/>
                <a:gd fmla="*/ 177 h 920" name="TY20"/>
                <a:gd fmla="*/ 991 w 1403" name="TX21"/>
                <a:gd fmla="*/ 23 h 920" name="TY21"/>
                <a:gd fmla="*/ 975 w 1403" name="TX22"/>
                <a:gd fmla="*/ 24 h 920" name="TY22"/>
                <a:gd fmla="*/ 778 w 1403" name="TX23"/>
                <a:gd fmla="*/ 199 h 920" name="TY23"/>
                <a:gd fmla="*/ 625 w 1403" name="TX24"/>
                <a:gd fmla="*/ 2 h 920" name="TY24"/>
                <a:gd fmla="*/ 608 w 1403" name="TX25"/>
                <a:gd fmla="*/ 1 h 920" name="TY2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</a:cxnLst>
              <a:rect l="l" t="t" r="r" b="b"/>
              <a:pathLst>
                <a:path w="1403" h="920">
                  <a:moveTo>
                    <a:pt x="608" y="1"/>
                  </a:moveTo>
                  <a:cubicBezTo>
                    <a:pt x="516" y="1"/>
                    <a:pt x="437" y="84"/>
                    <a:pt x="427" y="177"/>
                  </a:cubicBezTo>
                  <a:cubicBezTo>
                    <a:pt x="427" y="221"/>
                    <a:pt x="427" y="264"/>
                    <a:pt x="460" y="286"/>
                  </a:cubicBezTo>
                  <a:cubicBezTo>
                    <a:pt x="466" y="293"/>
                    <a:pt x="474" y="298"/>
                    <a:pt x="482" y="302"/>
                  </a:cubicBezTo>
                  <a:lnTo>
                    <a:pt x="482" y="302"/>
                  </a:lnTo>
                  <a:lnTo>
                    <a:pt x="350" y="342"/>
                  </a:lnTo>
                  <a:cubicBezTo>
                    <a:pt x="333" y="338"/>
                    <a:pt x="316" y="336"/>
                    <a:pt x="298" y="336"/>
                  </a:cubicBezTo>
                  <a:cubicBezTo>
                    <a:pt x="164" y="336"/>
                    <a:pt x="41" y="445"/>
                    <a:pt x="22" y="571"/>
                  </a:cubicBezTo>
                  <a:cubicBezTo>
                    <a:pt x="0" y="714"/>
                    <a:pt x="110" y="867"/>
                    <a:pt x="252" y="911"/>
                  </a:cubicBezTo>
                  <a:cubicBezTo>
                    <a:pt x="274" y="916"/>
                    <a:pt x="297" y="918"/>
                    <a:pt x="320" y="918"/>
                  </a:cubicBezTo>
                  <a:cubicBezTo>
                    <a:pt x="443" y="918"/>
                    <a:pt x="569" y="847"/>
                    <a:pt x="625" y="736"/>
                  </a:cubicBezTo>
                  <a:cubicBezTo>
                    <a:pt x="643" y="708"/>
                    <a:pt x="669" y="665"/>
                    <a:pt x="703" y="665"/>
                  </a:cubicBezTo>
                  <a:cubicBezTo>
                    <a:pt x="709" y="665"/>
                    <a:pt x="716" y="667"/>
                    <a:pt x="723" y="670"/>
                  </a:cubicBezTo>
                  <a:cubicBezTo>
                    <a:pt x="734" y="670"/>
                    <a:pt x="734" y="681"/>
                    <a:pt x="745" y="692"/>
                  </a:cubicBezTo>
                  <a:cubicBezTo>
                    <a:pt x="794" y="766"/>
                    <a:pt x="879" y="792"/>
                    <a:pt x="969" y="792"/>
                  </a:cubicBezTo>
                  <a:cubicBezTo>
                    <a:pt x="1038" y="792"/>
                    <a:pt x="1110" y="777"/>
                    <a:pt x="1172" y="758"/>
                  </a:cubicBezTo>
                  <a:cubicBezTo>
                    <a:pt x="1248" y="746"/>
                    <a:pt x="1314" y="724"/>
                    <a:pt x="1358" y="670"/>
                  </a:cubicBezTo>
                  <a:cubicBezTo>
                    <a:pt x="1401" y="615"/>
                    <a:pt x="1401" y="527"/>
                    <a:pt x="1358" y="483"/>
                  </a:cubicBezTo>
                  <a:cubicBezTo>
                    <a:pt x="1330" y="450"/>
                    <a:pt x="1286" y="432"/>
                    <a:pt x="1243" y="432"/>
                  </a:cubicBezTo>
                  <a:cubicBezTo>
                    <a:pt x="1217" y="432"/>
                    <a:pt x="1192" y="439"/>
                    <a:pt x="1172" y="451"/>
                  </a:cubicBezTo>
                  <a:cubicBezTo>
                    <a:pt x="1182" y="352"/>
                    <a:pt x="1194" y="264"/>
                    <a:pt x="1172" y="177"/>
                  </a:cubicBezTo>
                  <a:cubicBezTo>
                    <a:pt x="1151" y="95"/>
                    <a:pt x="1073" y="23"/>
                    <a:pt x="991" y="23"/>
                  </a:cubicBezTo>
                  <a:cubicBezTo>
                    <a:pt x="986" y="23"/>
                    <a:pt x="980" y="23"/>
                    <a:pt x="975" y="24"/>
                  </a:cubicBezTo>
                  <a:cubicBezTo>
                    <a:pt x="876" y="35"/>
                    <a:pt x="822" y="123"/>
                    <a:pt x="778" y="199"/>
                  </a:cubicBezTo>
                  <a:cubicBezTo>
                    <a:pt x="810" y="111"/>
                    <a:pt x="723" y="2"/>
                    <a:pt x="625" y="2"/>
                  </a:cubicBezTo>
                  <a:cubicBezTo>
                    <a:pt x="619" y="1"/>
                    <a:pt x="614" y="1"/>
                    <a:pt x="608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51" name="Rect 0"/>
            <p:cNvSpPr>
              <a:spLocks/>
            </p:cNvSpPr>
            <p:nvPr/>
          </p:nvSpPr>
          <p:spPr>
            <a:xfrm rot="0">
              <a:off x="6919595" y="2505710"/>
              <a:ext cx="28575" cy="23495"/>
            </a:xfrm>
            <a:custGeom>
              <a:gdLst>
                <a:gd fmla="*/ 597 w 966" name="TX0"/>
                <a:gd fmla="*/ 1 h 795" name="TY0"/>
                <a:gd fmla="*/ 258 w 966" name="TX1"/>
                <a:gd fmla="*/ 223 h 795" name="TY1"/>
                <a:gd fmla="*/ 258 w 966" name="TX2"/>
                <a:gd fmla="*/ 223 h 795" name="TY2"/>
                <a:gd fmla="*/ 12 w 966" name="TX3"/>
                <a:gd fmla="*/ 517 h 795" name="TY3"/>
                <a:gd fmla="*/ 1 w 966" name="TX4"/>
                <a:gd fmla="*/ 561 h 795" name="TY4"/>
                <a:gd fmla="*/ 78 w 966" name="TX5"/>
                <a:gd fmla="*/ 583 h 795" name="TY5"/>
                <a:gd fmla="*/ 90 w 966" name="TX6"/>
                <a:gd fmla="*/ 582 h 795" name="TY6"/>
                <a:gd fmla="*/ 341 w 966" name="TX7"/>
                <a:gd fmla="*/ 758 h 795" name="TY7"/>
                <a:gd fmla="*/ 458 w 966" name="TX8"/>
                <a:gd fmla="*/ 794 h 795" name="TY8"/>
                <a:gd fmla="*/ 713 w 966" name="TX9"/>
                <a:gd fmla="*/ 561 h 795" name="TY9"/>
                <a:gd fmla="*/ 793 w 966" name="TX10"/>
                <a:gd fmla="*/ 589 h 795" name="TY10"/>
                <a:gd fmla="*/ 888 w 966" name="TX11"/>
                <a:gd fmla="*/ 551 h 795" name="TY11"/>
                <a:gd fmla="*/ 954 w 966" name="TX12"/>
                <a:gd fmla="*/ 386 h 795" name="TY12"/>
                <a:gd fmla="*/ 636 w 966" name="TX13"/>
                <a:gd fmla="*/ 3 h 795" name="TY13"/>
                <a:gd fmla="*/ 597 w 966" name="TX14"/>
                <a:gd fmla="*/ 1 h 795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966" h="795">
                  <a:moveTo>
                    <a:pt x="597" y="1"/>
                  </a:moveTo>
                  <a:cubicBezTo>
                    <a:pt x="459" y="1"/>
                    <a:pt x="321" y="91"/>
                    <a:pt x="258" y="223"/>
                  </a:cubicBezTo>
                  <a:lnTo>
                    <a:pt x="258" y="223"/>
                  </a:lnTo>
                  <a:cubicBezTo>
                    <a:pt x="130" y="245"/>
                    <a:pt x="50" y="394"/>
                    <a:pt x="12" y="517"/>
                  </a:cubicBezTo>
                  <a:cubicBezTo>
                    <a:pt x="1" y="539"/>
                    <a:pt x="1" y="551"/>
                    <a:pt x="1" y="561"/>
                  </a:cubicBezTo>
                  <a:cubicBezTo>
                    <a:pt x="23" y="583"/>
                    <a:pt x="56" y="583"/>
                    <a:pt x="78" y="583"/>
                  </a:cubicBezTo>
                  <a:cubicBezTo>
                    <a:pt x="82" y="583"/>
                    <a:pt x="86" y="582"/>
                    <a:pt x="90" y="582"/>
                  </a:cubicBezTo>
                  <a:cubicBezTo>
                    <a:pt x="193" y="582"/>
                    <a:pt x="257" y="706"/>
                    <a:pt x="341" y="758"/>
                  </a:cubicBezTo>
                  <a:cubicBezTo>
                    <a:pt x="376" y="783"/>
                    <a:pt x="417" y="794"/>
                    <a:pt x="458" y="794"/>
                  </a:cubicBezTo>
                  <a:cubicBezTo>
                    <a:pt x="583" y="794"/>
                    <a:pt x="713" y="693"/>
                    <a:pt x="713" y="561"/>
                  </a:cubicBezTo>
                  <a:cubicBezTo>
                    <a:pt x="737" y="580"/>
                    <a:pt x="765" y="589"/>
                    <a:pt x="793" y="589"/>
                  </a:cubicBezTo>
                  <a:cubicBezTo>
                    <a:pt x="829" y="589"/>
                    <a:pt x="864" y="575"/>
                    <a:pt x="888" y="551"/>
                  </a:cubicBezTo>
                  <a:cubicBezTo>
                    <a:pt x="932" y="517"/>
                    <a:pt x="954" y="452"/>
                    <a:pt x="954" y="386"/>
                  </a:cubicBezTo>
                  <a:cubicBezTo>
                    <a:pt x="964" y="211"/>
                    <a:pt x="823" y="25"/>
                    <a:pt x="636" y="3"/>
                  </a:cubicBezTo>
                  <a:cubicBezTo>
                    <a:pt x="623" y="1"/>
                    <a:pt x="610" y="1"/>
                    <a:pt x="597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52" name="Rect 0"/>
            <p:cNvSpPr>
              <a:spLocks/>
            </p:cNvSpPr>
            <p:nvPr/>
          </p:nvSpPr>
          <p:spPr>
            <a:xfrm rot="0">
              <a:off x="6770370" y="2386330"/>
              <a:ext cx="33020" cy="34925"/>
            </a:xfrm>
            <a:custGeom>
              <a:gdLst>
                <a:gd fmla="*/ 551 w 1118" name="TX0"/>
                <a:gd fmla="*/ 1 h 1200" name="TY0"/>
                <a:gd fmla="*/ 526 w 1118" name="TX1"/>
                <a:gd fmla="*/ 3 h 1200" name="TY1"/>
                <a:gd fmla="*/ 388 w 1118" name="TX2"/>
                <a:gd fmla="*/ 247 h 1200" name="TY2"/>
                <a:gd fmla="*/ 388 w 1118" name="TX3"/>
                <a:gd fmla="*/ 247 h 1200" name="TY3"/>
                <a:gd fmla="*/ 274 w 1118" name="TX4"/>
                <a:gd fmla="*/ 191 h 1200" name="TY4"/>
                <a:gd fmla="*/ 231 w 1118" name="TX5"/>
                <a:gd fmla="*/ 200 h 1200" name="TY5"/>
                <a:gd fmla="*/ 132 w 1118" name="TX6"/>
                <a:gd fmla="*/ 397 h 1200" name="TY6"/>
                <a:gd fmla="*/ 241 w 1118" name="TX7"/>
                <a:gd fmla="*/ 606 h 1200" name="TY7"/>
                <a:gd fmla="*/ 197 w 1118" name="TX8"/>
                <a:gd fmla="*/ 650 h 1200" name="TY8"/>
                <a:gd fmla="*/ 132 w 1118" name="TX9"/>
                <a:gd fmla="*/ 1087 h 1200" name="TY9"/>
                <a:gd fmla="*/ 450 w 1118" name="TX10"/>
                <a:gd fmla="*/ 1198 h 1200" name="TY10"/>
                <a:gd fmla="*/ 635 w 1118" name="TX11"/>
                <a:gd fmla="*/ 1175 h 1200" name="TY11"/>
                <a:gd fmla="*/ 953 w 1118" name="TX12"/>
                <a:gd fmla="*/ 1010 h 1200" name="TY12"/>
                <a:gd fmla="*/ 1106 w 1118" name="TX13"/>
                <a:gd fmla="*/ 813 h 1200" name="TY13"/>
                <a:gd fmla="*/ 975 w 1118" name="TX14"/>
                <a:gd fmla="*/ 628 h 1200" name="TY14"/>
                <a:gd fmla="*/ 1019 w 1118" name="TX15"/>
                <a:gd fmla="*/ 310 h 1200" name="TY15"/>
                <a:gd fmla="*/ 815 w 1118" name="TX16"/>
                <a:gd fmla="*/ 207 h 1200" name="TY16"/>
                <a:gd fmla="*/ 701 w 1118" name="TX17"/>
                <a:gd fmla="*/ 233 h 1200" name="TY17"/>
                <a:gd fmla="*/ 551 w 1118" name="TX18"/>
                <a:gd fmla="*/ 1 h 1200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1118" h="1200">
                  <a:moveTo>
                    <a:pt x="551" y="1"/>
                  </a:moveTo>
                  <a:cubicBezTo>
                    <a:pt x="542" y="1"/>
                    <a:pt x="534" y="2"/>
                    <a:pt x="526" y="3"/>
                  </a:cubicBezTo>
                  <a:cubicBezTo>
                    <a:pt x="424" y="31"/>
                    <a:pt x="369" y="146"/>
                    <a:pt x="388" y="247"/>
                  </a:cubicBezTo>
                  <a:lnTo>
                    <a:pt x="388" y="247"/>
                  </a:lnTo>
                  <a:cubicBezTo>
                    <a:pt x="364" y="213"/>
                    <a:pt x="317" y="191"/>
                    <a:pt x="274" y="191"/>
                  </a:cubicBezTo>
                  <a:cubicBezTo>
                    <a:pt x="259" y="191"/>
                    <a:pt x="244" y="194"/>
                    <a:pt x="231" y="200"/>
                  </a:cubicBezTo>
                  <a:cubicBezTo>
                    <a:pt x="153" y="233"/>
                    <a:pt x="121" y="321"/>
                    <a:pt x="132" y="397"/>
                  </a:cubicBezTo>
                  <a:cubicBezTo>
                    <a:pt x="143" y="474"/>
                    <a:pt x="187" y="551"/>
                    <a:pt x="241" y="606"/>
                  </a:cubicBezTo>
                  <a:lnTo>
                    <a:pt x="197" y="650"/>
                  </a:lnTo>
                  <a:cubicBezTo>
                    <a:pt x="22" y="704"/>
                    <a:pt x="0" y="956"/>
                    <a:pt x="132" y="1087"/>
                  </a:cubicBezTo>
                  <a:cubicBezTo>
                    <a:pt x="211" y="1167"/>
                    <a:pt x="329" y="1198"/>
                    <a:pt x="450" y="1198"/>
                  </a:cubicBezTo>
                  <a:cubicBezTo>
                    <a:pt x="512" y="1198"/>
                    <a:pt x="576" y="1190"/>
                    <a:pt x="635" y="1175"/>
                  </a:cubicBezTo>
                  <a:cubicBezTo>
                    <a:pt x="745" y="1142"/>
                    <a:pt x="866" y="1087"/>
                    <a:pt x="953" y="1010"/>
                  </a:cubicBezTo>
                  <a:cubicBezTo>
                    <a:pt x="1029" y="956"/>
                    <a:pt x="1085" y="890"/>
                    <a:pt x="1106" y="813"/>
                  </a:cubicBezTo>
                  <a:cubicBezTo>
                    <a:pt x="1117" y="726"/>
                    <a:pt x="1063" y="628"/>
                    <a:pt x="975" y="628"/>
                  </a:cubicBezTo>
                  <a:cubicBezTo>
                    <a:pt x="1063" y="551"/>
                    <a:pt x="1085" y="409"/>
                    <a:pt x="1019" y="310"/>
                  </a:cubicBezTo>
                  <a:cubicBezTo>
                    <a:pt x="975" y="244"/>
                    <a:pt x="895" y="207"/>
                    <a:pt x="815" y="207"/>
                  </a:cubicBezTo>
                  <a:cubicBezTo>
                    <a:pt x="776" y="207"/>
                    <a:pt x="737" y="215"/>
                    <a:pt x="701" y="233"/>
                  </a:cubicBezTo>
                  <a:cubicBezTo>
                    <a:pt x="762" y="132"/>
                    <a:pt x="662" y="1"/>
                    <a:pt x="551" y="1"/>
                  </a:cubicBezTo>
                  <a:close/>
                </a:path>
              </a:pathLst>
            </a:custGeom>
            <a:solidFill>
              <a:srgbClr val="CDC07A">
                <a:alpha val="33755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53" name="Rect 0"/>
            <p:cNvSpPr>
              <a:spLocks/>
            </p:cNvSpPr>
            <p:nvPr/>
          </p:nvSpPr>
          <p:spPr>
            <a:xfrm rot="0">
              <a:off x="6835775" y="2407920"/>
              <a:ext cx="34925" cy="36830"/>
            </a:xfrm>
            <a:custGeom>
              <a:gdLst>
                <a:gd fmla="*/ 527 w 1185" name="TX0"/>
                <a:gd fmla="*/ 1 h 1261" name="TY0"/>
                <a:gd fmla="*/ 373 w 1185" name="TX1"/>
                <a:gd fmla="*/ 55 h 1261" name="TY1"/>
                <a:gd fmla="*/ 318 w 1185" name="TX2"/>
                <a:gd fmla="*/ 187 h 1261" name="TY2"/>
                <a:gd fmla="*/ 252 w 1185" name="TX3"/>
                <a:gd fmla="*/ 230 h 1261" name="TY3"/>
                <a:gd fmla="*/ 351 w 1185" name="TX4"/>
                <a:gd fmla="*/ 505 h 1261" name="TY4"/>
                <a:gd fmla="*/ 209 w 1185" name="TX5"/>
                <a:gd fmla="*/ 461 h 1261" name="TY5"/>
                <a:gd fmla="*/ 33 w 1185" name="TX6"/>
                <a:gd fmla="*/ 559 h 1261" name="TY6"/>
                <a:gd fmla="*/ 121 w 1185" name="TX7"/>
                <a:gd fmla="*/ 855 h 1261" name="TY7"/>
                <a:gd fmla="*/ 132 w 1185" name="TX8"/>
                <a:gd fmla="*/ 855 h 1261" name="TY8"/>
                <a:gd fmla="*/ 198 w 1185" name="TX9"/>
                <a:gd fmla="*/ 1172 h 1261" name="TY9"/>
                <a:gd fmla="*/ 505 w 1185" name="TX10"/>
                <a:gd fmla="*/ 1260 h 1261" name="TY10"/>
                <a:gd fmla="*/ 548 w 1185" name="TX11"/>
                <a:gd fmla="*/ 1260 h 1261" name="TY11"/>
                <a:gd fmla="*/ 1030 w 1185" name="TX12"/>
                <a:gd fmla="*/ 1183 h 1261" name="TY12"/>
                <a:gd fmla="*/ 1128 w 1185" name="TX13"/>
                <a:gd fmla="*/ 1128 h 1261" name="TY13"/>
                <a:gd fmla="*/ 1140 w 1185" name="TX14"/>
                <a:gd fmla="*/ 931 h 1261" name="TY14"/>
                <a:gd fmla="*/ 975 w 1185" name="TX15"/>
                <a:gd fmla="*/ 811 h 1261" name="TY15"/>
                <a:gd fmla="*/ 1140 w 1185" name="TX16"/>
                <a:gd fmla="*/ 690 h 1261" name="TY16"/>
                <a:gd fmla="*/ 1096 w 1185" name="TX17"/>
                <a:gd fmla="*/ 493 h 1261" name="TY17"/>
                <a:gd fmla="*/ 943 w 1185" name="TX18"/>
                <a:gd fmla="*/ 340 h 1261" name="TY18"/>
                <a:gd fmla="*/ 975 w 1185" name="TX19"/>
                <a:gd fmla="*/ 264 h 1261" name="TY19"/>
                <a:gd fmla="*/ 986 w 1185" name="TX20"/>
                <a:gd fmla="*/ 230 h 1261" name="TY20"/>
                <a:gd fmla="*/ 887 w 1185" name="TX21"/>
                <a:gd fmla="*/ 12 h 1261" name="TY21"/>
                <a:gd fmla="*/ 855 w 1185" name="TX22"/>
                <a:gd fmla="*/ 1 h 1261" name="TY22"/>
                <a:gd fmla="*/ 724 w 1185" name="TX23"/>
                <a:gd fmla="*/ 89 h 1261" name="TY23"/>
                <a:gd fmla="*/ 527 w 1185" name="TX24"/>
                <a:gd fmla="*/ 1 h 1261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1185" h="1261">
                  <a:moveTo>
                    <a:pt x="527" y="1"/>
                  </a:moveTo>
                  <a:cubicBezTo>
                    <a:pt x="461" y="1"/>
                    <a:pt x="417" y="23"/>
                    <a:pt x="373" y="55"/>
                  </a:cubicBezTo>
                  <a:cubicBezTo>
                    <a:pt x="373" y="99"/>
                    <a:pt x="351" y="154"/>
                    <a:pt x="318" y="187"/>
                  </a:cubicBezTo>
                  <a:cubicBezTo>
                    <a:pt x="296" y="209"/>
                    <a:pt x="274" y="220"/>
                    <a:pt x="252" y="230"/>
                  </a:cubicBezTo>
                  <a:cubicBezTo>
                    <a:pt x="230" y="318"/>
                    <a:pt x="264" y="428"/>
                    <a:pt x="351" y="505"/>
                  </a:cubicBezTo>
                  <a:cubicBezTo>
                    <a:pt x="308" y="471"/>
                    <a:pt x="252" y="461"/>
                    <a:pt x="209" y="461"/>
                  </a:cubicBezTo>
                  <a:cubicBezTo>
                    <a:pt x="132" y="461"/>
                    <a:pt x="77" y="493"/>
                    <a:pt x="33" y="559"/>
                  </a:cubicBezTo>
                  <a:cubicBezTo>
                    <a:pt x="1" y="625"/>
                    <a:pt x="89" y="855"/>
                    <a:pt x="121" y="855"/>
                  </a:cubicBezTo>
                  <a:lnTo>
                    <a:pt x="132" y="855"/>
                  </a:lnTo>
                  <a:cubicBezTo>
                    <a:pt x="45" y="943"/>
                    <a:pt x="99" y="1096"/>
                    <a:pt x="198" y="1172"/>
                  </a:cubicBezTo>
                  <a:cubicBezTo>
                    <a:pt x="286" y="1238"/>
                    <a:pt x="395" y="1260"/>
                    <a:pt x="505" y="1260"/>
                  </a:cubicBezTo>
                  <a:lnTo>
                    <a:pt x="548" y="1260"/>
                  </a:lnTo>
                  <a:cubicBezTo>
                    <a:pt x="712" y="1249"/>
                    <a:pt x="865" y="1227"/>
                    <a:pt x="1030" y="1183"/>
                  </a:cubicBezTo>
                  <a:cubicBezTo>
                    <a:pt x="1063" y="1172"/>
                    <a:pt x="1096" y="1162"/>
                    <a:pt x="1128" y="1128"/>
                  </a:cubicBezTo>
                  <a:cubicBezTo>
                    <a:pt x="1183" y="1084"/>
                    <a:pt x="1183" y="997"/>
                    <a:pt x="1140" y="931"/>
                  </a:cubicBezTo>
                  <a:cubicBezTo>
                    <a:pt x="1106" y="877"/>
                    <a:pt x="1041" y="833"/>
                    <a:pt x="975" y="811"/>
                  </a:cubicBezTo>
                  <a:cubicBezTo>
                    <a:pt x="1052" y="811"/>
                    <a:pt x="1118" y="756"/>
                    <a:pt x="1140" y="690"/>
                  </a:cubicBezTo>
                  <a:cubicBezTo>
                    <a:pt x="1162" y="625"/>
                    <a:pt x="1140" y="548"/>
                    <a:pt x="1096" y="493"/>
                  </a:cubicBezTo>
                  <a:cubicBezTo>
                    <a:pt x="1030" y="449"/>
                    <a:pt x="931" y="417"/>
                    <a:pt x="943" y="340"/>
                  </a:cubicBezTo>
                  <a:cubicBezTo>
                    <a:pt x="943" y="308"/>
                    <a:pt x="953" y="286"/>
                    <a:pt x="975" y="264"/>
                  </a:cubicBezTo>
                  <a:cubicBezTo>
                    <a:pt x="975" y="252"/>
                    <a:pt x="975" y="242"/>
                    <a:pt x="986" y="230"/>
                  </a:cubicBezTo>
                  <a:cubicBezTo>
                    <a:pt x="943" y="165"/>
                    <a:pt x="909" y="89"/>
                    <a:pt x="887" y="12"/>
                  </a:cubicBezTo>
                  <a:cubicBezTo>
                    <a:pt x="877" y="12"/>
                    <a:pt x="865" y="1"/>
                    <a:pt x="855" y="1"/>
                  </a:cubicBezTo>
                  <a:cubicBezTo>
                    <a:pt x="800" y="1"/>
                    <a:pt x="756" y="45"/>
                    <a:pt x="724" y="89"/>
                  </a:cubicBezTo>
                  <a:cubicBezTo>
                    <a:pt x="658" y="23"/>
                    <a:pt x="592" y="1"/>
                    <a:pt x="527" y="1"/>
                  </a:cubicBezTo>
                  <a:close/>
                </a:path>
              </a:pathLst>
            </a:custGeom>
            <a:solidFill>
              <a:srgbClr val="CDC07A">
                <a:alpha val="33755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54" name="Rect 0"/>
            <p:cNvSpPr>
              <a:spLocks/>
            </p:cNvSpPr>
            <p:nvPr/>
          </p:nvSpPr>
          <p:spPr>
            <a:xfrm rot="0">
              <a:off x="6878955" y="2392680"/>
              <a:ext cx="36830" cy="36830"/>
            </a:xfrm>
            <a:custGeom>
              <a:gdLst>
                <a:gd fmla="*/ 592 w 1250" name="TX0"/>
                <a:gd fmla="*/ 0 h 1250" name="TY0"/>
                <a:gd fmla="*/ 559 w 1250" name="TX1"/>
                <a:gd fmla="*/ 176 h 1250" name="TY1"/>
                <a:gd fmla="*/ 625 w 1250" name="TX2"/>
                <a:gd fmla="*/ 537 h 1250" name="TY2"/>
                <a:gd fmla="*/ 44 w 1250" name="TX3"/>
                <a:gd fmla="*/ 1095 h 1250" name="TY3"/>
                <a:gd fmla="*/ 1 w 1250" name="TX4"/>
                <a:gd fmla="*/ 1095 h 1250" name="TY4"/>
                <a:gd fmla="*/ 132 w 1250" name="TX5"/>
                <a:gd fmla="*/ 1193 h 1250" name="TY5"/>
                <a:gd fmla="*/ 362 w 1250" name="TX6"/>
                <a:gd fmla="*/ 1237 h 1250" name="TY6"/>
                <a:gd fmla="*/ 581 w 1250" name="TX7"/>
                <a:gd fmla="*/ 1205 h 1250" name="TY7"/>
                <a:gd fmla="*/ 691 w 1250" name="TX8"/>
                <a:gd fmla="*/ 1183 h 1250" name="TY8"/>
                <a:gd fmla="*/ 713 w 1250" name="TX9"/>
                <a:gd fmla="*/ 1183 h 1250" name="TY9"/>
                <a:gd fmla="*/ 811 w 1250" name="TX10"/>
                <a:gd fmla="*/ 1215 h 1250" name="TY10"/>
                <a:gd fmla="*/ 997 w 1250" name="TX11"/>
                <a:gd fmla="*/ 1249 h 1250" name="TY11"/>
                <a:gd fmla="*/ 1107 w 1250" name="TX12"/>
                <a:gd fmla="*/ 1237 h 1250" name="TY12"/>
                <a:gd fmla="*/ 1161 w 1250" name="TX13"/>
                <a:gd fmla="*/ 1215 h 1250" name="TY13"/>
                <a:gd fmla="*/ 1194 w 1250" name="TX14"/>
                <a:gd fmla="*/ 974 h 1250" name="TY14"/>
                <a:gd fmla="*/ 1205 w 1250" name="TX15"/>
                <a:gd fmla="*/ 964 h 1250" name="TY15"/>
                <a:gd fmla="*/ 1107 w 1250" name="TX16"/>
                <a:gd fmla="*/ 865 h 1250" name="TY16"/>
                <a:gd fmla="*/ 1183 w 1250" name="TX17"/>
                <a:gd fmla="*/ 460 h 1250" name="TY17"/>
                <a:gd fmla="*/ 975 w 1250" name="TX18"/>
                <a:gd fmla="*/ 339 h 1250" name="TY18"/>
                <a:gd fmla="*/ 833 w 1250" name="TX19"/>
                <a:gd fmla="*/ 417 h 1250" name="TY19"/>
                <a:gd fmla="*/ 592 w 1250" name="TX20"/>
                <a:gd fmla="*/ 0 h 1250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1250" h="1250">
                  <a:moveTo>
                    <a:pt x="592" y="0"/>
                  </a:moveTo>
                  <a:cubicBezTo>
                    <a:pt x="570" y="55"/>
                    <a:pt x="559" y="120"/>
                    <a:pt x="559" y="176"/>
                  </a:cubicBezTo>
                  <a:cubicBezTo>
                    <a:pt x="570" y="296"/>
                    <a:pt x="614" y="417"/>
                    <a:pt x="625" y="537"/>
                  </a:cubicBezTo>
                  <a:cubicBezTo>
                    <a:pt x="636" y="833"/>
                    <a:pt x="340" y="1095"/>
                    <a:pt x="44" y="1095"/>
                  </a:cubicBezTo>
                  <a:lnTo>
                    <a:pt x="1" y="1095"/>
                  </a:lnTo>
                  <a:cubicBezTo>
                    <a:pt x="34" y="1139"/>
                    <a:pt x="78" y="1172"/>
                    <a:pt x="132" y="1193"/>
                  </a:cubicBezTo>
                  <a:cubicBezTo>
                    <a:pt x="209" y="1227"/>
                    <a:pt x="285" y="1237"/>
                    <a:pt x="362" y="1237"/>
                  </a:cubicBezTo>
                  <a:cubicBezTo>
                    <a:pt x="438" y="1237"/>
                    <a:pt x="516" y="1227"/>
                    <a:pt x="581" y="1205"/>
                  </a:cubicBezTo>
                  <a:cubicBezTo>
                    <a:pt x="625" y="1193"/>
                    <a:pt x="657" y="1183"/>
                    <a:pt x="691" y="1183"/>
                  </a:cubicBezTo>
                  <a:lnTo>
                    <a:pt x="713" y="1183"/>
                  </a:lnTo>
                  <a:lnTo>
                    <a:pt x="811" y="1215"/>
                  </a:lnTo>
                  <a:cubicBezTo>
                    <a:pt x="876" y="1237"/>
                    <a:pt x="932" y="1249"/>
                    <a:pt x="997" y="1249"/>
                  </a:cubicBezTo>
                  <a:cubicBezTo>
                    <a:pt x="1030" y="1249"/>
                    <a:pt x="1073" y="1237"/>
                    <a:pt x="1107" y="1237"/>
                  </a:cubicBezTo>
                  <a:cubicBezTo>
                    <a:pt x="1129" y="1227"/>
                    <a:pt x="1139" y="1227"/>
                    <a:pt x="1161" y="1215"/>
                  </a:cubicBezTo>
                  <a:cubicBezTo>
                    <a:pt x="1117" y="1139"/>
                    <a:pt x="1129" y="1030"/>
                    <a:pt x="1194" y="974"/>
                  </a:cubicBezTo>
                  <a:cubicBezTo>
                    <a:pt x="1194" y="964"/>
                    <a:pt x="1205" y="964"/>
                    <a:pt x="1205" y="964"/>
                  </a:cubicBezTo>
                  <a:cubicBezTo>
                    <a:pt x="1172" y="920"/>
                    <a:pt x="1139" y="887"/>
                    <a:pt x="1107" y="865"/>
                  </a:cubicBezTo>
                  <a:cubicBezTo>
                    <a:pt x="1194" y="755"/>
                    <a:pt x="1249" y="592"/>
                    <a:pt x="1183" y="460"/>
                  </a:cubicBezTo>
                  <a:cubicBezTo>
                    <a:pt x="1151" y="383"/>
                    <a:pt x="1063" y="339"/>
                    <a:pt x="975" y="339"/>
                  </a:cubicBezTo>
                  <a:cubicBezTo>
                    <a:pt x="920" y="339"/>
                    <a:pt x="866" y="361"/>
                    <a:pt x="833" y="417"/>
                  </a:cubicBezTo>
                  <a:cubicBezTo>
                    <a:pt x="876" y="241"/>
                    <a:pt x="767" y="44"/>
                    <a:pt x="592" y="0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55" name="Rect 0"/>
            <p:cNvSpPr>
              <a:spLocks/>
            </p:cNvSpPr>
            <p:nvPr/>
          </p:nvSpPr>
          <p:spPr>
            <a:xfrm rot="0">
              <a:off x="6921500" y="2366645"/>
              <a:ext cx="8255" cy="6350"/>
            </a:xfrm>
            <a:custGeom>
              <a:gdLst>
                <a:gd fmla="*/ 198 w 276" name="TX0"/>
                <a:gd fmla="*/ 1 h 199" name="TY0"/>
                <a:gd fmla="*/ 198 w 276" name="TX1"/>
                <a:gd fmla="*/ 1 h 199" name="TY1"/>
                <a:gd fmla="*/ 121 w 276" name="TX2"/>
                <a:gd fmla="*/ 176 h 199" name="TY2"/>
                <a:gd fmla="*/ 1 w 276" name="TX3"/>
                <a:gd fmla="*/ 186 h 199" name="TY3"/>
                <a:gd fmla="*/ 132 w 276" name="TX4"/>
                <a:gd fmla="*/ 198 h 199" name="TY4"/>
                <a:gd fmla="*/ 263 w 276" name="TX5"/>
                <a:gd fmla="*/ 186 h 199" name="TY5"/>
                <a:gd fmla="*/ 275 w 276" name="TX6"/>
                <a:gd fmla="*/ 154 h 199" name="TY6"/>
                <a:gd fmla="*/ 198 w 276" name="TX7"/>
                <a:gd fmla="*/ 1 h 199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276" h="199">
                  <a:moveTo>
                    <a:pt x="198" y="1"/>
                  </a:moveTo>
                  <a:lnTo>
                    <a:pt x="198" y="1"/>
                  </a:lnTo>
                  <a:cubicBezTo>
                    <a:pt x="143" y="45"/>
                    <a:pt x="121" y="110"/>
                    <a:pt x="121" y="176"/>
                  </a:cubicBezTo>
                  <a:cubicBezTo>
                    <a:pt x="78" y="176"/>
                    <a:pt x="34" y="186"/>
                    <a:pt x="1" y="186"/>
                  </a:cubicBezTo>
                  <a:cubicBezTo>
                    <a:pt x="44" y="198"/>
                    <a:pt x="88" y="198"/>
                    <a:pt x="132" y="198"/>
                  </a:cubicBezTo>
                  <a:cubicBezTo>
                    <a:pt x="176" y="198"/>
                    <a:pt x="220" y="198"/>
                    <a:pt x="263" y="186"/>
                  </a:cubicBezTo>
                  <a:cubicBezTo>
                    <a:pt x="263" y="176"/>
                    <a:pt x="263" y="165"/>
                    <a:pt x="275" y="154"/>
                  </a:cubicBezTo>
                  <a:cubicBezTo>
                    <a:pt x="220" y="121"/>
                    <a:pt x="187" y="66"/>
                    <a:pt x="198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56" name="Rect 0"/>
            <p:cNvSpPr>
              <a:spLocks/>
            </p:cNvSpPr>
            <p:nvPr/>
          </p:nvSpPr>
          <p:spPr>
            <a:xfrm rot="0">
              <a:off x="6932295" y="2396490"/>
              <a:ext cx="38100" cy="33655"/>
            </a:xfrm>
            <a:custGeom>
              <a:gdLst>
                <a:gd fmla="*/ 487 w 1302" name="TX0"/>
                <a:gd fmla="*/ 0 h 1144" name="TY0"/>
                <a:gd fmla="*/ 471 w 1302" name="TX1"/>
                <a:gd fmla="*/ 1 h 1144" name="TY1"/>
                <a:gd fmla="*/ 285 w 1302" name="TX2"/>
                <a:gd fmla="*/ 188 h 1144" name="TY2"/>
                <a:gd fmla="*/ 274 w 1302" name="TX3"/>
                <a:gd fmla="*/ 341 h 1144" name="TY3"/>
                <a:gd fmla="*/ 98 w 1302" name="TX4"/>
                <a:gd fmla="*/ 549 h 1144" name="TY4"/>
                <a:gd fmla="*/ 175 w 1302" name="TX5"/>
                <a:gd fmla="*/ 933 h 1144" name="TY5"/>
                <a:gd fmla="*/ 288 w 1302" name="TX6"/>
                <a:gd fmla="*/ 958 h 1144" name="TY6"/>
                <a:gd fmla="*/ 398 w 1302" name="TX7"/>
                <a:gd fmla="*/ 936 h 1144" name="TY7"/>
                <a:gd fmla="*/ 398 w 1302" name="TX8"/>
                <a:gd fmla="*/ 936 h 1144" name="TY8"/>
                <a:gd fmla="*/ 416 w 1302" name="TX9"/>
                <a:gd fmla="*/ 1020 h 1144" name="TY9"/>
                <a:gd fmla="*/ 660 w 1302" name="TX10"/>
                <a:gd fmla="*/ 1142 h 1144" name="TY10"/>
                <a:gd fmla="*/ 701 w 1302" name="TX11"/>
                <a:gd fmla="*/ 1140 h 1144" name="TY11"/>
                <a:gd fmla="*/ 909 w 1302" name="TX12"/>
                <a:gd fmla="*/ 976 h 1144" name="TY12"/>
                <a:gd fmla="*/ 1017 w 1302" name="TX13"/>
                <a:gd fmla="*/ 1003 h 1144" name="TY13"/>
                <a:gd fmla="*/ 1281 w 1302" name="TX14"/>
                <a:gd fmla="*/ 790 h 1144" name="TY14"/>
                <a:gd fmla="*/ 1018 w 1302" name="TX15"/>
                <a:gd fmla="*/ 490 h 1144" name="TY15"/>
                <a:gd fmla="*/ 1003 w 1302" name="TX16"/>
                <a:gd fmla="*/ 491 h 1144" name="TY16"/>
                <a:gd fmla="*/ 1003 w 1302" name="TX17"/>
                <a:gd fmla="*/ 491 h 1144" name="TY17"/>
                <a:gd fmla="*/ 1018 w 1302" name="TX18"/>
                <a:gd fmla="*/ 385 h 1144" name="TY18"/>
                <a:gd fmla="*/ 832 w 1302" name="TX19"/>
                <a:gd fmla="*/ 111 h 1144" name="TY19"/>
                <a:gd fmla="*/ 758 w 1302" name="TX20"/>
                <a:gd fmla="*/ 97 h 1144" name="TY20"/>
                <a:gd fmla="*/ 657 w 1302" name="TX21"/>
                <a:gd fmla="*/ 121 h 1144" name="TY21"/>
                <a:gd fmla="*/ 657 w 1302" name="TX22"/>
                <a:gd fmla="*/ 121 h 1144" name="TY22"/>
                <a:gd fmla="*/ 487 w 1302" name="TX23"/>
                <a:gd fmla="*/ 0 h 1144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1302" h="1144">
                  <a:moveTo>
                    <a:pt x="487" y="0"/>
                  </a:moveTo>
                  <a:cubicBezTo>
                    <a:pt x="482" y="0"/>
                    <a:pt x="476" y="1"/>
                    <a:pt x="471" y="1"/>
                  </a:cubicBezTo>
                  <a:cubicBezTo>
                    <a:pt x="373" y="13"/>
                    <a:pt x="295" y="100"/>
                    <a:pt x="285" y="188"/>
                  </a:cubicBezTo>
                  <a:cubicBezTo>
                    <a:pt x="285" y="242"/>
                    <a:pt x="285" y="286"/>
                    <a:pt x="274" y="341"/>
                  </a:cubicBezTo>
                  <a:cubicBezTo>
                    <a:pt x="241" y="429"/>
                    <a:pt x="154" y="473"/>
                    <a:pt x="98" y="549"/>
                  </a:cubicBezTo>
                  <a:cubicBezTo>
                    <a:pt x="0" y="658"/>
                    <a:pt x="44" y="855"/>
                    <a:pt x="175" y="933"/>
                  </a:cubicBezTo>
                  <a:cubicBezTo>
                    <a:pt x="210" y="950"/>
                    <a:pt x="249" y="958"/>
                    <a:pt x="288" y="958"/>
                  </a:cubicBezTo>
                  <a:cubicBezTo>
                    <a:pt x="325" y="958"/>
                    <a:pt x="363" y="950"/>
                    <a:pt x="398" y="936"/>
                  </a:cubicBezTo>
                  <a:lnTo>
                    <a:pt x="398" y="936"/>
                  </a:lnTo>
                  <a:cubicBezTo>
                    <a:pt x="396" y="965"/>
                    <a:pt x="402" y="994"/>
                    <a:pt x="416" y="1020"/>
                  </a:cubicBezTo>
                  <a:cubicBezTo>
                    <a:pt x="464" y="1106"/>
                    <a:pt x="563" y="1142"/>
                    <a:pt x="660" y="1142"/>
                  </a:cubicBezTo>
                  <a:cubicBezTo>
                    <a:pt x="674" y="1142"/>
                    <a:pt x="687" y="1142"/>
                    <a:pt x="701" y="1140"/>
                  </a:cubicBezTo>
                  <a:cubicBezTo>
                    <a:pt x="799" y="1130"/>
                    <a:pt x="898" y="1064"/>
                    <a:pt x="909" y="976"/>
                  </a:cubicBezTo>
                  <a:cubicBezTo>
                    <a:pt x="942" y="994"/>
                    <a:pt x="979" y="1003"/>
                    <a:pt x="1017" y="1003"/>
                  </a:cubicBezTo>
                  <a:cubicBezTo>
                    <a:pt x="1139" y="1003"/>
                    <a:pt x="1264" y="916"/>
                    <a:pt x="1281" y="790"/>
                  </a:cubicBezTo>
                  <a:cubicBezTo>
                    <a:pt x="1301" y="640"/>
                    <a:pt x="1166" y="490"/>
                    <a:pt x="1018" y="490"/>
                  </a:cubicBezTo>
                  <a:cubicBezTo>
                    <a:pt x="1013" y="490"/>
                    <a:pt x="1008" y="490"/>
                    <a:pt x="1003" y="491"/>
                  </a:cubicBezTo>
                  <a:lnTo>
                    <a:pt x="1003" y="491"/>
                  </a:lnTo>
                  <a:cubicBezTo>
                    <a:pt x="1032" y="474"/>
                    <a:pt x="1035" y="420"/>
                    <a:pt x="1018" y="385"/>
                  </a:cubicBezTo>
                  <a:cubicBezTo>
                    <a:pt x="986" y="276"/>
                    <a:pt x="930" y="166"/>
                    <a:pt x="832" y="111"/>
                  </a:cubicBezTo>
                  <a:cubicBezTo>
                    <a:pt x="809" y="102"/>
                    <a:pt x="784" y="97"/>
                    <a:pt x="758" y="97"/>
                  </a:cubicBezTo>
                  <a:cubicBezTo>
                    <a:pt x="722" y="97"/>
                    <a:pt x="687" y="106"/>
                    <a:pt x="657" y="121"/>
                  </a:cubicBezTo>
                  <a:lnTo>
                    <a:pt x="657" y="121"/>
                  </a:lnTo>
                  <a:cubicBezTo>
                    <a:pt x="629" y="51"/>
                    <a:pt x="556" y="0"/>
                    <a:pt x="487" y="0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57" name="Rect 0"/>
            <p:cNvSpPr>
              <a:spLocks/>
            </p:cNvSpPr>
            <p:nvPr/>
          </p:nvSpPr>
          <p:spPr>
            <a:xfrm rot="0">
              <a:off x="7044690" y="2383155"/>
              <a:ext cx="41275" cy="44450"/>
            </a:xfrm>
            <a:custGeom>
              <a:gdLst>
                <a:gd fmla="*/ 718 w 1415" name="TX0"/>
                <a:gd fmla="*/ 1 h 1511" name="TY0"/>
                <a:gd fmla="*/ 658 w 1415" name="TX1"/>
                <a:gd fmla="*/ 8 h 1511" name="TY1"/>
                <a:gd fmla="*/ 446 w 1415" name="TX2"/>
                <a:gd fmla="*/ 253 h 1511" name="TY2"/>
                <a:gd fmla="*/ 446 w 1415" name="TX3"/>
                <a:gd fmla="*/ 253 h 1511" name="TY3"/>
                <a:gd fmla="*/ 340 w 1415" name="TX4"/>
                <a:gd fmla="*/ 172 h 1511" name="TY4"/>
                <a:gd fmla="*/ 132 w 1415" name="TX5"/>
                <a:gd fmla="*/ 282 h 1511" name="TY5"/>
                <a:gd fmla="*/ 154 w 1415" name="TX6"/>
                <a:gd fmla="*/ 742 h 1511" name="TY6"/>
                <a:gd fmla="*/ 307 w 1415" name="TX7"/>
                <a:gd fmla="*/ 1453 h 1511" name="TY7"/>
                <a:gd fmla="*/ 472 w 1415" name="TX8"/>
                <a:gd fmla="*/ 1508 h 1511" name="TY8"/>
                <a:gd fmla="*/ 497 w 1415" name="TX9"/>
                <a:gd fmla="*/ 1509 h 1511" name="TY9"/>
                <a:gd fmla="*/ 778 w 1415" name="TX10"/>
                <a:gd fmla="*/ 1343 h 1511" name="TY10"/>
                <a:gd fmla="*/ 822 w 1415" name="TX11"/>
                <a:gd fmla="*/ 1289 h 1511" name="TY11"/>
                <a:gd fmla="*/ 857 w 1415" name="TX12"/>
                <a:gd fmla="*/ 1275 h 1511" name="TY12"/>
                <a:gd fmla="*/ 954 w 1415" name="TX13"/>
                <a:gd fmla="*/ 1311 h 1511" name="TY13"/>
                <a:gd fmla="*/ 1015 w 1415" name="TX14"/>
                <a:gd fmla="*/ 1322 h 1511" name="TY14"/>
                <a:gd fmla="*/ 1139 w 1415" name="TX15"/>
                <a:gd fmla="*/ 1278 h 1511" name="TY15"/>
                <a:gd fmla="*/ 1117 w 1415" name="TX16"/>
                <a:gd fmla="*/ 1102 h 1511" name="TY16"/>
                <a:gd fmla="*/ 1402 w 1415" name="TX17"/>
                <a:gd fmla="*/ 840 h 1511" name="TY17"/>
                <a:gd fmla="*/ 1194 w 1415" name="TX18"/>
                <a:gd fmla="*/ 511 h 1511" name="TY18"/>
                <a:gd fmla="*/ 1249 w 1415" name="TX19"/>
                <a:gd fmla="*/ 326 h 1511" name="TY19"/>
                <a:gd fmla="*/ 1173 w 1415" name="TX20"/>
                <a:gd fmla="*/ 150 h 1511" name="TY20"/>
                <a:gd fmla="*/ 1107 w 1415" name="TX21"/>
                <a:gd fmla="*/ 135 h 1511" name="TY21"/>
                <a:gd fmla="*/ 997 w 1415" name="TX22"/>
                <a:gd fmla="*/ 205 h 1511" name="TY22"/>
                <a:gd fmla="*/ 718 w 1415" name="TX23"/>
                <a:gd fmla="*/ 1 h 1511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1415" h="1511">
                  <a:moveTo>
                    <a:pt x="718" y="1"/>
                  </a:moveTo>
                  <a:cubicBezTo>
                    <a:pt x="698" y="1"/>
                    <a:pt x="678" y="3"/>
                    <a:pt x="658" y="8"/>
                  </a:cubicBezTo>
                  <a:cubicBezTo>
                    <a:pt x="546" y="34"/>
                    <a:pt x="462" y="140"/>
                    <a:pt x="446" y="253"/>
                  </a:cubicBezTo>
                  <a:lnTo>
                    <a:pt x="446" y="253"/>
                  </a:lnTo>
                  <a:cubicBezTo>
                    <a:pt x="426" y="211"/>
                    <a:pt x="385" y="178"/>
                    <a:pt x="340" y="172"/>
                  </a:cubicBezTo>
                  <a:cubicBezTo>
                    <a:pt x="263" y="172"/>
                    <a:pt x="187" y="216"/>
                    <a:pt x="132" y="282"/>
                  </a:cubicBezTo>
                  <a:cubicBezTo>
                    <a:pt x="34" y="413"/>
                    <a:pt x="44" y="621"/>
                    <a:pt x="154" y="742"/>
                  </a:cubicBezTo>
                  <a:cubicBezTo>
                    <a:pt x="1" y="971"/>
                    <a:pt x="66" y="1321"/>
                    <a:pt x="307" y="1453"/>
                  </a:cubicBezTo>
                  <a:cubicBezTo>
                    <a:pt x="362" y="1486"/>
                    <a:pt x="417" y="1508"/>
                    <a:pt x="472" y="1508"/>
                  </a:cubicBezTo>
                  <a:cubicBezTo>
                    <a:pt x="480" y="1509"/>
                    <a:pt x="489" y="1509"/>
                    <a:pt x="497" y="1509"/>
                  </a:cubicBezTo>
                  <a:cubicBezTo>
                    <a:pt x="610" y="1509"/>
                    <a:pt x="727" y="1445"/>
                    <a:pt x="778" y="1343"/>
                  </a:cubicBezTo>
                  <a:cubicBezTo>
                    <a:pt x="789" y="1321"/>
                    <a:pt x="800" y="1300"/>
                    <a:pt x="822" y="1289"/>
                  </a:cubicBezTo>
                  <a:cubicBezTo>
                    <a:pt x="832" y="1279"/>
                    <a:pt x="844" y="1275"/>
                    <a:pt x="857" y="1275"/>
                  </a:cubicBezTo>
                  <a:cubicBezTo>
                    <a:pt x="887" y="1275"/>
                    <a:pt x="923" y="1296"/>
                    <a:pt x="954" y="1311"/>
                  </a:cubicBezTo>
                  <a:cubicBezTo>
                    <a:pt x="971" y="1318"/>
                    <a:pt x="993" y="1322"/>
                    <a:pt x="1015" y="1322"/>
                  </a:cubicBezTo>
                  <a:cubicBezTo>
                    <a:pt x="1061" y="1322"/>
                    <a:pt x="1110" y="1307"/>
                    <a:pt x="1139" y="1278"/>
                  </a:cubicBezTo>
                  <a:cubicBezTo>
                    <a:pt x="1183" y="1223"/>
                    <a:pt x="1183" y="1136"/>
                    <a:pt x="1117" y="1102"/>
                  </a:cubicBezTo>
                  <a:cubicBezTo>
                    <a:pt x="1260" y="1092"/>
                    <a:pt x="1380" y="971"/>
                    <a:pt x="1402" y="840"/>
                  </a:cubicBezTo>
                  <a:cubicBezTo>
                    <a:pt x="1413" y="698"/>
                    <a:pt x="1326" y="555"/>
                    <a:pt x="1194" y="511"/>
                  </a:cubicBezTo>
                  <a:cubicBezTo>
                    <a:pt x="1216" y="457"/>
                    <a:pt x="1249" y="391"/>
                    <a:pt x="1249" y="326"/>
                  </a:cubicBezTo>
                  <a:cubicBezTo>
                    <a:pt x="1260" y="260"/>
                    <a:pt x="1227" y="183"/>
                    <a:pt x="1173" y="150"/>
                  </a:cubicBezTo>
                  <a:cubicBezTo>
                    <a:pt x="1152" y="140"/>
                    <a:pt x="1129" y="135"/>
                    <a:pt x="1107" y="135"/>
                  </a:cubicBezTo>
                  <a:cubicBezTo>
                    <a:pt x="1059" y="135"/>
                    <a:pt x="1012" y="159"/>
                    <a:pt x="997" y="205"/>
                  </a:cubicBezTo>
                  <a:cubicBezTo>
                    <a:pt x="969" y="83"/>
                    <a:pt x="844" y="1"/>
                    <a:pt x="718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58" name="Rect 0"/>
            <p:cNvSpPr>
              <a:spLocks/>
            </p:cNvSpPr>
            <p:nvPr/>
          </p:nvSpPr>
          <p:spPr>
            <a:xfrm rot="0">
              <a:off x="6904990" y="2461895"/>
              <a:ext cx="45085" cy="39370"/>
            </a:xfrm>
            <a:custGeom>
              <a:gdLst>
                <a:gd fmla="*/ 307 w 1546" name="TX0"/>
                <a:gd fmla="*/ 0 h 1337" name="TY0"/>
                <a:gd fmla="*/ 99 w 1546" name="TX1"/>
                <a:gd fmla="*/ 175 h 1337" name="TY1"/>
                <a:gd fmla="*/ 45 w 1546" name="TX2"/>
                <a:gd fmla="*/ 449 h 1337" name="TY2"/>
                <a:gd fmla="*/ 23 w 1546" name="TX3"/>
                <a:gd fmla="*/ 646 h 1337" name="TY3"/>
                <a:gd fmla="*/ 33 w 1546" name="TX4"/>
                <a:gd fmla="*/ 920 h 1337" name="TY4"/>
                <a:gd fmla="*/ 208 w 1546" name="TX5"/>
                <a:gd fmla="*/ 1084 h 1337" name="TY5"/>
                <a:gd fmla="*/ 264 w 1546" name="TX6"/>
                <a:gd fmla="*/ 1029 h 1337" name="TY6"/>
                <a:gd fmla="*/ 318 w 1546" name="TX7"/>
                <a:gd fmla="*/ 1215 h 1337" name="TY7"/>
                <a:gd fmla="*/ 340 w 1546" name="TX8"/>
                <a:gd fmla="*/ 1227 h 1337" name="TY8"/>
                <a:gd fmla="*/ 405 w 1546" name="TX9"/>
                <a:gd fmla="*/ 1237 h 1337" name="TY9"/>
                <a:gd fmla="*/ 461 w 1546" name="TX10"/>
                <a:gd fmla="*/ 1237 h 1337" name="TY10"/>
                <a:gd fmla="*/ 548 w 1546" name="TX11"/>
                <a:gd fmla="*/ 1227 h 1337" name="TY11"/>
                <a:gd fmla="*/ 953 w 1546" name="TX12"/>
                <a:gd fmla="*/ 1281 h 1337" name="TY12"/>
                <a:gd fmla="*/ 1183 w 1546" name="TX13"/>
                <a:gd fmla="*/ 1336 h 1337" name="TY13"/>
                <a:gd fmla="*/ 1194 w 1546" name="TX14"/>
                <a:gd fmla="*/ 1336 h 1337" name="TY14"/>
                <a:gd fmla="*/ 1380 w 1546" name="TX15"/>
                <a:gd fmla="*/ 1193 h 1337" name="TY15"/>
                <a:gd fmla="*/ 1337 w 1546" name="TX16"/>
                <a:gd fmla="*/ 1084 h 1337" name="TY16"/>
                <a:gd fmla="*/ 1512 w 1546" name="TX17"/>
                <a:gd fmla="*/ 930 h 1337" name="TY17"/>
                <a:gd fmla="*/ 1402 w 1546" name="TX18"/>
                <a:gd fmla="*/ 613 h 1337" name="TY18"/>
                <a:gd fmla="*/ 1194 w 1546" name="TX19"/>
                <a:gd fmla="*/ 526 h 1337" name="TY19"/>
                <a:gd fmla="*/ 1074 w 1546" name="TX20"/>
                <a:gd fmla="*/ 570 h 1337" name="TY20"/>
                <a:gd fmla="*/ 975 w 1546" name="TX21"/>
                <a:gd fmla="*/ 44 h 1337" name="TY21"/>
                <a:gd fmla="*/ 855 w 1546" name="TX22"/>
                <a:gd fmla="*/ 22 h 1337" name="TY22"/>
                <a:gd fmla="*/ 537 w 1546" name="TX23"/>
                <a:gd fmla="*/ 219 h 1337" name="TY23"/>
                <a:gd fmla="*/ 329 w 1546" name="TX24"/>
                <a:gd fmla="*/ 0 h 1337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1546" h="1337">
                  <a:moveTo>
                    <a:pt x="307" y="0"/>
                  </a:moveTo>
                  <a:cubicBezTo>
                    <a:pt x="220" y="11"/>
                    <a:pt x="143" y="88"/>
                    <a:pt x="99" y="175"/>
                  </a:cubicBezTo>
                  <a:cubicBezTo>
                    <a:pt x="66" y="252"/>
                    <a:pt x="55" y="351"/>
                    <a:pt x="45" y="449"/>
                  </a:cubicBezTo>
                  <a:cubicBezTo>
                    <a:pt x="33" y="514"/>
                    <a:pt x="33" y="580"/>
                    <a:pt x="23" y="646"/>
                  </a:cubicBezTo>
                  <a:cubicBezTo>
                    <a:pt x="11" y="745"/>
                    <a:pt x="1" y="832"/>
                    <a:pt x="33" y="920"/>
                  </a:cubicBezTo>
                  <a:cubicBezTo>
                    <a:pt x="66" y="996"/>
                    <a:pt x="132" y="1073"/>
                    <a:pt x="208" y="1084"/>
                  </a:cubicBezTo>
                  <a:cubicBezTo>
                    <a:pt x="230" y="1073"/>
                    <a:pt x="252" y="1051"/>
                    <a:pt x="264" y="1029"/>
                  </a:cubicBezTo>
                  <a:cubicBezTo>
                    <a:pt x="274" y="1084"/>
                    <a:pt x="296" y="1149"/>
                    <a:pt x="318" y="1215"/>
                  </a:cubicBezTo>
                  <a:cubicBezTo>
                    <a:pt x="329" y="1215"/>
                    <a:pt x="340" y="1227"/>
                    <a:pt x="340" y="1227"/>
                  </a:cubicBezTo>
                  <a:cubicBezTo>
                    <a:pt x="362" y="1237"/>
                    <a:pt x="384" y="1237"/>
                    <a:pt x="405" y="1237"/>
                  </a:cubicBezTo>
                  <a:lnTo>
                    <a:pt x="461" y="1237"/>
                  </a:lnTo>
                  <a:cubicBezTo>
                    <a:pt x="483" y="1227"/>
                    <a:pt x="515" y="1227"/>
                    <a:pt x="548" y="1227"/>
                  </a:cubicBezTo>
                  <a:cubicBezTo>
                    <a:pt x="690" y="1227"/>
                    <a:pt x="821" y="1248"/>
                    <a:pt x="953" y="1281"/>
                  </a:cubicBezTo>
                  <a:cubicBezTo>
                    <a:pt x="1030" y="1303"/>
                    <a:pt x="1106" y="1336"/>
                    <a:pt x="1183" y="1336"/>
                  </a:cubicBezTo>
                  <a:lnTo>
                    <a:pt x="1194" y="1336"/>
                  </a:lnTo>
                  <a:cubicBezTo>
                    <a:pt x="1281" y="1325"/>
                    <a:pt x="1369" y="1281"/>
                    <a:pt x="1380" y="1193"/>
                  </a:cubicBezTo>
                  <a:cubicBezTo>
                    <a:pt x="1391" y="1149"/>
                    <a:pt x="1369" y="1106"/>
                    <a:pt x="1337" y="1084"/>
                  </a:cubicBezTo>
                  <a:cubicBezTo>
                    <a:pt x="1413" y="1062"/>
                    <a:pt x="1478" y="1008"/>
                    <a:pt x="1512" y="930"/>
                  </a:cubicBezTo>
                  <a:cubicBezTo>
                    <a:pt x="1544" y="810"/>
                    <a:pt x="1490" y="690"/>
                    <a:pt x="1402" y="613"/>
                  </a:cubicBezTo>
                  <a:cubicBezTo>
                    <a:pt x="1347" y="558"/>
                    <a:pt x="1271" y="526"/>
                    <a:pt x="1194" y="526"/>
                  </a:cubicBezTo>
                  <a:cubicBezTo>
                    <a:pt x="1150" y="526"/>
                    <a:pt x="1106" y="536"/>
                    <a:pt x="1074" y="570"/>
                  </a:cubicBezTo>
                  <a:cubicBezTo>
                    <a:pt x="1216" y="416"/>
                    <a:pt x="1161" y="132"/>
                    <a:pt x="975" y="44"/>
                  </a:cubicBezTo>
                  <a:cubicBezTo>
                    <a:pt x="931" y="33"/>
                    <a:pt x="899" y="22"/>
                    <a:pt x="855" y="22"/>
                  </a:cubicBezTo>
                  <a:cubicBezTo>
                    <a:pt x="723" y="22"/>
                    <a:pt x="592" y="98"/>
                    <a:pt x="537" y="219"/>
                  </a:cubicBezTo>
                  <a:cubicBezTo>
                    <a:pt x="537" y="110"/>
                    <a:pt x="439" y="0"/>
                    <a:pt x="329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59" name="Rect 0"/>
            <p:cNvSpPr>
              <a:spLocks/>
            </p:cNvSpPr>
            <p:nvPr/>
          </p:nvSpPr>
          <p:spPr>
            <a:xfrm rot="0">
              <a:off x="6951980" y="2444750"/>
              <a:ext cx="26035" cy="29845"/>
            </a:xfrm>
            <a:custGeom>
              <a:gdLst>
                <a:gd fmla="*/ 292 w 877" name="TX0"/>
                <a:gd fmla="*/ 1 h 1023" name="TY0"/>
                <a:gd fmla="*/ 76 w 877" name="TX1"/>
                <a:gd fmla="*/ 112 h 1023" name="TY1"/>
                <a:gd fmla="*/ 110 w 877" name="TX2"/>
                <a:gd fmla="*/ 462 h 1023" name="TY2"/>
                <a:gd fmla="*/ 66 w 877" name="TX3"/>
                <a:gd fmla="*/ 462 h 1023" name="TY3"/>
                <a:gd fmla="*/ 44 w 877" name="TX4"/>
                <a:gd fmla="*/ 779 h 1023" name="TY4"/>
                <a:gd fmla="*/ 98 w 877" name="TX5"/>
                <a:gd fmla="*/ 910 h 1023" name="TY5"/>
                <a:gd fmla="*/ 159 w 877" name="TX6"/>
                <a:gd fmla="*/ 930 h 1023" name="TY6"/>
                <a:gd fmla="*/ 230 w 877" name="TX7"/>
                <a:gd fmla="*/ 888 h 1023" name="TY7"/>
                <a:gd fmla="*/ 531 w 877" name="TX8"/>
                <a:gd fmla="*/ 1021 h 1023" name="TY8"/>
                <a:gd fmla="*/ 558 w 877" name="TX9"/>
                <a:gd fmla="*/ 1020 h 1023" name="TY9"/>
                <a:gd fmla="*/ 766 w 877" name="TX10"/>
                <a:gd fmla="*/ 790 h 1023" name="TY10"/>
                <a:gd fmla="*/ 755 w 877" name="TX11"/>
                <a:gd fmla="*/ 735 h 1023" name="TY11"/>
                <a:gd fmla="*/ 777 w 877" name="TX12"/>
                <a:gd fmla="*/ 659 h 1023" name="TY12"/>
                <a:gd fmla="*/ 865 w 877" name="TX13"/>
                <a:gd fmla="*/ 374 h 1023" name="TY13"/>
                <a:gd fmla="*/ 679 w 877" name="TX14"/>
                <a:gd fmla="*/ 166 h 1023" name="TY14"/>
                <a:gd fmla="*/ 549 w 877" name="TX15"/>
                <a:gd fmla="*/ 233 h 1023" name="TY15"/>
                <a:gd fmla="*/ 549 w 877" name="TX16"/>
                <a:gd fmla="*/ 233 h 1023" name="TY16"/>
                <a:gd fmla="*/ 416 w 877" name="TX17"/>
                <a:gd fmla="*/ 34 h 1023" name="TY17"/>
                <a:gd fmla="*/ 292 w 877" name="TX18"/>
                <a:gd fmla="*/ 1 h 1023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877" h="1023">
                  <a:moveTo>
                    <a:pt x="292" y="1"/>
                  </a:moveTo>
                  <a:cubicBezTo>
                    <a:pt x="210" y="1"/>
                    <a:pt x="127" y="40"/>
                    <a:pt x="76" y="112"/>
                  </a:cubicBezTo>
                  <a:cubicBezTo>
                    <a:pt x="0" y="210"/>
                    <a:pt x="11" y="374"/>
                    <a:pt x="110" y="462"/>
                  </a:cubicBezTo>
                  <a:lnTo>
                    <a:pt x="66" y="462"/>
                  </a:lnTo>
                  <a:cubicBezTo>
                    <a:pt x="32" y="560"/>
                    <a:pt x="22" y="669"/>
                    <a:pt x="44" y="779"/>
                  </a:cubicBezTo>
                  <a:cubicBezTo>
                    <a:pt x="44" y="823"/>
                    <a:pt x="66" y="878"/>
                    <a:pt x="98" y="910"/>
                  </a:cubicBezTo>
                  <a:cubicBezTo>
                    <a:pt x="115" y="923"/>
                    <a:pt x="138" y="930"/>
                    <a:pt x="159" y="930"/>
                  </a:cubicBezTo>
                  <a:cubicBezTo>
                    <a:pt x="192" y="930"/>
                    <a:pt x="223" y="915"/>
                    <a:pt x="230" y="888"/>
                  </a:cubicBezTo>
                  <a:cubicBezTo>
                    <a:pt x="321" y="960"/>
                    <a:pt x="421" y="1021"/>
                    <a:pt x="531" y="1021"/>
                  </a:cubicBezTo>
                  <a:cubicBezTo>
                    <a:pt x="540" y="1021"/>
                    <a:pt x="549" y="1021"/>
                    <a:pt x="558" y="1020"/>
                  </a:cubicBezTo>
                  <a:cubicBezTo>
                    <a:pt x="679" y="1020"/>
                    <a:pt x="788" y="900"/>
                    <a:pt x="766" y="790"/>
                  </a:cubicBezTo>
                  <a:cubicBezTo>
                    <a:pt x="766" y="768"/>
                    <a:pt x="755" y="747"/>
                    <a:pt x="755" y="735"/>
                  </a:cubicBezTo>
                  <a:cubicBezTo>
                    <a:pt x="755" y="703"/>
                    <a:pt x="766" y="681"/>
                    <a:pt x="777" y="659"/>
                  </a:cubicBezTo>
                  <a:cubicBezTo>
                    <a:pt x="832" y="571"/>
                    <a:pt x="876" y="472"/>
                    <a:pt x="865" y="374"/>
                  </a:cubicBezTo>
                  <a:cubicBezTo>
                    <a:pt x="854" y="275"/>
                    <a:pt x="777" y="177"/>
                    <a:pt x="679" y="166"/>
                  </a:cubicBezTo>
                  <a:cubicBezTo>
                    <a:pt x="626" y="166"/>
                    <a:pt x="578" y="194"/>
                    <a:pt x="549" y="233"/>
                  </a:cubicBezTo>
                  <a:lnTo>
                    <a:pt x="549" y="233"/>
                  </a:lnTo>
                  <a:cubicBezTo>
                    <a:pt x="537" y="152"/>
                    <a:pt x="492" y="76"/>
                    <a:pt x="416" y="34"/>
                  </a:cubicBezTo>
                  <a:cubicBezTo>
                    <a:pt x="378" y="12"/>
                    <a:pt x="335" y="1"/>
                    <a:pt x="2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60" name="Rect 0"/>
            <p:cNvSpPr>
              <a:spLocks/>
            </p:cNvSpPr>
            <p:nvPr/>
          </p:nvSpPr>
          <p:spPr>
            <a:xfrm rot="0">
              <a:off x="6928485" y="2357120"/>
              <a:ext cx="40640" cy="34925"/>
            </a:xfrm>
            <a:custGeom>
              <a:gdLst>
                <a:gd fmla="*/ 706 w 1392" name="TX0"/>
                <a:gd fmla="*/ 1 h 1188" name="TY0"/>
                <a:gd fmla="*/ 515 w 1392" name="TX1"/>
                <a:gd fmla="*/ 70 h 1188" name="TY1"/>
                <a:gd fmla="*/ 422 w 1392" name="TX2"/>
                <a:gd fmla="*/ 326 h 1188" name="TY2"/>
                <a:gd fmla="*/ 422 w 1392" name="TX3"/>
                <a:gd fmla="*/ 326 h 1188" name="TY3"/>
                <a:gd fmla="*/ 255 w 1392" name="TX4"/>
                <a:gd fmla="*/ 248 h 1188" name="TY4"/>
                <a:gd fmla="*/ 198 w 1392" name="TX5"/>
                <a:gd fmla="*/ 256 h 1188" name="TY5"/>
                <a:gd fmla="*/ 11 w 1392" name="TX6"/>
                <a:gd fmla="*/ 519 h 1188" name="TY6"/>
                <a:gd fmla="*/ 99 w 1392" name="TX7"/>
                <a:gd fmla="*/ 847 h 1188" name="TY7"/>
                <a:gd fmla="*/ 176 w 1392" name="TX8"/>
                <a:gd fmla="*/ 979 h 1188" name="TY8"/>
                <a:gd fmla="*/ 220 w 1392" name="TX9"/>
                <a:gd fmla="*/ 1077 h 1188" name="TY9"/>
                <a:gd fmla="*/ 537 w 1392" name="TX10"/>
                <a:gd fmla="*/ 1186 h 1188" name="TY10"/>
                <a:gd fmla="*/ 975 w 1392" name="TX11"/>
                <a:gd fmla="*/ 1132 h 1188" name="TY11"/>
                <a:gd fmla="*/ 1216 w 1392" name="TX12"/>
                <a:gd fmla="*/ 804 h 1188" name="TY12"/>
                <a:gd fmla="*/ 1347 w 1392" name="TX13"/>
                <a:gd fmla="*/ 507 h 1188" name="TY13"/>
                <a:gd fmla="*/ 1122 w 1392" name="TX14"/>
                <a:gd fmla="*/ 357 h 1188" name="TY14"/>
                <a:gd fmla="*/ 1062 w 1392" name="TX15"/>
                <a:gd fmla="*/ 366 h 1188" name="TY15"/>
                <a:gd fmla="*/ 877 w 1392" name="TX16"/>
                <a:gd fmla="*/ 48 h 1188" name="TY16"/>
                <a:gd fmla="*/ 706 w 1392" name="TX17"/>
                <a:gd fmla="*/ 1 h 1188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1392" h="1188">
                  <a:moveTo>
                    <a:pt x="706" y="1"/>
                  </a:moveTo>
                  <a:cubicBezTo>
                    <a:pt x="637" y="1"/>
                    <a:pt x="568" y="23"/>
                    <a:pt x="515" y="70"/>
                  </a:cubicBezTo>
                  <a:cubicBezTo>
                    <a:pt x="442" y="127"/>
                    <a:pt x="405" y="231"/>
                    <a:pt x="422" y="326"/>
                  </a:cubicBezTo>
                  <a:lnTo>
                    <a:pt x="422" y="326"/>
                  </a:lnTo>
                  <a:cubicBezTo>
                    <a:pt x="383" y="278"/>
                    <a:pt x="321" y="248"/>
                    <a:pt x="255" y="248"/>
                  </a:cubicBezTo>
                  <a:cubicBezTo>
                    <a:pt x="236" y="248"/>
                    <a:pt x="217" y="251"/>
                    <a:pt x="198" y="256"/>
                  </a:cubicBezTo>
                  <a:cubicBezTo>
                    <a:pt x="88" y="288"/>
                    <a:pt x="23" y="409"/>
                    <a:pt x="11" y="519"/>
                  </a:cubicBezTo>
                  <a:cubicBezTo>
                    <a:pt x="1" y="639"/>
                    <a:pt x="45" y="748"/>
                    <a:pt x="99" y="847"/>
                  </a:cubicBezTo>
                  <a:cubicBezTo>
                    <a:pt x="121" y="891"/>
                    <a:pt x="154" y="935"/>
                    <a:pt x="176" y="979"/>
                  </a:cubicBezTo>
                  <a:cubicBezTo>
                    <a:pt x="187" y="1011"/>
                    <a:pt x="198" y="1044"/>
                    <a:pt x="220" y="1077"/>
                  </a:cubicBezTo>
                  <a:cubicBezTo>
                    <a:pt x="286" y="1176"/>
                    <a:pt x="427" y="1186"/>
                    <a:pt x="537" y="1186"/>
                  </a:cubicBezTo>
                  <a:cubicBezTo>
                    <a:pt x="690" y="1186"/>
                    <a:pt x="833" y="1186"/>
                    <a:pt x="975" y="1132"/>
                  </a:cubicBezTo>
                  <a:cubicBezTo>
                    <a:pt x="1106" y="1077"/>
                    <a:pt x="1227" y="945"/>
                    <a:pt x="1216" y="804"/>
                  </a:cubicBezTo>
                  <a:cubicBezTo>
                    <a:pt x="1325" y="760"/>
                    <a:pt x="1391" y="617"/>
                    <a:pt x="1347" y="507"/>
                  </a:cubicBezTo>
                  <a:cubicBezTo>
                    <a:pt x="1311" y="417"/>
                    <a:pt x="1216" y="357"/>
                    <a:pt x="1122" y="357"/>
                  </a:cubicBezTo>
                  <a:cubicBezTo>
                    <a:pt x="1102" y="357"/>
                    <a:pt x="1082" y="360"/>
                    <a:pt x="1062" y="366"/>
                  </a:cubicBezTo>
                  <a:cubicBezTo>
                    <a:pt x="1052" y="245"/>
                    <a:pt x="986" y="113"/>
                    <a:pt x="877" y="48"/>
                  </a:cubicBezTo>
                  <a:cubicBezTo>
                    <a:pt x="826" y="17"/>
                    <a:pt x="766" y="1"/>
                    <a:pt x="7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61" name="Rect 0"/>
            <p:cNvSpPr>
              <a:spLocks/>
            </p:cNvSpPr>
            <p:nvPr/>
          </p:nvSpPr>
          <p:spPr>
            <a:xfrm rot="0">
              <a:off x="6941185" y="2316480"/>
              <a:ext cx="15875" cy="24765"/>
            </a:xfrm>
            <a:custGeom>
              <a:gdLst>
                <a:gd fmla="*/ 45 w 538" name="TX0"/>
                <a:gd fmla="*/ 1 h 845" name="TY0"/>
                <a:gd fmla="*/ 11 w 538" name="TX1"/>
                <a:gd fmla="*/ 121 h 845" name="TY1"/>
                <a:gd fmla="*/ 55 w 538" name="TX2"/>
                <a:gd fmla="*/ 384 h 845" name="TY2"/>
                <a:gd fmla="*/ 33 w 538" name="TX3"/>
                <a:gd fmla="*/ 406 h 845" name="TY3"/>
                <a:gd fmla="*/ 55 w 538" name="TX4"/>
                <a:gd fmla="*/ 417 h 845" name="TY4"/>
                <a:gd fmla="*/ 220 w 538" name="TX5"/>
                <a:gd fmla="*/ 778 h 845" name="TY5"/>
                <a:gd fmla="*/ 537 w 538" name="TX6"/>
                <a:gd fmla="*/ 843 h 845" name="TY6"/>
                <a:gd fmla="*/ 504 w 538" name="TX7"/>
                <a:gd fmla="*/ 461 h 845" name="TY7"/>
                <a:gd fmla="*/ 504 w 538" name="TX8"/>
                <a:gd fmla="*/ 461 h 845" name="TY8"/>
                <a:gd fmla="*/ 405 w 538" name="TX9"/>
                <a:gd fmla="*/ 505 h 845" name="TY9"/>
                <a:gd fmla="*/ 242 w 538" name="TX10"/>
                <a:gd fmla="*/ 406 h 845" name="TY10"/>
                <a:gd fmla="*/ 132 w 538" name="TX11"/>
                <a:gd fmla="*/ 110 h 845" name="TY11"/>
                <a:gd fmla="*/ 45 w 538" name="TX12"/>
                <a:gd fmla="*/ 1 h 845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538" h="845">
                  <a:moveTo>
                    <a:pt x="45" y="1"/>
                  </a:moveTo>
                  <a:cubicBezTo>
                    <a:pt x="23" y="45"/>
                    <a:pt x="11" y="88"/>
                    <a:pt x="11" y="121"/>
                  </a:cubicBezTo>
                  <a:cubicBezTo>
                    <a:pt x="1" y="208"/>
                    <a:pt x="11" y="307"/>
                    <a:pt x="55" y="384"/>
                  </a:cubicBezTo>
                  <a:lnTo>
                    <a:pt x="33" y="406"/>
                  </a:lnTo>
                  <a:cubicBezTo>
                    <a:pt x="45" y="406"/>
                    <a:pt x="45" y="417"/>
                    <a:pt x="55" y="417"/>
                  </a:cubicBezTo>
                  <a:cubicBezTo>
                    <a:pt x="154" y="505"/>
                    <a:pt x="242" y="636"/>
                    <a:pt x="220" y="778"/>
                  </a:cubicBezTo>
                  <a:cubicBezTo>
                    <a:pt x="318" y="822"/>
                    <a:pt x="427" y="843"/>
                    <a:pt x="537" y="843"/>
                  </a:cubicBezTo>
                  <a:cubicBezTo>
                    <a:pt x="461" y="734"/>
                    <a:pt x="461" y="581"/>
                    <a:pt x="504" y="461"/>
                  </a:cubicBezTo>
                  <a:lnTo>
                    <a:pt x="504" y="461"/>
                  </a:lnTo>
                  <a:cubicBezTo>
                    <a:pt x="471" y="493"/>
                    <a:pt x="439" y="505"/>
                    <a:pt x="405" y="505"/>
                  </a:cubicBezTo>
                  <a:cubicBezTo>
                    <a:pt x="340" y="505"/>
                    <a:pt x="274" y="461"/>
                    <a:pt x="242" y="406"/>
                  </a:cubicBezTo>
                  <a:cubicBezTo>
                    <a:pt x="187" y="318"/>
                    <a:pt x="176" y="208"/>
                    <a:pt x="132" y="110"/>
                  </a:cubicBezTo>
                  <a:cubicBezTo>
                    <a:pt x="121" y="67"/>
                    <a:pt x="88" y="33"/>
                    <a:pt x="45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62" name="Rect 0"/>
            <p:cNvSpPr>
              <a:spLocks/>
            </p:cNvSpPr>
            <p:nvPr/>
          </p:nvSpPr>
          <p:spPr>
            <a:xfrm rot="0">
              <a:off x="6979285" y="2317750"/>
              <a:ext cx="31115" cy="34925"/>
            </a:xfrm>
            <a:custGeom>
              <a:gdLst>
                <a:gd fmla="*/ 582 w 1064" name="TX0"/>
                <a:gd fmla="*/ 0 h 1196" name="TY0"/>
                <a:gd fmla="*/ 559 w 1064" name="TX1"/>
                <a:gd fmla="*/ 1 h 1196" name="TY1"/>
                <a:gd fmla="*/ 369 w 1064" name="TX2"/>
                <a:gd fmla="*/ 182 h 1196" name="TY2"/>
                <a:gd fmla="*/ 369 w 1064" name="TX3"/>
                <a:gd fmla="*/ 182 h 1196" name="TY3"/>
                <a:gd fmla="*/ 252 w 1064" name="TX4"/>
                <a:gd fmla="*/ 23 h 1196" name="TY4"/>
                <a:gd fmla="*/ 143 w 1064" name="TX5"/>
                <a:gd fmla="*/ 89 h 1196" name="TY5"/>
                <a:gd fmla="*/ 77 w 1064" name="TX6"/>
                <a:gd fmla="*/ 593 h 1196" name="TY6"/>
                <a:gd fmla="*/ 55 w 1064" name="TX7"/>
                <a:gd fmla="*/ 604 h 1196" name="TY7"/>
                <a:gd fmla="*/ 154 w 1064" name="TX8"/>
                <a:gd fmla="*/ 1052 h 1196" name="TY8"/>
                <a:gd fmla="*/ 285 w 1064" name="TX9"/>
                <a:gd fmla="*/ 1184 h 1196" name="TY9"/>
                <a:gd fmla="*/ 342 w 1064" name="TX10"/>
                <a:gd fmla="*/ 1194 h 1196" name="TY10"/>
                <a:gd fmla="*/ 449 w 1064" name="TX11"/>
                <a:gd fmla="*/ 1140 h 1196" name="TY11"/>
                <a:gd fmla="*/ 482 w 1064" name="TX12"/>
                <a:gd fmla="*/ 1042 h 1196" name="TY12"/>
                <a:gd fmla="*/ 679 w 1064" name="TX13"/>
                <a:gd fmla="*/ 998 h 1196" name="TY13"/>
                <a:gd fmla="*/ 778 w 1064" name="TX14"/>
                <a:gd fmla="*/ 932 h 1196" name="TY14"/>
                <a:gd fmla="*/ 931 w 1064" name="TX15"/>
                <a:gd fmla="*/ 790 h 1196" name="TY15"/>
                <a:gd fmla="*/ 1062 w 1064" name="TX16"/>
                <a:gd fmla="*/ 571 h 1196" name="TY16"/>
                <a:gd fmla="*/ 947 w 1064" name="TX17"/>
                <a:gd fmla="*/ 460 h 1196" name="TY17"/>
                <a:gd fmla="*/ 887 w 1064" name="TX18"/>
                <a:gd fmla="*/ 494 h 1196" name="TY18"/>
                <a:gd fmla="*/ 843 w 1064" name="TX19"/>
                <a:gd fmla="*/ 155 h 1196" name="TY19"/>
                <a:gd fmla="*/ 582 w 1064" name="TX20"/>
                <a:gd fmla="*/ 0 h 1196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1064" h="1196">
                  <a:moveTo>
                    <a:pt x="582" y="0"/>
                  </a:moveTo>
                  <a:cubicBezTo>
                    <a:pt x="574" y="0"/>
                    <a:pt x="566" y="1"/>
                    <a:pt x="559" y="1"/>
                  </a:cubicBezTo>
                  <a:cubicBezTo>
                    <a:pt x="465" y="18"/>
                    <a:pt x="383" y="96"/>
                    <a:pt x="369" y="182"/>
                  </a:cubicBezTo>
                  <a:lnTo>
                    <a:pt x="369" y="182"/>
                  </a:lnTo>
                  <a:cubicBezTo>
                    <a:pt x="359" y="101"/>
                    <a:pt x="328" y="23"/>
                    <a:pt x="252" y="23"/>
                  </a:cubicBezTo>
                  <a:cubicBezTo>
                    <a:pt x="208" y="23"/>
                    <a:pt x="176" y="56"/>
                    <a:pt x="143" y="89"/>
                  </a:cubicBezTo>
                  <a:cubicBezTo>
                    <a:pt x="23" y="220"/>
                    <a:pt x="1" y="429"/>
                    <a:pt x="77" y="593"/>
                  </a:cubicBezTo>
                  <a:lnTo>
                    <a:pt x="55" y="604"/>
                  </a:lnTo>
                  <a:cubicBezTo>
                    <a:pt x="44" y="768"/>
                    <a:pt x="77" y="921"/>
                    <a:pt x="154" y="1052"/>
                  </a:cubicBezTo>
                  <a:cubicBezTo>
                    <a:pt x="186" y="1108"/>
                    <a:pt x="230" y="1162"/>
                    <a:pt x="285" y="1184"/>
                  </a:cubicBezTo>
                  <a:cubicBezTo>
                    <a:pt x="303" y="1191"/>
                    <a:pt x="322" y="1194"/>
                    <a:pt x="342" y="1194"/>
                  </a:cubicBezTo>
                  <a:cubicBezTo>
                    <a:pt x="384" y="1194"/>
                    <a:pt x="427" y="1178"/>
                    <a:pt x="449" y="1140"/>
                  </a:cubicBezTo>
                  <a:cubicBezTo>
                    <a:pt x="460" y="1118"/>
                    <a:pt x="460" y="1074"/>
                    <a:pt x="482" y="1042"/>
                  </a:cubicBezTo>
                  <a:cubicBezTo>
                    <a:pt x="526" y="998"/>
                    <a:pt x="614" y="1020"/>
                    <a:pt x="679" y="998"/>
                  </a:cubicBezTo>
                  <a:cubicBezTo>
                    <a:pt x="712" y="987"/>
                    <a:pt x="745" y="954"/>
                    <a:pt x="778" y="932"/>
                  </a:cubicBezTo>
                  <a:cubicBezTo>
                    <a:pt x="833" y="889"/>
                    <a:pt x="877" y="845"/>
                    <a:pt x="931" y="790"/>
                  </a:cubicBezTo>
                  <a:cubicBezTo>
                    <a:pt x="997" y="735"/>
                    <a:pt x="1062" y="670"/>
                    <a:pt x="1062" y="571"/>
                  </a:cubicBezTo>
                  <a:cubicBezTo>
                    <a:pt x="1062" y="510"/>
                    <a:pt x="1000" y="460"/>
                    <a:pt x="947" y="460"/>
                  </a:cubicBezTo>
                  <a:cubicBezTo>
                    <a:pt x="923" y="460"/>
                    <a:pt x="901" y="470"/>
                    <a:pt x="887" y="494"/>
                  </a:cubicBezTo>
                  <a:cubicBezTo>
                    <a:pt x="909" y="374"/>
                    <a:pt x="909" y="254"/>
                    <a:pt x="843" y="155"/>
                  </a:cubicBezTo>
                  <a:cubicBezTo>
                    <a:pt x="793" y="63"/>
                    <a:pt x="685" y="0"/>
                    <a:pt x="582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63" name="Rect 0"/>
            <p:cNvSpPr>
              <a:spLocks/>
            </p:cNvSpPr>
            <p:nvPr/>
          </p:nvSpPr>
          <p:spPr>
            <a:xfrm rot="0">
              <a:off x="7008495" y="2397760"/>
              <a:ext cx="6350" cy="8890"/>
            </a:xfrm>
            <a:custGeom>
              <a:gdLst>
                <a:gd fmla="*/ 154 w 199" name="TX0"/>
                <a:gd fmla="*/ 1 h 287" name="TY0"/>
                <a:gd fmla="*/ 44 w 199" name="TX1"/>
                <a:gd fmla="*/ 121 h 287" name="TY1"/>
                <a:gd fmla="*/ 0 w 199" name="TX2"/>
                <a:gd fmla="*/ 285 h 287" name="TY2"/>
                <a:gd fmla="*/ 44 w 199" name="TX3"/>
                <a:gd fmla="*/ 252 h 287" name="TY3"/>
                <a:gd fmla="*/ 165 w 199" name="TX4"/>
                <a:gd fmla="*/ 11 h 287" name="TY4"/>
                <a:gd fmla="*/ 154 w 199" name="TX5"/>
                <a:gd fmla="*/ 1 h 287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199" h="287">
                  <a:moveTo>
                    <a:pt x="154" y="1"/>
                  </a:moveTo>
                  <a:cubicBezTo>
                    <a:pt x="110" y="33"/>
                    <a:pt x="66" y="77"/>
                    <a:pt x="44" y="121"/>
                  </a:cubicBezTo>
                  <a:cubicBezTo>
                    <a:pt x="22" y="176"/>
                    <a:pt x="12" y="230"/>
                    <a:pt x="0" y="285"/>
                  </a:cubicBezTo>
                  <a:cubicBezTo>
                    <a:pt x="12" y="274"/>
                    <a:pt x="34" y="263"/>
                    <a:pt x="44" y="252"/>
                  </a:cubicBezTo>
                  <a:cubicBezTo>
                    <a:pt x="121" y="198"/>
                    <a:pt x="198" y="99"/>
                    <a:pt x="165" y="11"/>
                  </a:cubicBezTo>
                  <a:cubicBezTo>
                    <a:pt x="154" y="11"/>
                    <a:pt x="154" y="1"/>
                    <a:pt x="154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64" name="Rect 0"/>
            <p:cNvSpPr>
              <a:spLocks/>
            </p:cNvSpPr>
            <p:nvPr/>
          </p:nvSpPr>
          <p:spPr>
            <a:xfrm rot="0">
              <a:off x="6958965" y="2339975"/>
              <a:ext cx="30480" cy="29210"/>
            </a:xfrm>
            <a:custGeom>
              <a:gdLst>
                <a:gd fmla="*/ 362 w 1042" name="TX0"/>
                <a:gd fmla="*/ 1 h 999" name="TY0"/>
                <a:gd fmla="*/ 307 w 1042" name="TX1"/>
                <a:gd fmla="*/ 78 h 999" name="TY1"/>
                <a:gd fmla="*/ 154 w 1042" name="TX2"/>
                <a:gd fmla="*/ 143 h 999" name="TY2"/>
                <a:gd fmla="*/ 121 w 1042" name="TX3"/>
                <a:gd fmla="*/ 132 h 999" name="TY3"/>
                <a:gd fmla="*/ 44 w 1042" name="TX4"/>
                <a:gd fmla="*/ 614 h 999" name="TY4"/>
                <a:gd fmla="*/ 66 w 1042" name="TX5"/>
                <a:gd fmla="*/ 713 h 999" name="TY5"/>
                <a:gd fmla="*/ 44 w 1042" name="TX6"/>
                <a:gd fmla="*/ 800 h 999" name="TY6"/>
                <a:gd fmla="*/ 78 w 1042" name="TX7"/>
                <a:gd fmla="*/ 954 h 999" name="TY7"/>
                <a:gd fmla="*/ 209 w 1042" name="TX8"/>
                <a:gd fmla="*/ 997 h 999" name="TY8"/>
                <a:gd fmla="*/ 778 w 1042" name="TX9"/>
                <a:gd fmla="*/ 723 h 999" name="TY9"/>
                <a:gd fmla="*/ 1041 w 1042" name="TX10"/>
                <a:gd fmla="*/ 658 h 999" name="TY10"/>
                <a:gd fmla="*/ 986 w 1042" name="TX11"/>
                <a:gd fmla="*/ 592 h 999" name="TY11"/>
                <a:gd fmla="*/ 997 w 1042" name="TX12"/>
                <a:gd fmla="*/ 482 h 999" name="TY12"/>
                <a:gd fmla="*/ 997 w 1042" name="TX13"/>
                <a:gd fmla="*/ 428 h 999" name="TY13"/>
                <a:gd fmla="*/ 789 w 1042" name="TX14"/>
                <a:gd fmla="*/ 231 h 999" name="TY14"/>
                <a:gd fmla="*/ 734 w 1042" name="TX15"/>
                <a:gd fmla="*/ 241 h 999" name="TY15"/>
                <a:gd fmla="*/ 603 w 1042" name="TX16"/>
                <a:gd fmla="*/ 154 h 999" name="TY16"/>
                <a:gd fmla="*/ 494 w 1042" name="TX17"/>
                <a:gd fmla="*/ 231 h 999" name="TY17"/>
                <a:gd fmla="*/ 362 w 1042" name="TX18"/>
                <a:gd fmla="*/ 1 h 999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1042" h="999">
                  <a:moveTo>
                    <a:pt x="362" y="1"/>
                  </a:moveTo>
                  <a:cubicBezTo>
                    <a:pt x="351" y="34"/>
                    <a:pt x="329" y="56"/>
                    <a:pt x="307" y="78"/>
                  </a:cubicBezTo>
                  <a:cubicBezTo>
                    <a:pt x="263" y="121"/>
                    <a:pt x="209" y="143"/>
                    <a:pt x="154" y="143"/>
                  </a:cubicBezTo>
                  <a:cubicBezTo>
                    <a:pt x="143" y="143"/>
                    <a:pt x="132" y="143"/>
                    <a:pt x="121" y="132"/>
                  </a:cubicBezTo>
                  <a:cubicBezTo>
                    <a:pt x="22" y="275"/>
                    <a:pt x="0" y="460"/>
                    <a:pt x="44" y="614"/>
                  </a:cubicBezTo>
                  <a:cubicBezTo>
                    <a:pt x="56" y="647"/>
                    <a:pt x="66" y="679"/>
                    <a:pt x="66" y="713"/>
                  </a:cubicBezTo>
                  <a:cubicBezTo>
                    <a:pt x="56" y="745"/>
                    <a:pt x="44" y="767"/>
                    <a:pt x="44" y="800"/>
                  </a:cubicBezTo>
                  <a:cubicBezTo>
                    <a:pt x="34" y="855"/>
                    <a:pt x="44" y="898"/>
                    <a:pt x="78" y="954"/>
                  </a:cubicBezTo>
                  <a:cubicBezTo>
                    <a:pt x="121" y="954"/>
                    <a:pt x="165" y="964"/>
                    <a:pt x="209" y="997"/>
                  </a:cubicBezTo>
                  <a:cubicBezTo>
                    <a:pt x="297" y="811"/>
                    <a:pt x="559" y="756"/>
                    <a:pt x="778" y="723"/>
                  </a:cubicBezTo>
                  <a:cubicBezTo>
                    <a:pt x="866" y="713"/>
                    <a:pt x="953" y="691"/>
                    <a:pt x="1041" y="658"/>
                  </a:cubicBezTo>
                  <a:cubicBezTo>
                    <a:pt x="1019" y="636"/>
                    <a:pt x="997" y="614"/>
                    <a:pt x="986" y="592"/>
                  </a:cubicBezTo>
                  <a:cubicBezTo>
                    <a:pt x="975" y="559"/>
                    <a:pt x="986" y="516"/>
                    <a:pt x="997" y="482"/>
                  </a:cubicBezTo>
                  <a:lnTo>
                    <a:pt x="997" y="428"/>
                  </a:lnTo>
                  <a:cubicBezTo>
                    <a:pt x="898" y="406"/>
                    <a:pt x="811" y="329"/>
                    <a:pt x="789" y="231"/>
                  </a:cubicBezTo>
                  <a:cubicBezTo>
                    <a:pt x="767" y="241"/>
                    <a:pt x="756" y="241"/>
                    <a:pt x="734" y="241"/>
                  </a:cubicBezTo>
                  <a:cubicBezTo>
                    <a:pt x="679" y="241"/>
                    <a:pt x="625" y="209"/>
                    <a:pt x="603" y="154"/>
                  </a:cubicBezTo>
                  <a:cubicBezTo>
                    <a:pt x="559" y="176"/>
                    <a:pt x="526" y="198"/>
                    <a:pt x="494" y="231"/>
                  </a:cubicBezTo>
                  <a:cubicBezTo>
                    <a:pt x="482" y="143"/>
                    <a:pt x="438" y="34"/>
                    <a:pt x="362" y="1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65" name="Rect 0"/>
            <p:cNvSpPr>
              <a:spLocks/>
            </p:cNvSpPr>
            <p:nvPr/>
          </p:nvSpPr>
          <p:spPr>
            <a:xfrm rot="0">
              <a:off x="6961505" y="2367915"/>
              <a:ext cx="4445" cy="3810"/>
            </a:xfrm>
            <a:custGeom>
              <a:gdLst>
                <a:gd fmla="*/ 1 w 133" name="TX0"/>
                <a:gd fmla="*/ 1 h 112" name="TY0"/>
                <a:gd fmla="*/ 99 w 133" name="TX1"/>
                <a:gd fmla="*/ 99 h 112" name="TY1"/>
                <a:gd fmla="*/ 110 w 133" name="TX2"/>
                <a:gd fmla="*/ 110 h 112" name="TY2"/>
                <a:gd fmla="*/ 132 w 133" name="TX3"/>
                <a:gd fmla="*/ 44 h 112" name="TY3"/>
                <a:gd fmla="*/ 1 w 133" name="TX4"/>
                <a:gd fmla="*/ 1 h 112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33" h="112">
                  <a:moveTo>
                    <a:pt x="1" y="1"/>
                  </a:moveTo>
                  <a:cubicBezTo>
                    <a:pt x="22" y="44"/>
                    <a:pt x="55" y="77"/>
                    <a:pt x="99" y="99"/>
                  </a:cubicBezTo>
                  <a:cubicBezTo>
                    <a:pt x="110" y="99"/>
                    <a:pt x="110" y="110"/>
                    <a:pt x="110" y="110"/>
                  </a:cubicBezTo>
                  <a:cubicBezTo>
                    <a:pt x="110" y="88"/>
                    <a:pt x="121" y="66"/>
                    <a:pt x="132" y="44"/>
                  </a:cubicBezTo>
                  <a:cubicBezTo>
                    <a:pt x="88" y="11"/>
                    <a:pt x="44" y="1"/>
                    <a:pt x="1" y="1"/>
                  </a:cubicBezTo>
                  <a:close/>
                </a:path>
              </a:pathLst>
            </a:custGeom>
            <a:solidFill>
              <a:srgbClr val="EEE4B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66" name="Rect 0"/>
            <p:cNvSpPr>
              <a:spLocks/>
            </p:cNvSpPr>
            <p:nvPr/>
          </p:nvSpPr>
          <p:spPr>
            <a:xfrm rot="0">
              <a:off x="6771640" y="2445385"/>
              <a:ext cx="31115" cy="38100"/>
            </a:xfrm>
            <a:custGeom>
              <a:gdLst>
                <a:gd fmla="*/ 176 w 1054" name="TX0"/>
                <a:gd fmla="*/ 0 h 1294" name="TY0"/>
                <a:gd fmla="*/ 67 w 1054" name="TX1"/>
                <a:gd fmla="*/ 44 h 1294" name="TY1"/>
                <a:gd fmla="*/ 1 w 1054" name="TX2"/>
                <a:gd fmla="*/ 241 h 1294" name="TY2"/>
                <a:gd fmla="*/ 89 w 1054" name="TX3"/>
                <a:gd fmla="*/ 515 h 1294" name="TY3"/>
                <a:gd fmla="*/ 154 w 1054" name="TX4"/>
                <a:gd fmla="*/ 494 h 1294" name="TY4"/>
                <a:gd fmla="*/ 341 w 1054" name="TX5"/>
                <a:gd fmla="*/ 789 h 1294" name="TY5"/>
                <a:gd fmla="*/ 363 w 1054" name="TX6"/>
                <a:gd fmla="*/ 789 h 1294" name="TY6"/>
                <a:gd fmla="*/ 505 w 1054" name="TX7"/>
                <a:gd fmla="*/ 997 h 1294" name="TY7"/>
                <a:gd fmla="*/ 702 w 1054" name="TX8"/>
                <a:gd fmla="*/ 1292 h 1294" name="TY8"/>
                <a:gd fmla="*/ 943 w 1054" name="TX9"/>
                <a:gd fmla="*/ 1139 h 1294" name="TY9"/>
                <a:gd fmla="*/ 954 w 1054" name="TX10"/>
                <a:gd fmla="*/ 1139 h 1294" name="TY10"/>
                <a:gd fmla="*/ 1042 w 1054" name="TX11"/>
                <a:gd fmla="*/ 866 h 1294" name="TY11"/>
                <a:gd fmla="*/ 1052 w 1054" name="TX12"/>
                <a:gd fmla="*/ 854 h 1294" name="TY12"/>
                <a:gd fmla="*/ 745 w 1054" name="TX13"/>
                <a:gd fmla="*/ 657 h 1294" name="TY13"/>
                <a:gd fmla="*/ 669 w 1054" name="TX14"/>
                <a:gd fmla="*/ 669 h 1294" name="TY14"/>
                <a:gd fmla="*/ 767 w 1054" name="TX15"/>
                <a:gd fmla="*/ 406 h 1294" name="TY15"/>
                <a:gd fmla="*/ 614 w 1054" name="TX16"/>
                <a:gd fmla="*/ 198 h 1294" name="TY16"/>
                <a:gd fmla="*/ 592 w 1054" name="TX17"/>
                <a:gd fmla="*/ 198 h 1294" name="TY17"/>
                <a:gd fmla="*/ 395 w 1054" name="TX18"/>
                <a:gd fmla="*/ 340 h 1294" name="TY18"/>
                <a:gd fmla="*/ 329 w 1054" name="TX19"/>
                <a:gd fmla="*/ 66 h 1294" name="TY19"/>
                <a:gd fmla="*/ 176 w 1054" name="TX20"/>
                <a:gd fmla="*/ 0 h 1294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1054" h="1294">
                  <a:moveTo>
                    <a:pt x="176" y="0"/>
                  </a:moveTo>
                  <a:cubicBezTo>
                    <a:pt x="144" y="0"/>
                    <a:pt x="100" y="12"/>
                    <a:pt x="67" y="44"/>
                  </a:cubicBezTo>
                  <a:cubicBezTo>
                    <a:pt x="23" y="99"/>
                    <a:pt x="23" y="176"/>
                    <a:pt x="1" y="241"/>
                  </a:cubicBezTo>
                  <a:cubicBezTo>
                    <a:pt x="89" y="297"/>
                    <a:pt x="132" y="416"/>
                    <a:pt x="89" y="515"/>
                  </a:cubicBezTo>
                  <a:cubicBezTo>
                    <a:pt x="110" y="504"/>
                    <a:pt x="132" y="494"/>
                    <a:pt x="154" y="494"/>
                  </a:cubicBezTo>
                  <a:cubicBezTo>
                    <a:pt x="286" y="494"/>
                    <a:pt x="407" y="669"/>
                    <a:pt x="341" y="789"/>
                  </a:cubicBezTo>
                  <a:lnTo>
                    <a:pt x="363" y="789"/>
                  </a:lnTo>
                  <a:cubicBezTo>
                    <a:pt x="461" y="789"/>
                    <a:pt x="548" y="910"/>
                    <a:pt x="505" y="997"/>
                  </a:cubicBezTo>
                  <a:cubicBezTo>
                    <a:pt x="592" y="1085"/>
                    <a:pt x="658" y="1183"/>
                    <a:pt x="702" y="1292"/>
                  </a:cubicBezTo>
                  <a:cubicBezTo>
                    <a:pt x="745" y="1194"/>
                    <a:pt x="844" y="1139"/>
                    <a:pt x="943" y="1139"/>
                  </a:cubicBezTo>
                  <a:lnTo>
                    <a:pt x="954" y="1139"/>
                  </a:lnTo>
                  <a:cubicBezTo>
                    <a:pt x="910" y="1041"/>
                    <a:pt x="943" y="920"/>
                    <a:pt x="1042" y="866"/>
                  </a:cubicBezTo>
                  <a:cubicBezTo>
                    <a:pt x="1042" y="866"/>
                    <a:pt x="1042" y="854"/>
                    <a:pt x="1052" y="854"/>
                  </a:cubicBezTo>
                  <a:cubicBezTo>
                    <a:pt x="1008" y="734"/>
                    <a:pt x="877" y="657"/>
                    <a:pt x="745" y="657"/>
                  </a:cubicBezTo>
                  <a:cubicBezTo>
                    <a:pt x="724" y="657"/>
                    <a:pt x="691" y="657"/>
                    <a:pt x="669" y="669"/>
                  </a:cubicBezTo>
                  <a:cubicBezTo>
                    <a:pt x="713" y="581"/>
                    <a:pt x="767" y="494"/>
                    <a:pt x="767" y="406"/>
                  </a:cubicBezTo>
                  <a:cubicBezTo>
                    <a:pt x="767" y="307"/>
                    <a:pt x="702" y="209"/>
                    <a:pt x="614" y="198"/>
                  </a:cubicBezTo>
                  <a:lnTo>
                    <a:pt x="592" y="198"/>
                  </a:lnTo>
                  <a:cubicBezTo>
                    <a:pt x="516" y="198"/>
                    <a:pt x="450" y="275"/>
                    <a:pt x="395" y="340"/>
                  </a:cubicBezTo>
                  <a:cubicBezTo>
                    <a:pt x="407" y="241"/>
                    <a:pt x="395" y="132"/>
                    <a:pt x="329" y="66"/>
                  </a:cubicBezTo>
                  <a:cubicBezTo>
                    <a:pt x="286" y="22"/>
                    <a:pt x="231" y="0"/>
                    <a:pt x="176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67" name="Rect 0"/>
            <p:cNvSpPr>
              <a:spLocks/>
            </p:cNvSpPr>
            <p:nvPr/>
          </p:nvSpPr>
          <p:spPr>
            <a:xfrm rot="0">
              <a:off x="6727190" y="2411095"/>
              <a:ext cx="6350" cy="6350"/>
            </a:xfrm>
            <a:custGeom>
              <a:gdLst>
                <a:gd fmla="*/ 154 w 210" name="TX0"/>
                <a:gd fmla="*/ 0 h 210" name="TY0"/>
                <a:gd fmla="*/ 88 w 210" name="TX1"/>
                <a:gd fmla="*/ 11 h 210" name="TY1"/>
                <a:gd fmla="*/ 12 w 210" name="TX2"/>
                <a:gd fmla="*/ 154 h 210" name="TY2"/>
                <a:gd fmla="*/ 0 w 210" name="TX3"/>
                <a:gd fmla="*/ 198 h 210" name="TY3"/>
                <a:gd fmla="*/ 0 w 210" name="TX4"/>
                <a:gd fmla="*/ 208 h 210" name="TY4"/>
                <a:gd fmla="*/ 143 w 210" name="TX5"/>
                <a:gd fmla="*/ 77 h 210" name="TY5"/>
                <a:gd fmla="*/ 209 w 210" name="TX6"/>
                <a:gd fmla="*/ 88 h 210" name="TY6"/>
                <a:gd fmla="*/ 165 w 210" name="TX7"/>
                <a:gd fmla="*/ 0 h 210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210" h="210">
                  <a:moveTo>
                    <a:pt x="154" y="0"/>
                  </a:moveTo>
                  <a:cubicBezTo>
                    <a:pt x="132" y="0"/>
                    <a:pt x="110" y="0"/>
                    <a:pt x="88" y="11"/>
                  </a:cubicBezTo>
                  <a:cubicBezTo>
                    <a:pt x="34" y="33"/>
                    <a:pt x="22" y="99"/>
                    <a:pt x="12" y="154"/>
                  </a:cubicBezTo>
                  <a:cubicBezTo>
                    <a:pt x="0" y="164"/>
                    <a:pt x="0" y="186"/>
                    <a:pt x="0" y="198"/>
                  </a:cubicBezTo>
                  <a:lnTo>
                    <a:pt x="0" y="208"/>
                  </a:lnTo>
                  <a:cubicBezTo>
                    <a:pt x="0" y="132"/>
                    <a:pt x="77" y="77"/>
                    <a:pt x="143" y="77"/>
                  </a:cubicBezTo>
                  <a:cubicBezTo>
                    <a:pt x="165" y="77"/>
                    <a:pt x="187" y="77"/>
                    <a:pt x="209" y="88"/>
                  </a:cubicBezTo>
                  <a:cubicBezTo>
                    <a:pt x="175" y="66"/>
                    <a:pt x="165" y="33"/>
                    <a:pt x="165" y="0"/>
                  </a:cubicBezTo>
                  <a:close/>
                </a:path>
              </a:pathLst>
            </a:custGeom>
            <a:solidFill>
              <a:srgbClr val="A0050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68" name="Rect 0"/>
            <p:cNvSpPr>
              <a:spLocks/>
            </p:cNvSpPr>
            <p:nvPr/>
          </p:nvSpPr>
          <p:spPr>
            <a:xfrm rot="0">
              <a:off x="6726555" y="2409825"/>
              <a:ext cx="34290" cy="34925"/>
            </a:xfrm>
            <a:custGeom>
              <a:gdLst>
                <a:gd fmla="*/ 623 w 1172" name="TX0"/>
                <a:gd fmla="*/ 0 h 1196" name="TY0"/>
                <a:gd fmla="*/ 426 w 1172" name="TX1"/>
                <a:gd fmla="*/ 231 h 1196" name="TY1"/>
                <a:gd fmla="*/ 197 w 1172" name="TX2"/>
                <a:gd fmla="*/ 55 h 1196" name="TY2"/>
                <a:gd fmla="*/ 175 w 1172" name="TX3"/>
                <a:gd fmla="*/ 55 h 1196" name="TY3"/>
                <a:gd fmla="*/ 219 w 1172" name="TX4"/>
                <a:gd fmla="*/ 143 h 1196" name="TY4"/>
                <a:gd fmla="*/ 153 w 1172" name="TX5"/>
                <a:gd fmla="*/ 132 h 1196" name="TY5"/>
                <a:gd fmla="*/ 10 w 1172" name="TX6"/>
                <a:gd fmla="*/ 263 h 1196" name="TY6"/>
                <a:gd fmla="*/ 10 w 1172" name="TX7"/>
                <a:gd fmla="*/ 253 h 1196" name="TY7"/>
                <a:gd fmla="*/ 10 w 1172" name="TX8"/>
                <a:gd fmla="*/ 253 h 1196" name="TY8"/>
                <a:gd fmla="*/ 69 w 1172" name="TX9"/>
                <a:gd fmla="*/ 588 h 1196" name="TY9"/>
                <a:gd fmla="*/ 69 w 1172" name="TX10"/>
                <a:gd fmla="*/ 588 h 1196" name="TY10"/>
                <a:gd fmla="*/ 65 w 1172" name="TX11"/>
                <a:gd fmla="*/ 581 h 1196" name="TY11"/>
                <a:gd fmla="*/ 65 w 1172" name="TX12"/>
                <a:gd fmla="*/ 581 h 1196" name="TY12"/>
                <a:gd fmla="*/ 76 w 1172" name="TX13"/>
                <a:gd fmla="*/ 1073 h 1196" name="TY13"/>
                <a:gd fmla="*/ 109 w 1172" name="TX14"/>
                <a:gd fmla="*/ 1161 h 1196" name="TY14"/>
                <a:gd fmla="*/ 229 w 1172" name="TX15"/>
                <a:gd fmla="*/ 1194 h 1196" name="TY15"/>
                <a:gd fmla="*/ 558 w 1172" name="TX16"/>
                <a:gd fmla="*/ 1194 h 1196" name="TY16"/>
                <a:gd fmla="*/ 898 w 1172" name="TX17"/>
                <a:gd fmla="*/ 1128 h 1196" name="TY17"/>
                <a:gd fmla="*/ 974 w 1172" name="TX18"/>
                <a:gd fmla="*/ 876 h 1196" name="TY18"/>
                <a:gd fmla="*/ 1039 w 1172" name="TX19"/>
                <a:gd fmla="*/ 844 h 1196" name="TY19"/>
                <a:gd fmla="*/ 963 w 1172" name="TX20"/>
                <a:gd fmla="*/ 394 h 1196" name="TY20"/>
                <a:gd fmla="*/ 886 w 1172" name="TX21"/>
                <a:gd fmla="*/ 351 h 1196" name="TY21"/>
                <a:gd fmla="*/ 876 w 1172" name="TX22"/>
                <a:gd fmla="*/ 274 h 1196" name="TY22"/>
                <a:gd fmla="*/ 635 w 1172" name="TX23"/>
                <a:gd fmla="*/ 0 h 1196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1172" h="1196">
                  <a:moveTo>
                    <a:pt x="623" y="0"/>
                  </a:moveTo>
                  <a:cubicBezTo>
                    <a:pt x="503" y="0"/>
                    <a:pt x="404" y="121"/>
                    <a:pt x="426" y="231"/>
                  </a:cubicBezTo>
                  <a:cubicBezTo>
                    <a:pt x="383" y="143"/>
                    <a:pt x="295" y="77"/>
                    <a:pt x="197" y="55"/>
                  </a:cubicBezTo>
                  <a:lnTo>
                    <a:pt x="175" y="55"/>
                  </a:lnTo>
                  <a:cubicBezTo>
                    <a:pt x="175" y="88"/>
                    <a:pt x="185" y="121"/>
                    <a:pt x="219" y="143"/>
                  </a:cubicBezTo>
                  <a:cubicBezTo>
                    <a:pt x="197" y="132"/>
                    <a:pt x="175" y="132"/>
                    <a:pt x="153" y="132"/>
                  </a:cubicBezTo>
                  <a:cubicBezTo>
                    <a:pt x="87" y="132"/>
                    <a:pt x="10" y="187"/>
                    <a:pt x="10" y="263"/>
                  </a:cubicBezTo>
                  <a:lnTo>
                    <a:pt x="10" y="253"/>
                  </a:lnTo>
                  <a:lnTo>
                    <a:pt x="10" y="253"/>
                  </a:lnTo>
                  <a:cubicBezTo>
                    <a:pt x="0" y="367"/>
                    <a:pt x="20" y="482"/>
                    <a:pt x="69" y="588"/>
                  </a:cubicBezTo>
                  <a:lnTo>
                    <a:pt x="69" y="588"/>
                  </a:lnTo>
                  <a:lnTo>
                    <a:pt x="65" y="581"/>
                  </a:lnTo>
                  <a:lnTo>
                    <a:pt x="65" y="581"/>
                  </a:lnTo>
                  <a:cubicBezTo>
                    <a:pt x="54" y="745"/>
                    <a:pt x="54" y="909"/>
                    <a:pt x="76" y="1073"/>
                  </a:cubicBezTo>
                  <a:cubicBezTo>
                    <a:pt x="87" y="1107"/>
                    <a:pt x="87" y="1139"/>
                    <a:pt x="109" y="1161"/>
                  </a:cubicBezTo>
                  <a:cubicBezTo>
                    <a:pt x="142" y="1194"/>
                    <a:pt x="185" y="1194"/>
                    <a:pt x="229" y="1194"/>
                  </a:cubicBezTo>
                  <a:lnTo>
                    <a:pt x="558" y="1194"/>
                  </a:lnTo>
                  <a:cubicBezTo>
                    <a:pt x="667" y="1194"/>
                    <a:pt x="799" y="1194"/>
                    <a:pt x="898" y="1128"/>
                  </a:cubicBezTo>
                  <a:cubicBezTo>
                    <a:pt x="974" y="1073"/>
                    <a:pt x="1007" y="953"/>
                    <a:pt x="974" y="876"/>
                  </a:cubicBezTo>
                  <a:cubicBezTo>
                    <a:pt x="1007" y="876"/>
                    <a:pt x="1029" y="854"/>
                    <a:pt x="1039" y="844"/>
                  </a:cubicBezTo>
                  <a:cubicBezTo>
                    <a:pt x="1171" y="712"/>
                    <a:pt x="1117" y="472"/>
                    <a:pt x="963" y="394"/>
                  </a:cubicBezTo>
                  <a:cubicBezTo>
                    <a:pt x="930" y="384"/>
                    <a:pt x="908" y="373"/>
                    <a:pt x="886" y="351"/>
                  </a:cubicBezTo>
                  <a:cubicBezTo>
                    <a:pt x="876" y="329"/>
                    <a:pt x="876" y="296"/>
                    <a:pt x="876" y="274"/>
                  </a:cubicBezTo>
                  <a:cubicBezTo>
                    <a:pt x="864" y="143"/>
                    <a:pt x="766" y="0"/>
                    <a:pt x="635" y="0"/>
                  </a:cubicBezTo>
                  <a:close/>
                </a:path>
              </a:pathLst>
            </a:custGeom>
            <a:solidFill>
              <a:srgbClr val="CDC07A">
                <a:alpha val="33755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69" name="Rect 0"/>
            <p:cNvSpPr>
              <a:spLocks/>
            </p:cNvSpPr>
            <p:nvPr/>
          </p:nvSpPr>
          <p:spPr>
            <a:xfrm rot="0">
              <a:off x="6770370" y="2371090"/>
              <a:ext cx="4445" cy="3810"/>
            </a:xfrm>
            <a:custGeom>
              <a:gdLst>
                <a:gd fmla="*/ 1 w 144" name="TX0"/>
                <a:gd fmla="*/ 0 h 111" name="TY0"/>
                <a:gd fmla="*/ 66 w 144" name="TX1"/>
                <a:gd fmla="*/ 98 h 111" name="TY1"/>
                <a:gd fmla="*/ 88 w 144" name="TX2"/>
                <a:gd fmla="*/ 110 h 111" name="TY2"/>
                <a:gd fmla="*/ 143 w 144" name="TX3"/>
                <a:gd fmla="*/ 44 h 111" name="TY3"/>
                <a:gd fmla="*/ 1 w 144" name="TX4"/>
                <a:gd fmla="*/ 0 h 111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44" h="111">
                  <a:moveTo>
                    <a:pt x="1" y="0"/>
                  </a:moveTo>
                  <a:cubicBezTo>
                    <a:pt x="11" y="32"/>
                    <a:pt x="33" y="66"/>
                    <a:pt x="66" y="98"/>
                  </a:cubicBezTo>
                  <a:cubicBezTo>
                    <a:pt x="77" y="98"/>
                    <a:pt x="77" y="98"/>
                    <a:pt x="88" y="110"/>
                  </a:cubicBezTo>
                  <a:cubicBezTo>
                    <a:pt x="110" y="88"/>
                    <a:pt x="121" y="66"/>
                    <a:pt x="143" y="44"/>
                  </a:cubicBezTo>
                  <a:cubicBezTo>
                    <a:pt x="99" y="32"/>
                    <a:pt x="44" y="22"/>
                    <a:pt x="1" y="0"/>
                  </a:cubicBezTo>
                  <a:close/>
                </a:path>
              </a:pathLst>
            </a:custGeom>
            <a:solidFill>
              <a:srgbClr val="A0050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70" name="Rect 0"/>
            <p:cNvSpPr>
              <a:spLocks/>
            </p:cNvSpPr>
            <p:nvPr/>
          </p:nvSpPr>
          <p:spPr>
            <a:xfrm rot="0">
              <a:off x="6767830" y="2360930"/>
              <a:ext cx="33655" cy="33655"/>
            </a:xfrm>
            <a:custGeom>
              <a:gdLst>
                <a:gd fmla="*/ 275 w 1152" name="TX0"/>
                <a:gd fmla="*/ 0 h 1152" name="TY0"/>
                <a:gd fmla="*/ 187 w 1152" name="TX1"/>
                <a:gd fmla="*/ 22 h 1152" name="TY1"/>
                <a:gd fmla="*/ 78 w 1152" name="TX2"/>
                <a:gd fmla="*/ 340 h 1152" name="TY2"/>
                <a:gd fmla="*/ 220 w 1152" name="TX3"/>
                <a:gd fmla="*/ 384 h 1152" name="TY3"/>
                <a:gd fmla="*/ 165 w 1152" name="TX4"/>
                <a:gd fmla="*/ 450 h 1152" name="TY4"/>
                <a:gd fmla="*/ 253 w 1152" name="TX5"/>
                <a:gd fmla="*/ 471 h 1152" name="TY5"/>
                <a:gd fmla="*/ 290 w 1152" name="TX6"/>
                <a:gd fmla="*/ 467 h 1152" name="TY6"/>
                <a:gd fmla="*/ 290 w 1152" name="TX7"/>
                <a:gd fmla="*/ 467 h 1152" name="TY7"/>
                <a:gd fmla="*/ 253 w 1152" name="TX8"/>
                <a:gd fmla="*/ 504 h 1152" name="TY8"/>
                <a:gd fmla="*/ 1 w 1152" name="TX9"/>
                <a:gd fmla="*/ 832 h 1152" name="TY9"/>
                <a:gd fmla="*/ 143 w 1152" name="TX10"/>
                <a:gd fmla="*/ 1117 h 1152" name="TY10"/>
                <a:gd fmla="*/ 241 w 1152" name="TX11"/>
                <a:gd fmla="*/ 1150 h 1152" name="TY11"/>
                <a:gd fmla="*/ 319 w 1152" name="TX12"/>
                <a:gd fmla="*/ 1073 h 1152" name="TY12"/>
                <a:gd fmla="*/ 362 w 1152" name="TX13"/>
                <a:gd fmla="*/ 1063 h 1152" name="TY13"/>
                <a:gd fmla="*/ 428 w 1152" name="TX14"/>
                <a:gd fmla="*/ 1073 h 1152" name="TY14"/>
                <a:gd fmla="*/ 439 w 1152" name="TX15"/>
                <a:gd fmla="*/ 1051 h 1152" name="TY15"/>
                <a:gd fmla="*/ 482 w 1152" name="TX16"/>
                <a:gd fmla="*/ 986 h 1152" name="TY16"/>
                <a:gd fmla="*/ 494 w 1152" name="TX17"/>
                <a:gd fmla="*/ 986 h 1152" name="TY17"/>
                <a:gd fmla="*/ 614 w 1152" name="TX18"/>
                <a:gd fmla="*/ 876 h 1152" name="TY18"/>
                <a:gd fmla="*/ 647 w 1152" name="TX19"/>
                <a:gd fmla="*/ 876 h 1152" name="TY19"/>
                <a:gd fmla="*/ 735 w 1152" name="TX20"/>
                <a:gd fmla="*/ 909 h 1152" name="TY20"/>
                <a:gd fmla="*/ 778 w 1152" name="TX21"/>
                <a:gd fmla="*/ 854 h 1152" name="TY21"/>
                <a:gd fmla="*/ 1117 w 1152" name="TX22"/>
                <a:gd fmla="*/ 701 h 1152" name="TY22"/>
                <a:gd fmla="*/ 1129 w 1152" name="TX23"/>
                <a:gd fmla="*/ 526 h 1152" name="TY23"/>
                <a:gd fmla="*/ 1074 w 1152" name="TX24"/>
                <a:gd fmla="*/ 329 h 1152" name="TY24"/>
                <a:gd fmla="*/ 811 w 1152" name="TX25"/>
                <a:gd fmla="*/ 44 h 1152" name="TY25"/>
                <a:gd fmla="*/ 767 w 1152" name="TX26"/>
                <a:gd fmla="*/ 33 h 1152" name="TY26"/>
                <a:gd fmla="*/ 538 w 1152" name="TX27"/>
                <a:gd fmla="*/ 219 h 1152" name="TY27"/>
                <a:gd fmla="*/ 275 w 1152" name="TX28"/>
                <a:gd fmla="*/ 0 h 1152" name="TY2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</a:cxnLst>
              <a:rect l="l" t="t" r="r" b="b"/>
              <a:pathLst>
                <a:path w="1152" h="1152">
                  <a:moveTo>
                    <a:pt x="275" y="0"/>
                  </a:moveTo>
                  <a:cubicBezTo>
                    <a:pt x="241" y="0"/>
                    <a:pt x="220" y="12"/>
                    <a:pt x="187" y="22"/>
                  </a:cubicBezTo>
                  <a:cubicBezTo>
                    <a:pt x="78" y="66"/>
                    <a:pt x="34" y="219"/>
                    <a:pt x="78" y="340"/>
                  </a:cubicBezTo>
                  <a:cubicBezTo>
                    <a:pt x="121" y="362"/>
                    <a:pt x="176" y="372"/>
                    <a:pt x="220" y="384"/>
                  </a:cubicBezTo>
                  <a:cubicBezTo>
                    <a:pt x="198" y="406"/>
                    <a:pt x="187" y="428"/>
                    <a:pt x="165" y="450"/>
                  </a:cubicBezTo>
                  <a:cubicBezTo>
                    <a:pt x="187" y="460"/>
                    <a:pt x="220" y="471"/>
                    <a:pt x="253" y="471"/>
                  </a:cubicBezTo>
                  <a:cubicBezTo>
                    <a:pt x="266" y="471"/>
                    <a:pt x="279" y="471"/>
                    <a:pt x="290" y="467"/>
                  </a:cubicBezTo>
                  <a:lnTo>
                    <a:pt x="290" y="467"/>
                  </a:lnTo>
                  <a:lnTo>
                    <a:pt x="253" y="504"/>
                  </a:lnTo>
                  <a:cubicBezTo>
                    <a:pt x="100" y="515"/>
                    <a:pt x="1" y="679"/>
                    <a:pt x="1" y="832"/>
                  </a:cubicBezTo>
                  <a:cubicBezTo>
                    <a:pt x="1" y="942"/>
                    <a:pt x="56" y="1063"/>
                    <a:pt x="143" y="1117"/>
                  </a:cubicBezTo>
                  <a:cubicBezTo>
                    <a:pt x="176" y="1139"/>
                    <a:pt x="209" y="1150"/>
                    <a:pt x="241" y="1150"/>
                  </a:cubicBezTo>
                  <a:cubicBezTo>
                    <a:pt x="253" y="1117"/>
                    <a:pt x="285" y="1085"/>
                    <a:pt x="319" y="1073"/>
                  </a:cubicBezTo>
                  <a:cubicBezTo>
                    <a:pt x="329" y="1063"/>
                    <a:pt x="351" y="1063"/>
                    <a:pt x="362" y="1063"/>
                  </a:cubicBezTo>
                  <a:cubicBezTo>
                    <a:pt x="384" y="1063"/>
                    <a:pt x="406" y="1063"/>
                    <a:pt x="428" y="1073"/>
                  </a:cubicBezTo>
                  <a:cubicBezTo>
                    <a:pt x="428" y="1073"/>
                    <a:pt x="428" y="1063"/>
                    <a:pt x="439" y="1051"/>
                  </a:cubicBezTo>
                  <a:cubicBezTo>
                    <a:pt x="450" y="1029"/>
                    <a:pt x="460" y="997"/>
                    <a:pt x="482" y="986"/>
                  </a:cubicBezTo>
                  <a:lnTo>
                    <a:pt x="494" y="986"/>
                  </a:lnTo>
                  <a:cubicBezTo>
                    <a:pt x="516" y="931"/>
                    <a:pt x="559" y="898"/>
                    <a:pt x="614" y="876"/>
                  </a:cubicBezTo>
                  <a:lnTo>
                    <a:pt x="647" y="876"/>
                  </a:lnTo>
                  <a:cubicBezTo>
                    <a:pt x="679" y="876"/>
                    <a:pt x="713" y="887"/>
                    <a:pt x="735" y="909"/>
                  </a:cubicBezTo>
                  <a:cubicBezTo>
                    <a:pt x="745" y="887"/>
                    <a:pt x="767" y="866"/>
                    <a:pt x="778" y="854"/>
                  </a:cubicBezTo>
                  <a:cubicBezTo>
                    <a:pt x="866" y="767"/>
                    <a:pt x="1052" y="810"/>
                    <a:pt x="1117" y="701"/>
                  </a:cubicBezTo>
                  <a:cubicBezTo>
                    <a:pt x="1151" y="657"/>
                    <a:pt x="1139" y="591"/>
                    <a:pt x="1129" y="526"/>
                  </a:cubicBezTo>
                  <a:cubicBezTo>
                    <a:pt x="1117" y="460"/>
                    <a:pt x="1095" y="394"/>
                    <a:pt x="1074" y="329"/>
                  </a:cubicBezTo>
                  <a:cubicBezTo>
                    <a:pt x="1041" y="197"/>
                    <a:pt x="942" y="77"/>
                    <a:pt x="811" y="44"/>
                  </a:cubicBezTo>
                  <a:cubicBezTo>
                    <a:pt x="800" y="44"/>
                    <a:pt x="778" y="33"/>
                    <a:pt x="767" y="33"/>
                  </a:cubicBezTo>
                  <a:cubicBezTo>
                    <a:pt x="658" y="33"/>
                    <a:pt x="538" y="121"/>
                    <a:pt x="538" y="219"/>
                  </a:cubicBezTo>
                  <a:cubicBezTo>
                    <a:pt x="516" y="99"/>
                    <a:pt x="395" y="0"/>
                    <a:pt x="275" y="0"/>
                  </a:cubicBezTo>
                  <a:close/>
                </a:path>
              </a:pathLst>
            </a:custGeom>
            <a:solidFill>
              <a:srgbClr val="CDC07A">
                <a:alpha val="33755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71" name="Rect 0"/>
            <p:cNvSpPr>
              <a:spLocks/>
            </p:cNvSpPr>
            <p:nvPr/>
          </p:nvSpPr>
          <p:spPr>
            <a:xfrm rot="0">
              <a:off x="6774815" y="2386330"/>
              <a:ext cx="14605" cy="8255"/>
            </a:xfrm>
            <a:custGeom>
              <a:gdLst>
                <a:gd fmla="*/ 373 w 495" name="TX0"/>
                <a:gd fmla="*/ 0 h 276" name="TY0"/>
                <a:gd fmla="*/ 253 w 495" name="TX1"/>
                <a:gd fmla="*/ 110 h 276" name="TY1"/>
                <a:gd fmla="*/ 275 w 495" name="TX2"/>
                <a:gd fmla="*/ 99 h 276" name="TY2"/>
                <a:gd fmla="*/ 329 w 495" name="TX3"/>
                <a:gd fmla="*/ 121 h 276" name="TY3"/>
                <a:gd fmla="*/ 384 w 495" name="TX4"/>
                <a:gd fmla="*/ 131 h 276" name="TY4"/>
                <a:gd fmla="*/ 494 w 495" name="TX5"/>
                <a:gd fmla="*/ 33 h 276" name="TY5"/>
                <a:gd fmla="*/ 406 w 495" name="TX6"/>
                <a:gd fmla="*/ 0 h 276" name="TY6"/>
                <a:gd fmla="*/ 121 w 495" name="TX8"/>
                <a:gd fmla="*/ 187 h 276" name="TY8"/>
                <a:gd fmla="*/ 78 w 495" name="TX9"/>
                <a:gd fmla="*/ 197 h 276" name="TY9"/>
                <a:gd fmla="*/ 0 w 495" name="TX10"/>
                <a:gd fmla="*/ 274 h 276" name="TY10"/>
                <a:gd fmla="*/ 22 w 495" name="TX11"/>
                <a:gd fmla="*/ 274 h 276" name="TY11"/>
                <a:gd fmla="*/ 187 w 495" name="TX12"/>
                <a:gd fmla="*/ 197 h 276" name="TY12"/>
                <a:gd fmla="*/ 121 w 495" name="TX13"/>
                <a:gd fmla="*/ 187 h 276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495" h="276">
                  <a:moveTo>
                    <a:pt x="373" y="0"/>
                  </a:moveTo>
                  <a:cubicBezTo>
                    <a:pt x="318" y="22"/>
                    <a:pt x="275" y="55"/>
                    <a:pt x="253" y="110"/>
                  </a:cubicBezTo>
                  <a:cubicBezTo>
                    <a:pt x="263" y="99"/>
                    <a:pt x="263" y="99"/>
                    <a:pt x="275" y="99"/>
                  </a:cubicBezTo>
                  <a:cubicBezTo>
                    <a:pt x="285" y="99"/>
                    <a:pt x="307" y="110"/>
                    <a:pt x="329" y="121"/>
                  </a:cubicBezTo>
                  <a:cubicBezTo>
                    <a:pt x="340" y="121"/>
                    <a:pt x="362" y="131"/>
                    <a:pt x="384" y="131"/>
                  </a:cubicBezTo>
                  <a:cubicBezTo>
                    <a:pt x="438" y="131"/>
                    <a:pt x="460" y="77"/>
                    <a:pt x="494" y="33"/>
                  </a:cubicBezTo>
                  <a:cubicBezTo>
                    <a:pt x="472" y="11"/>
                    <a:pt x="438" y="0"/>
                    <a:pt x="406" y="0"/>
                  </a:cubicBezTo>
                  <a:close/>
                  <a:moveTo>
                    <a:pt x="121" y="187"/>
                  </a:moveTo>
                  <a:cubicBezTo>
                    <a:pt x="110" y="187"/>
                    <a:pt x="88" y="187"/>
                    <a:pt x="78" y="197"/>
                  </a:cubicBezTo>
                  <a:cubicBezTo>
                    <a:pt x="44" y="209"/>
                    <a:pt x="12" y="241"/>
                    <a:pt x="0" y="274"/>
                  </a:cubicBezTo>
                  <a:lnTo>
                    <a:pt x="22" y="274"/>
                  </a:lnTo>
                  <a:cubicBezTo>
                    <a:pt x="88" y="274"/>
                    <a:pt x="143" y="252"/>
                    <a:pt x="187" y="197"/>
                  </a:cubicBezTo>
                  <a:cubicBezTo>
                    <a:pt x="165" y="187"/>
                    <a:pt x="143" y="187"/>
                    <a:pt x="121" y="187"/>
                  </a:cubicBezTo>
                  <a:close/>
                </a:path>
              </a:pathLst>
            </a:custGeom>
            <a:solidFill>
              <a:srgbClr val="E7CD7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72" name="Rect 0"/>
            <p:cNvSpPr>
              <a:spLocks/>
            </p:cNvSpPr>
            <p:nvPr/>
          </p:nvSpPr>
          <p:spPr>
            <a:xfrm rot="0">
              <a:off x="6816090" y="2392680"/>
              <a:ext cx="31115" cy="24765"/>
            </a:xfrm>
            <a:custGeom>
              <a:gdLst>
                <a:gd fmla="*/ 735 w 1065" name="TX0"/>
                <a:gd fmla="*/ 0 h 845" name="TY0"/>
                <a:gd fmla="*/ 297 w 1065" name="TX1"/>
                <a:gd fmla="*/ 263 h 845" name="TY1"/>
                <a:gd fmla="*/ 373 w 1065" name="TX2"/>
                <a:gd fmla="*/ 383 h 845" name="TY2"/>
                <a:gd fmla="*/ 297 w 1065" name="TX3"/>
                <a:gd fmla="*/ 373 h 845" name="TY3"/>
                <a:gd fmla="*/ 187 w 1065" name="TX4"/>
                <a:gd fmla="*/ 318 h 845" name="TY4"/>
                <a:gd fmla="*/ 110 w 1065" name="TX5"/>
                <a:gd fmla="*/ 339 h 845" name="TY5"/>
                <a:gd fmla="*/ 12 w 1065" name="TX6"/>
                <a:gd fmla="*/ 515 h 845" name="TY6"/>
                <a:gd fmla="*/ 88 w 1065" name="TX7"/>
                <a:gd fmla="*/ 745 h 845" name="TY7"/>
                <a:gd fmla="*/ 144 w 1065" name="TX8"/>
                <a:gd fmla="*/ 755 h 845" name="TY8"/>
                <a:gd fmla="*/ 275 w 1065" name="TX9"/>
                <a:gd fmla="*/ 646 h 845" name="TY9"/>
                <a:gd fmla="*/ 472 w 1065" name="TX10"/>
                <a:gd fmla="*/ 833 h 845" name="TY10"/>
                <a:gd fmla="*/ 560 w 1065" name="TX11"/>
                <a:gd fmla="*/ 843 h 845" name="TY11"/>
                <a:gd fmla="*/ 757 w 1065" name="TX12"/>
                <a:gd fmla="*/ 811 h 845" name="TY12"/>
                <a:gd fmla="*/ 942 w 1065" name="TX13"/>
                <a:gd fmla="*/ 755 h 845" name="TY13"/>
                <a:gd fmla="*/ 1063 w 1065" name="TX14"/>
                <a:gd fmla="*/ 580 h 845" name="TY14"/>
                <a:gd fmla="*/ 998 w 1065" name="TX15"/>
                <a:gd fmla="*/ 471 h 845" name="TY15"/>
                <a:gd fmla="*/ 1041 w 1065" name="TX16"/>
                <a:gd fmla="*/ 417 h 845" name="TY16"/>
                <a:gd fmla="*/ 899 w 1065" name="TX17"/>
                <a:gd fmla="*/ 99 h 845" name="TY17"/>
                <a:gd fmla="*/ 866 w 1065" name="TX18"/>
                <a:gd fmla="*/ 99 h 845" name="TY18"/>
                <a:gd fmla="*/ 757 w 1065" name="TX19"/>
                <a:gd fmla="*/ 132 h 845" name="TY19"/>
                <a:gd fmla="*/ 735 w 1065" name="TX20"/>
                <a:gd fmla="*/ 0 h 845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1065" h="845">
                  <a:moveTo>
                    <a:pt x="735" y="0"/>
                  </a:moveTo>
                  <a:cubicBezTo>
                    <a:pt x="581" y="77"/>
                    <a:pt x="461" y="208"/>
                    <a:pt x="297" y="263"/>
                  </a:cubicBezTo>
                  <a:cubicBezTo>
                    <a:pt x="319" y="307"/>
                    <a:pt x="341" y="351"/>
                    <a:pt x="373" y="383"/>
                  </a:cubicBezTo>
                  <a:lnTo>
                    <a:pt x="297" y="373"/>
                  </a:lnTo>
                  <a:cubicBezTo>
                    <a:pt x="275" y="339"/>
                    <a:pt x="231" y="318"/>
                    <a:pt x="187" y="318"/>
                  </a:cubicBezTo>
                  <a:cubicBezTo>
                    <a:pt x="165" y="318"/>
                    <a:pt x="132" y="329"/>
                    <a:pt x="110" y="339"/>
                  </a:cubicBezTo>
                  <a:cubicBezTo>
                    <a:pt x="45" y="373"/>
                    <a:pt x="23" y="449"/>
                    <a:pt x="12" y="515"/>
                  </a:cubicBezTo>
                  <a:cubicBezTo>
                    <a:pt x="1" y="602"/>
                    <a:pt x="23" y="701"/>
                    <a:pt x="88" y="745"/>
                  </a:cubicBezTo>
                  <a:cubicBezTo>
                    <a:pt x="110" y="745"/>
                    <a:pt x="132" y="755"/>
                    <a:pt x="144" y="755"/>
                  </a:cubicBezTo>
                  <a:cubicBezTo>
                    <a:pt x="209" y="755"/>
                    <a:pt x="275" y="712"/>
                    <a:pt x="275" y="646"/>
                  </a:cubicBezTo>
                  <a:cubicBezTo>
                    <a:pt x="285" y="745"/>
                    <a:pt x="373" y="811"/>
                    <a:pt x="472" y="833"/>
                  </a:cubicBezTo>
                  <a:cubicBezTo>
                    <a:pt x="504" y="833"/>
                    <a:pt x="526" y="843"/>
                    <a:pt x="560" y="843"/>
                  </a:cubicBezTo>
                  <a:cubicBezTo>
                    <a:pt x="625" y="843"/>
                    <a:pt x="691" y="833"/>
                    <a:pt x="757" y="811"/>
                  </a:cubicBezTo>
                  <a:cubicBezTo>
                    <a:pt x="822" y="799"/>
                    <a:pt x="888" y="789"/>
                    <a:pt x="942" y="755"/>
                  </a:cubicBezTo>
                  <a:cubicBezTo>
                    <a:pt x="964" y="690"/>
                    <a:pt x="998" y="624"/>
                    <a:pt x="1063" y="580"/>
                  </a:cubicBezTo>
                  <a:cubicBezTo>
                    <a:pt x="1063" y="537"/>
                    <a:pt x="1041" y="493"/>
                    <a:pt x="998" y="471"/>
                  </a:cubicBezTo>
                  <a:cubicBezTo>
                    <a:pt x="1019" y="449"/>
                    <a:pt x="1030" y="438"/>
                    <a:pt x="1041" y="417"/>
                  </a:cubicBezTo>
                  <a:cubicBezTo>
                    <a:pt x="954" y="339"/>
                    <a:pt x="899" y="219"/>
                    <a:pt x="899" y="99"/>
                  </a:cubicBezTo>
                  <a:lnTo>
                    <a:pt x="866" y="99"/>
                  </a:lnTo>
                  <a:cubicBezTo>
                    <a:pt x="822" y="99"/>
                    <a:pt x="789" y="110"/>
                    <a:pt x="757" y="132"/>
                  </a:cubicBezTo>
                  <a:cubicBezTo>
                    <a:pt x="757" y="88"/>
                    <a:pt x="757" y="44"/>
                    <a:pt x="735" y="0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73" name="Rect 0"/>
            <p:cNvSpPr>
              <a:spLocks/>
            </p:cNvSpPr>
            <p:nvPr/>
          </p:nvSpPr>
          <p:spPr>
            <a:xfrm rot="0">
              <a:off x="6843395" y="2409825"/>
              <a:ext cx="4445" cy="5715"/>
            </a:xfrm>
            <a:custGeom>
              <a:gdLst>
                <a:gd fmla="*/ 121 w 123" name="TX0"/>
                <a:gd fmla="*/ 0 h 177" name="TY0"/>
                <a:gd fmla="*/ 0 w 123" name="TX1"/>
                <a:gd fmla="*/ 175 h 177" name="TY1"/>
                <a:gd fmla="*/ 66 w 123" name="TX2"/>
                <a:gd fmla="*/ 132 h 177" name="TY2"/>
                <a:gd fmla="*/ 121 w 123" name="TX3"/>
                <a:gd fmla="*/ 0 h 177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23" h="177">
                  <a:moveTo>
                    <a:pt x="121" y="0"/>
                  </a:moveTo>
                  <a:cubicBezTo>
                    <a:pt x="56" y="44"/>
                    <a:pt x="22" y="110"/>
                    <a:pt x="0" y="175"/>
                  </a:cubicBezTo>
                  <a:cubicBezTo>
                    <a:pt x="22" y="165"/>
                    <a:pt x="44" y="154"/>
                    <a:pt x="66" y="132"/>
                  </a:cubicBezTo>
                  <a:cubicBezTo>
                    <a:pt x="99" y="99"/>
                    <a:pt x="121" y="44"/>
                    <a:pt x="121" y="0"/>
                  </a:cubicBezTo>
                  <a:close/>
                </a:path>
              </a:pathLst>
            </a:custGeom>
            <a:solidFill>
              <a:srgbClr val="DECD8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74" name="Rect 0"/>
            <p:cNvSpPr>
              <a:spLocks/>
            </p:cNvSpPr>
            <p:nvPr/>
          </p:nvSpPr>
          <p:spPr>
            <a:xfrm rot="0">
              <a:off x="6851650" y="2350135"/>
              <a:ext cx="33020" cy="32385"/>
            </a:xfrm>
            <a:custGeom>
              <a:gdLst>
                <a:gd fmla="*/ 261 w 1125" name="TX0"/>
                <a:gd fmla="*/ 0 h 1106" name="TY0"/>
                <a:gd fmla="*/ 105 w 1125" name="TX1"/>
                <a:gd fmla="*/ 94 h 1106" name="TY1"/>
                <a:gd fmla="*/ 28 w 1125" name="TX2"/>
                <a:gd fmla="*/ 302 h 1106" name="TY2"/>
                <a:gd fmla="*/ 87 w 1125" name="TX3"/>
                <a:gd fmla="*/ 575 h 1106" name="TY3"/>
                <a:gd fmla="*/ 87 w 1125" name="TX4"/>
                <a:gd fmla="*/ 575 h 1106" name="TY4"/>
                <a:gd fmla="*/ 225 w 1125" name="TX5"/>
                <a:gd fmla="*/ 991 h 1106" name="TY5"/>
                <a:gd fmla="*/ 573 w 1125" name="TX6"/>
                <a:gd fmla="*/ 1104 h 1106" name="TY6"/>
                <a:gd fmla="*/ 860 w 1125" name="TX7"/>
                <a:gd fmla="*/ 1003 h 1106" name="TY7"/>
                <a:gd fmla="*/ 1057 w 1125" name="TX8"/>
                <a:gd fmla="*/ 718 h 1106" name="TY8"/>
                <a:gd fmla="*/ 1101 w 1125" name="TX9"/>
                <a:gd fmla="*/ 499 h 1106" name="TY9"/>
                <a:gd fmla="*/ 973 w 1125" name="TX10"/>
                <a:gd fmla="*/ 386 h 1106" name="TY10"/>
                <a:gd fmla="*/ 926 w 1125" name="TX11"/>
                <a:gd fmla="*/ 400 h 1106" name="TY11"/>
                <a:gd fmla="*/ 783 w 1125" name="TX12"/>
                <a:gd fmla="*/ 39 h 1106" name="TY12"/>
                <a:gd fmla="*/ 687 w 1125" name="TX13"/>
                <a:gd fmla="*/ 17 h 1106" name="TY13"/>
                <a:gd fmla="*/ 466 w 1125" name="TX14"/>
                <a:gd fmla="*/ 214 h 1106" name="TY14"/>
                <a:gd fmla="*/ 302 w 1125" name="TX15"/>
                <a:gd fmla="*/ 6 h 1106" name="TY15"/>
                <a:gd fmla="*/ 261 w 1125" name="TX16"/>
                <a:gd fmla="*/ 0 h 1106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1125" h="1106">
                  <a:moveTo>
                    <a:pt x="261" y="0"/>
                  </a:moveTo>
                  <a:cubicBezTo>
                    <a:pt x="199" y="0"/>
                    <a:pt x="141" y="39"/>
                    <a:pt x="105" y="94"/>
                  </a:cubicBezTo>
                  <a:cubicBezTo>
                    <a:pt x="61" y="149"/>
                    <a:pt x="39" y="225"/>
                    <a:pt x="28" y="302"/>
                  </a:cubicBezTo>
                  <a:cubicBezTo>
                    <a:pt x="19" y="400"/>
                    <a:pt x="25" y="513"/>
                    <a:pt x="87" y="575"/>
                  </a:cubicBezTo>
                  <a:lnTo>
                    <a:pt x="87" y="575"/>
                  </a:lnTo>
                  <a:cubicBezTo>
                    <a:pt x="0" y="706"/>
                    <a:pt x="97" y="896"/>
                    <a:pt x="225" y="991"/>
                  </a:cubicBezTo>
                  <a:cubicBezTo>
                    <a:pt x="325" y="1062"/>
                    <a:pt x="451" y="1104"/>
                    <a:pt x="573" y="1104"/>
                  </a:cubicBezTo>
                  <a:cubicBezTo>
                    <a:pt x="678" y="1104"/>
                    <a:pt x="780" y="1073"/>
                    <a:pt x="860" y="1003"/>
                  </a:cubicBezTo>
                  <a:cubicBezTo>
                    <a:pt x="948" y="926"/>
                    <a:pt x="1002" y="816"/>
                    <a:pt x="1057" y="718"/>
                  </a:cubicBezTo>
                  <a:cubicBezTo>
                    <a:pt x="1090" y="641"/>
                    <a:pt x="1123" y="565"/>
                    <a:pt x="1101" y="499"/>
                  </a:cubicBezTo>
                  <a:cubicBezTo>
                    <a:pt x="1092" y="439"/>
                    <a:pt x="1031" y="386"/>
                    <a:pt x="973" y="386"/>
                  </a:cubicBezTo>
                  <a:cubicBezTo>
                    <a:pt x="957" y="386"/>
                    <a:pt x="941" y="390"/>
                    <a:pt x="926" y="400"/>
                  </a:cubicBezTo>
                  <a:cubicBezTo>
                    <a:pt x="959" y="269"/>
                    <a:pt x="904" y="94"/>
                    <a:pt x="783" y="39"/>
                  </a:cubicBezTo>
                  <a:cubicBezTo>
                    <a:pt x="753" y="24"/>
                    <a:pt x="720" y="17"/>
                    <a:pt x="687" y="17"/>
                  </a:cubicBezTo>
                  <a:cubicBezTo>
                    <a:pt x="577" y="17"/>
                    <a:pt x="466" y="96"/>
                    <a:pt x="466" y="214"/>
                  </a:cubicBezTo>
                  <a:cubicBezTo>
                    <a:pt x="433" y="127"/>
                    <a:pt x="389" y="28"/>
                    <a:pt x="302" y="6"/>
                  </a:cubicBezTo>
                  <a:cubicBezTo>
                    <a:pt x="288" y="2"/>
                    <a:pt x="275" y="0"/>
                    <a:pt x="261" y="0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75" name="Rect 0"/>
            <p:cNvSpPr>
              <a:spLocks/>
            </p:cNvSpPr>
            <p:nvPr/>
          </p:nvSpPr>
          <p:spPr>
            <a:xfrm rot="0">
              <a:off x="6887845" y="2321560"/>
              <a:ext cx="26035" cy="25400"/>
            </a:xfrm>
            <a:custGeom>
              <a:gdLst>
                <a:gd fmla="*/ 626 w 888" name="TX0"/>
                <a:gd fmla="*/ 1 h 870" name="TY0"/>
                <a:gd fmla="*/ 449 w 888" name="TX1"/>
                <a:gd fmla="*/ 112 h 870" name="TY1"/>
                <a:gd fmla="*/ 387 w 888" name="TX2"/>
                <a:gd fmla="*/ 295 h 870" name="TY2"/>
                <a:gd fmla="*/ 387 w 888" name="TX3"/>
                <a:gd fmla="*/ 295 h 870" name="TY3"/>
                <a:gd fmla="*/ 241 w 888" name="TX4"/>
                <a:gd fmla="*/ 133 h 870" name="TY4"/>
                <a:gd fmla="*/ 221 w 888" name="TX5"/>
                <a:gd fmla="*/ 132 h 870" name="TY5"/>
                <a:gd fmla="*/ 33 w 888" name="TX6"/>
                <a:gd fmla="*/ 253 h 870" name="TY6"/>
                <a:gd fmla="*/ 33 w 888" name="TX7"/>
                <a:gd fmla="*/ 506 h 870" name="TY7"/>
                <a:gd fmla="*/ 148 w 888" name="TX8"/>
                <a:gd fmla="*/ 655 h 870" name="TY8"/>
                <a:gd fmla="*/ 148 w 888" name="TX9"/>
                <a:gd fmla="*/ 655 h 870" name="TY9"/>
                <a:gd fmla="*/ 351 w 888" name="TX10"/>
                <a:gd fmla="*/ 867 h 870" name="TY10"/>
                <a:gd fmla="*/ 381 w 888" name="TX11"/>
                <a:gd fmla="*/ 868 h 870" name="TY11"/>
                <a:gd fmla="*/ 679 w 888" name="TX12"/>
                <a:gd fmla="*/ 768 h 870" name="TY12"/>
                <a:gd fmla="*/ 789 w 888" name="TX13"/>
                <a:gd fmla="*/ 703 h 870" name="TY13"/>
                <a:gd fmla="*/ 833 w 888" name="TX14"/>
                <a:gd fmla="*/ 275 h 870" name="TY14"/>
                <a:gd fmla="*/ 646 w 888" name="TX15"/>
                <a:gd fmla="*/ 2 h 870" name="TY15"/>
                <a:gd fmla="*/ 626 w 888" name="TX16"/>
                <a:gd fmla="*/ 1 h 870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888" h="870">
                  <a:moveTo>
                    <a:pt x="626" y="1"/>
                  </a:moveTo>
                  <a:cubicBezTo>
                    <a:pt x="556" y="1"/>
                    <a:pt x="489" y="52"/>
                    <a:pt x="449" y="112"/>
                  </a:cubicBezTo>
                  <a:cubicBezTo>
                    <a:pt x="410" y="160"/>
                    <a:pt x="397" y="227"/>
                    <a:pt x="387" y="295"/>
                  </a:cubicBezTo>
                  <a:lnTo>
                    <a:pt x="387" y="295"/>
                  </a:lnTo>
                  <a:cubicBezTo>
                    <a:pt x="391" y="216"/>
                    <a:pt x="321" y="143"/>
                    <a:pt x="241" y="133"/>
                  </a:cubicBezTo>
                  <a:cubicBezTo>
                    <a:pt x="235" y="132"/>
                    <a:pt x="228" y="132"/>
                    <a:pt x="221" y="132"/>
                  </a:cubicBezTo>
                  <a:cubicBezTo>
                    <a:pt x="149" y="132"/>
                    <a:pt x="73" y="184"/>
                    <a:pt x="33" y="253"/>
                  </a:cubicBezTo>
                  <a:cubicBezTo>
                    <a:pt x="1" y="331"/>
                    <a:pt x="1" y="429"/>
                    <a:pt x="33" y="506"/>
                  </a:cubicBezTo>
                  <a:cubicBezTo>
                    <a:pt x="58" y="563"/>
                    <a:pt x="95" y="620"/>
                    <a:pt x="148" y="655"/>
                  </a:cubicBezTo>
                  <a:lnTo>
                    <a:pt x="148" y="655"/>
                  </a:lnTo>
                  <a:cubicBezTo>
                    <a:pt x="140" y="754"/>
                    <a:pt x="241" y="847"/>
                    <a:pt x="351" y="867"/>
                  </a:cubicBezTo>
                  <a:cubicBezTo>
                    <a:pt x="361" y="868"/>
                    <a:pt x="371" y="868"/>
                    <a:pt x="381" y="868"/>
                  </a:cubicBezTo>
                  <a:cubicBezTo>
                    <a:pt x="482" y="868"/>
                    <a:pt x="589" y="818"/>
                    <a:pt x="679" y="768"/>
                  </a:cubicBezTo>
                  <a:cubicBezTo>
                    <a:pt x="723" y="757"/>
                    <a:pt x="756" y="735"/>
                    <a:pt x="789" y="703"/>
                  </a:cubicBezTo>
                  <a:cubicBezTo>
                    <a:pt x="887" y="593"/>
                    <a:pt x="865" y="418"/>
                    <a:pt x="833" y="275"/>
                  </a:cubicBezTo>
                  <a:cubicBezTo>
                    <a:pt x="811" y="166"/>
                    <a:pt x="756" y="24"/>
                    <a:pt x="646" y="2"/>
                  </a:cubicBezTo>
                  <a:cubicBezTo>
                    <a:pt x="639" y="1"/>
                    <a:pt x="633" y="1"/>
                    <a:pt x="626" y="1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76" name="Rect 0"/>
            <p:cNvSpPr>
              <a:spLocks/>
            </p:cNvSpPr>
            <p:nvPr/>
          </p:nvSpPr>
          <p:spPr>
            <a:xfrm rot="0">
              <a:off x="6918960" y="2296795"/>
              <a:ext cx="24765" cy="32385"/>
            </a:xfrm>
            <a:custGeom>
              <a:gdLst>
                <a:gd fmla="*/ 357 w 845" name="TX0"/>
                <a:gd fmla="*/ 0 h 1095" name="TY0"/>
                <a:gd fmla="*/ 131 w 845" name="TX1"/>
                <a:gd fmla="*/ 151 h 1095" name="TY1"/>
                <a:gd fmla="*/ 77 w 845" name="TX2"/>
                <a:gd fmla="*/ 479 h 1095" name="TY2"/>
                <a:gd fmla="*/ 99 w 845" name="TX3"/>
                <a:gd fmla="*/ 600 h 1095" name="TY3"/>
                <a:gd fmla="*/ 168 w 845" name="TX4"/>
                <a:gd fmla="*/ 642 h 1095" name="TY4"/>
                <a:gd fmla="*/ 185 w 845" name="TX5"/>
                <a:gd fmla="*/ 639 h 1095" name="TY5"/>
                <a:gd fmla="*/ 185 w 845" name="TX6"/>
                <a:gd fmla="*/ 639 h 1095" name="TY6"/>
                <a:gd fmla="*/ 44 w 845" name="TX7"/>
                <a:gd fmla="*/ 710 h 1095" name="TY7"/>
                <a:gd fmla="*/ 187 w 845" name="TX8"/>
                <a:gd fmla="*/ 1005 h 1095" name="TY8"/>
                <a:gd fmla="*/ 444 w 845" name="TX9"/>
                <a:gd fmla="*/ 1094 h 1095" name="TY9"/>
                <a:gd fmla="*/ 581 w 845" name="TX10"/>
                <a:gd fmla="*/ 1049 h 1095" name="TY10"/>
                <a:gd fmla="*/ 723 w 845" name="TX11"/>
                <a:gd fmla="*/ 841 h 1095" name="TY11"/>
                <a:gd fmla="*/ 788 w 845" name="TX12"/>
                <a:gd fmla="*/ 326 h 1095" name="TY12"/>
                <a:gd fmla="*/ 646 w 845" name="TX13"/>
                <a:gd fmla="*/ 173 h 1095" name="TY13"/>
                <a:gd fmla="*/ 615 w 845" name="TX14"/>
                <a:gd fmla="*/ 168 h 1095" name="TY14"/>
                <a:gd fmla="*/ 546 w 845" name="TX15"/>
                <a:gd fmla="*/ 190 h 1095" name="TY15"/>
                <a:gd fmla="*/ 546 w 845" name="TX16"/>
                <a:gd fmla="*/ 190 h 1095" name="TY16"/>
                <a:gd fmla="*/ 416 w 845" name="TX17"/>
                <a:gd fmla="*/ 9 h 1095" name="TY17"/>
                <a:gd fmla="*/ 357 w 845" name="TX18"/>
                <a:gd fmla="*/ 0 h 1095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845" h="1095">
                  <a:moveTo>
                    <a:pt x="357" y="0"/>
                  </a:moveTo>
                  <a:cubicBezTo>
                    <a:pt x="266" y="0"/>
                    <a:pt x="177" y="61"/>
                    <a:pt x="131" y="151"/>
                  </a:cubicBezTo>
                  <a:cubicBezTo>
                    <a:pt x="77" y="250"/>
                    <a:pt x="66" y="370"/>
                    <a:pt x="77" y="479"/>
                  </a:cubicBezTo>
                  <a:cubicBezTo>
                    <a:pt x="77" y="523"/>
                    <a:pt x="77" y="567"/>
                    <a:pt x="99" y="600"/>
                  </a:cubicBezTo>
                  <a:cubicBezTo>
                    <a:pt x="115" y="624"/>
                    <a:pt x="142" y="642"/>
                    <a:pt x="168" y="642"/>
                  </a:cubicBezTo>
                  <a:cubicBezTo>
                    <a:pt x="174" y="642"/>
                    <a:pt x="180" y="641"/>
                    <a:pt x="185" y="639"/>
                  </a:cubicBezTo>
                  <a:lnTo>
                    <a:pt x="185" y="639"/>
                  </a:lnTo>
                  <a:lnTo>
                    <a:pt x="44" y="710"/>
                  </a:lnTo>
                  <a:cubicBezTo>
                    <a:pt x="0" y="830"/>
                    <a:pt x="99" y="939"/>
                    <a:pt x="187" y="1005"/>
                  </a:cubicBezTo>
                  <a:cubicBezTo>
                    <a:pt x="263" y="1054"/>
                    <a:pt x="357" y="1094"/>
                    <a:pt x="444" y="1094"/>
                  </a:cubicBezTo>
                  <a:cubicBezTo>
                    <a:pt x="494" y="1094"/>
                    <a:pt x="541" y="1081"/>
                    <a:pt x="581" y="1049"/>
                  </a:cubicBezTo>
                  <a:cubicBezTo>
                    <a:pt x="657" y="1005"/>
                    <a:pt x="690" y="917"/>
                    <a:pt x="723" y="841"/>
                  </a:cubicBezTo>
                  <a:cubicBezTo>
                    <a:pt x="788" y="676"/>
                    <a:pt x="844" y="491"/>
                    <a:pt x="788" y="326"/>
                  </a:cubicBezTo>
                  <a:cubicBezTo>
                    <a:pt x="766" y="260"/>
                    <a:pt x="712" y="195"/>
                    <a:pt x="646" y="173"/>
                  </a:cubicBezTo>
                  <a:cubicBezTo>
                    <a:pt x="636" y="170"/>
                    <a:pt x="626" y="168"/>
                    <a:pt x="615" y="168"/>
                  </a:cubicBezTo>
                  <a:cubicBezTo>
                    <a:pt x="591" y="168"/>
                    <a:pt x="566" y="176"/>
                    <a:pt x="546" y="190"/>
                  </a:cubicBezTo>
                  <a:lnTo>
                    <a:pt x="546" y="190"/>
                  </a:lnTo>
                  <a:cubicBezTo>
                    <a:pt x="555" y="113"/>
                    <a:pt x="502" y="25"/>
                    <a:pt x="416" y="9"/>
                  </a:cubicBezTo>
                  <a:cubicBezTo>
                    <a:pt x="397" y="3"/>
                    <a:pt x="377" y="0"/>
                    <a:pt x="357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77" name="Rect 0"/>
            <p:cNvSpPr>
              <a:spLocks/>
            </p:cNvSpPr>
            <p:nvPr/>
          </p:nvSpPr>
          <p:spPr>
            <a:xfrm rot="0">
              <a:off x="7016115" y="2426335"/>
              <a:ext cx="34925" cy="36195"/>
            </a:xfrm>
            <a:custGeom>
              <a:gdLst>
                <a:gd fmla="*/ 395 w 1195" name="TX0"/>
                <a:gd fmla="*/ 0 h 1228" name="TY0"/>
                <a:gd fmla="*/ 154 w 1195" name="TX1"/>
                <a:gd fmla="*/ 186 h 1228" name="TY1"/>
                <a:gd fmla="*/ 66 w 1195" name="TX2"/>
                <a:gd fmla="*/ 482 h 1228" name="TY2"/>
                <a:gd fmla="*/ 11 w 1195" name="TX3"/>
                <a:gd fmla="*/ 745 h 1228" name="TY3"/>
                <a:gd fmla="*/ 1 w 1195" name="TX4"/>
                <a:gd fmla="*/ 865 h 1228" name="TY4"/>
                <a:gd fmla="*/ 132 w 1195" name="TX5"/>
                <a:gd fmla="*/ 843 h 1228" name="TY5"/>
                <a:gd fmla="*/ 176 w 1195" name="TX6"/>
                <a:gd fmla="*/ 843 h 1228" name="TY6"/>
                <a:gd fmla="*/ 460 w 1195" name="TX7"/>
                <a:gd fmla="*/ 985 h 1228" name="TY7"/>
                <a:gd fmla="*/ 537 w 1195" name="TX8"/>
                <a:gd fmla="*/ 1149 h 1228" name="TY8"/>
                <a:gd fmla="*/ 646 w 1195" name="TX9"/>
                <a:gd fmla="*/ 1182 h 1228" name="TY9"/>
                <a:gd fmla="*/ 745 w 1195" name="TX10"/>
                <a:gd fmla="*/ 1171 h 1228" name="TY10"/>
                <a:gd fmla="*/ 843 w 1195" name="TX11"/>
                <a:gd fmla="*/ 1161 h 1228" name="TY11"/>
                <a:gd fmla="*/ 942 w 1195" name="TX12"/>
                <a:gd fmla="*/ 1193 h 1228" name="TY12"/>
                <a:gd fmla="*/ 975 w 1195" name="TX13"/>
                <a:gd fmla="*/ 1226 h 1228" name="TY13"/>
                <a:gd fmla="*/ 1030 w 1195" name="TX14"/>
                <a:gd fmla="*/ 1204 h 1228" name="TY14"/>
                <a:gd fmla="*/ 1172 w 1195" name="TX15"/>
                <a:gd fmla="*/ 1040 h 1228" name="TY15"/>
                <a:gd fmla="*/ 1074 w 1195" name="TX16"/>
                <a:gd fmla="*/ 843 h 1228" name="TY16"/>
                <a:gd fmla="*/ 843 w 1195" name="TX17"/>
                <a:gd fmla="*/ 766 h 1228" name="TY17"/>
                <a:gd fmla="*/ 986 w 1195" name="TX18"/>
                <a:gd fmla="*/ 514 h 1228" name="TY18"/>
                <a:gd fmla="*/ 821 w 1195" name="TX19"/>
                <a:gd fmla="*/ 295 h 1228" name="TY19"/>
                <a:gd fmla="*/ 778 w 1195" name="TX20"/>
                <a:gd fmla="*/ 285 h 1228" name="TY20"/>
                <a:gd fmla="*/ 602 w 1195" name="TX21"/>
                <a:gd fmla="*/ 427 h 1228" name="TY21"/>
                <a:gd fmla="*/ 614 w 1195" name="TX22"/>
                <a:gd fmla="*/ 175 h 1228" name="TY22"/>
                <a:gd fmla="*/ 515 w 1195" name="TX23"/>
                <a:gd fmla="*/ 32 h 1228" name="TY23"/>
                <a:gd fmla="*/ 417 w 1195" name="TX24"/>
                <a:gd fmla="*/ 0 h 1228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1195" h="1228">
                  <a:moveTo>
                    <a:pt x="395" y="0"/>
                  </a:moveTo>
                  <a:cubicBezTo>
                    <a:pt x="296" y="11"/>
                    <a:pt x="198" y="88"/>
                    <a:pt x="154" y="186"/>
                  </a:cubicBezTo>
                  <a:cubicBezTo>
                    <a:pt x="99" y="273"/>
                    <a:pt x="77" y="383"/>
                    <a:pt x="66" y="482"/>
                  </a:cubicBezTo>
                  <a:cubicBezTo>
                    <a:pt x="44" y="569"/>
                    <a:pt x="33" y="657"/>
                    <a:pt x="11" y="745"/>
                  </a:cubicBezTo>
                  <a:cubicBezTo>
                    <a:pt x="11" y="788"/>
                    <a:pt x="1" y="832"/>
                    <a:pt x="1" y="865"/>
                  </a:cubicBezTo>
                  <a:cubicBezTo>
                    <a:pt x="44" y="865"/>
                    <a:pt x="88" y="854"/>
                    <a:pt x="132" y="843"/>
                  </a:cubicBezTo>
                  <a:lnTo>
                    <a:pt x="176" y="843"/>
                  </a:lnTo>
                  <a:cubicBezTo>
                    <a:pt x="296" y="843"/>
                    <a:pt x="405" y="886"/>
                    <a:pt x="460" y="985"/>
                  </a:cubicBezTo>
                  <a:cubicBezTo>
                    <a:pt x="493" y="1040"/>
                    <a:pt x="493" y="1105"/>
                    <a:pt x="537" y="1149"/>
                  </a:cubicBezTo>
                  <a:cubicBezTo>
                    <a:pt x="570" y="1182"/>
                    <a:pt x="602" y="1182"/>
                    <a:pt x="646" y="1182"/>
                  </a:cubicBezTo>
                  <a:cubicBezTo>
                    <a:pt x="679" y="1182"/>
                    <a:pt x="712" y="1182"/>
                    <a:pt x="745" y="1171"/>
                  </a:cubicBezTo>
                  <a:cubicBezTo>
                    <a:pt x="778" y="1171"/>
                    <a:pt x="811" y="1161"/>
                    <a:pt x="843" y="1161"/>
                  </a:cubicBezTo>
                  <a:cubicBezTo>
                    <a:pt x="876" y="1161"/>
                    <a:pt x="920" y="1171"/>
                    <a:pt x="942" y="1193"/>
                  </a:cubicBezTo>
                  <a:lnTo>
                    <a:pt x="975" y="1226"/>
                  </a:lnTo>
                  <a:cubicBezTo>
                    <a:pt x="996" y="1215"/>
                    <a:pt x="1018" y="1215"/>
                    <a:pt x="1030" y="1204"/>
                  </a:cubicBezTo>
                  <a:cubicBezTo>
                    <a:pt x="1095" y="1171"/>
                    <a:pt x="1161" y="1117"/>
                    <a:pt x="1172" y="1040"/>
                  </a:cubicBezTo>
                  <a:cubicBezTo>
                    <a:pt x="1194" y="964"/>
                    <a:pt x="1139" y="886"/>
                    <a:pt x="1074" y="843"/>
                  </a:cubicBezTo>
                  <a:cubicBezTo>
                    <a:pt x="1008" y="788"/>
                    <a:pt x="920" y="777"/>
                    <a:pt x="843" y="766"/>
                  </a:cubicBezTo>
                  <a:cubicBezTo>
                    <a:pt x="920" y="701"/>
                    <a:pt x="986" y="613"/>
                    <a:pt x="986" y="514"/>
                  </a:cubicBezTo>
                  <a:cubicBezTo>
                    <a:pt x="986" y="416"/>
                    <a:pt x="920" y="317"/>
                    <a:pt x="821" y="295"/>
                  </a:cubicBezTo>
                  <a:cubicBezTo>
                    <a:pt x="811" y="285"/>
                    <a:pt x="799" y="285"/>
                    <a:pt x="778" y="285"/>
                  </a:cubicBezTo>
                  <a:cubicBezTo>
                    <a:pt x="701" y="285"/>
                    <a:pt x="614" y="339"/>
                    <a:pt x="602" y="427"/>
                  </a:cubicBezTo>
                  <a:cubicBezTo>
                    <a:pt x="559" y="350"/>
                    <a:pt x="614" y="263"/>
                    <a:pt x="614" y="175"/>
                  </a:cubicBezTo>
                  <a:cubicBezTo>
                    <a:pt x="570" y="131"/>
                    <a:pt x="537" y="88"/>
                    <a:pt x="515" y="32"/>
                  </a:cubicBezTo>
                  <a:cubicBezTo>
                    <a:pt x="482" y="11"/>
                    <a:pt x="449" y="0"/>
                    <a:pt x="417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78" name="Rect 0"/>
            <p:cNvSpPr>
              <a:spLocks/>
            </p:cNvSpPr>
            <p:nvPr/>
          </p:nvSpPr>
          <p:spPr>
            <a:xfrm rot="0">
              <a:off x="7056755" y="2458720"/>
              <a:ext cx="23495" cy="26670"/>
            </a:xfrm>
            <a:custGeom>
              <a:gdLst>
                <a:gd fmla="*/ 580 w 790" name="TX0"/>
                <a:gd fmla="*/ 0 h 911" name="TY0"/>
                <a:gd fmla="*/ 372 w 790" name="TX1"/>
                <a:gd fmla="*/ 187 h 911" name="TY1"/>
                <a:gd fmla="*/ 263 w 790" name="TX2"/>
                <a:gd fmla="*/ 132 h 911" name="TY2"/>
                <a:gd fmla="*/ 251 w 790" name="TX3"/>
                <a:gd fmla="*/ 132 h 911" name="TY3"/>
                <a:gd fmla="*/ 54 w 790" name="TX4"/>
                <a:gd fmla="*/ 307 h 911" name="TY4"/>
                <a:gd fmla="*/ 0 w 790" name="TX5"/>
                <a:gd fmla="*/ 537 h 911" name="TY5"/>
                <a:gd fmla="*/ 110 w 790" name="TX6"/>
                <a:gd fmla="*/ 723 h 911" name="TY6"/>
                <a:gd fmla="*/ 153 w 790" name="TX7"/>
                <a:gd fmla="*/ 712 h 911" name="TY7"/>
                <a:gd fmla="*/ 241 w 790" name="TX8"/>
                <a:gd fmla="*/ 909 h 911" name="TY8"/>
                <a:gd fmla="*/ 394 w 790" name="TX9"/>
                <a:gd fmla="*/ 625 h 911" name="TY9"/>
                <a:gd fmla="*/ 394 w 790" name="TX10"/>
                <a:gd fmla="*/ 625 h 911" name="TY10"/>
                <a:gd fmla="*/ 580 w 790" name="TX11"/>
                <a:gd fmla="*/ 723 h 911" name="TY11"/>
                <a:gd fmla="*/ 591 w 790" name="TX12"/>
                <a:gd fmla="*/ 307 h 911" name="TY12"/>
                <a:gd fmla="*/ 788 w 790" name="TX13"/>
                <a:gd fmla="*/ 132 h 911" name="TY13"/>
                <a:gd fmla="*/ 580 w 790" name="TX14"/>
                <a:gd fmla="*/ 0 h 911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790" h="911">
                  <a:moveTo>
                    <a:pt x="580" y="0"/>
                  </a:moveTo>
                  <a:cubicBezTo>
                    <a:pt x="482" y="0"/>
                    <a:pt x="394" y="88"/>
                    <a:pt x="372" y="187"/>
                  </a:cubicBezTo>
                  <a:cubicBezTo>
                    <a:pt x="339" y="154"/>
                    <a:pt x="307" y="132"/>
                    <a:pt x="263" y="132"/>
                  </a:cubicBezTo>
                  <a:lnTo>
                    <a:pt x="251" y="132"/>
                  </a:lnTo>
                  <a:cubicBezTo>
                    <a:pt x="153" y="143"/>
                    <a:pt x="98" y="231"/>
                    <a:pt x="54" y="307"/>
                  </a:cubicBezTo>
                  <a:cubicBezTo>
                    <a:pt x="22" y="384"/>
                    <a:pt x="0" y="460"/>
                    <a:pt x="0" y="537"/>
                  </a:cubicBezTo>
                  <a:cubicBezTo>
                    <a:pt x="0" y="613"/>
                    <a:pt x="44" y="690"/>
                    <a:pt x="110" y="723"/>
                  </a:cubicBezTo>
                  <a:lnTo>
                    <a:pt x="153" y="712"/>
                  </a:lnTo>
                  <a:cubicBezTo>
                    <a:pt x="153" y="789"/>
                    <a:pt x="186" y="854"/>
                    <a:pt x="241" y="909"/>
                  </a:cubicBezTo>
                  <a:cubicBezTo>
                    <a:pt x="350" y="844"/>
                    <a:pt x="427" y="734"/>
                    <a:pt x="394" y="625"/>
                  </a:cubicBezTo>
                  <a:lnTo>
                    <a:pt x="394" y="625"/>
                  </a:lnTo>
                  <a:cubicBezTo>
                    <a:pt x="460" y="657"/>
                    <a:pt x="514" y="690"/>
                    <a:pt x="580" y="723"/>
                  </a:cubicBezTo>
                  <a:cubicBezTo>
                    <a:pt x="613" y="581"/>
                    <a:pt x="558" y="438"/>
                    <a:pt x="591" y="307"/>
                  </a:cubicBezTo>
                  <a:cubicBezTo>
                    <a:pt x="613" y="219"/>
                    <a:pt x="701" y="143"/>
                    <a:pt x="788" y="132"/>
                  </a:cubicBezTo>
                  <a:cubicBezTo>
                    <a:pt x="745" y="55"/>
                    <a:pt x="667" y="0"/>
                    <a:pt x="580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79" name="Rect 0"/>
            <p:cNvSpPr>
              <a:spLocks/>
            </p:cNvSpPr>
            <p:nvPr/>
          </p:nvSpPr>
          <p:spPr>
            <a:xfrm rot="0">
              <a:off x="7056120" y="2426335"/>
              <a:ext cx="31115" cy="29210"/>
            </a:xfrm>
            <a:custGeom>
              <a:gdLst>
                <a:gd fmla="*/ 639 w 1063" name="TX0"/>
                <a:gd fmla="*/ 0 h 996" name="TY0"/>
                <a:gd fmla="*/ 580 w 1063" name="TX1"/>
                <a:gd fmla="*/ 8 h 996" name="TY1"/>
                <a:gd fmla="*/ 436 w 1063" name="TX2"/>
                <a:gd fmla="*/ 116 h 996" name="TY2"/>
                <a:gd fmla="*/ 436 w 1063" name="TX3"/>
                <a:gd fmla="*/ 116 h 996" name="TY3"/>
                <a:gd fmla="*/ 299 w 1063" name="TX4"/>
                <a:gd fmla="*/ 56 h 996" name="TY4"/>
                <a:gd fmla="*/ 219 w 1063" name="TX5"/>
                <a:gd fmla="*/ 74 h 996" name="TY5"/>
                <a:gd fmla="*/ 66 w 1063" name="TX6"/>
                <a:gd fmla="*/ 249 h 996" name="TY6"/>
                <a:gd fmla="*/ 120 w 1063" name="TX7"/>
                <a:gd fmla="*/ 719 h 996" name="TY7"/>
                <a:gd fmla="*/ 153 w 1063" name="TX8"/>
                <a:gd fmla="*/ 719 h 996" name="TY8"/>
                <a:gd fmla="*/ 470 w 1063" name="TX9"/>
                <a:gd fmla="*/ 993 h 996" name="TY9"/>
                <a:gd fmla="*/ 499 w 1063" name="TX10"/>
                <a:gd fmla="*/ 994 h 996" name="TY10"/>
                <a:gd fmla="*/ 908 w 1063" name="TX11"/>
                <a:gd fmla="*/ 862 h 996" name="TY11"/>
                <a:gd fmla="*/ 1051 w 1063" name="TX12"/>
                <a:gd fmla="*/ 697 h 996" name="TY12"/>
                <a:gd fmla="*/ 952 w 1063" name="TX13"/>
                <a:gd fmla="*/ 512 h 996" name="TY13"/>
                <a:gd fmla="*/ 898 w 1063" name="TX14"/>
                <a:gd fmla="*/ 172 h 996" name="TY14"/>
                <a:gd fmla="*/ 639 w 1063" name="TX15"/>
                <a:gd fmla="*/ 0 h 996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1063" h="996">
                  <a:moveTo>
                    <a:pt x="639" y="0"/>
                  </a:moveTo>
                  <a:cubicBezTo>
                    <a:pt x="619" y="0"/>
                    <a:pt x="599" y="3"/>
                    <a:pt x="580" y="8"/>
                  </a:cubicBezTo>
                  <a:cubicBezTo>
                    <a:pt x="521" y="28"/>
                    <a:pt x="471" y="67"/>
                    <a:pt x="436" y="116"/>
                  </a:cubicBezTo>
                  <a:lnTo>
                    <a:pt x="436" y="116"/>
                  </a:lnTo>
                  <a:cubicBezTo>
                    <a:pt x="401" y="75"/>
                    <a:pt x="349" y="56"/>
                    <a:pt x="299" y="56"/>
                  </a:cubicBezTo>
                  <a:cubicBezTo>
                    <a:pt x="270" y="56"/>
                    <a:pt x="243" y="62"/>
                    <a:pt x="219" y="74"/>
                  </a:cubicBezTo>
                  <a:cubicBezTo>
                    <a:pt x="142" y="106"/>
                    <a:pt x="98" y="183"/>
                    <a:pt x="66" y="249"/>
                  </a:cubicBezTo>
                  <a:cubicBezTo>
                    <a:pt x="0" y="402"/>
                    <a:pt x="22" y="588"/>
                    <a:pt x="120" y="719"/>
                  </a:cubicBezTo>
                  <a:lnTo>
                    <a:pt x="153" y="719"/>
                  </a:lnTo>
                  <a:cubicBezTo>
                    <a:pt x="153" y="873"/>
                    <a:pt x="317" y="993"/>
                    <a:pt x="470" y="993"/>
                  </a:cubicBezTo>
                  <a:cubicBezTo>
                    <a:pt x="480" y="994"/>
                    <a:pt x="490" y="994"/>
                    <a:pt x="499" y="994"/>
                  </a:cubicBezTo>
                  <a:cubicBezTo>
                    <a:pt x="642" y="994"/>
                    <a:pt x="775" y="924"/>
                    <a:pt x="908" y="862"/>
                  </a:cubicBezTo>
                  <a:cubicBezTo>
                    <a:pt x="974" y="829"/>
                    <a:pt x="1051" y="774"/>
                    <a:pt x="1051" y="697"/>
                  </a:cubicBezTo>
                  <a:cubicBezTo>
                    <a:pt x="1062" y="621"/>
                    <a:pt x="985" y="577"/>
                    <a:pt x="952" y="512"/>
                  </a:cubicBezTo>
                  <a:cubicBezTo>
                    <a:pt x="898" y="402"/>
                    <a:pt x="930" y="281"/>
                    <a:pt x="898" y="172"/>
                  </a:cubicBezTo>
                  <a:cubicBezTo>
                    <a:pt x="851" y="71"/>
                    <a:pt x="744" y="0"/>
                    <a:pt x="639" y="0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80" name="Rect 0"/>
            <p:cNvSpPr>
              <a:spLocks/>
            </p:cNvSpPr>
            <p:nvPr/>
          </p:nvSpPr>
          <p:spPr>
            <a:xfrm rot="0">
              <a:off x="6840220" y="2468880"/>
              <a:ext cx="20320" cy="27940"/>
            </a:xfrm>
            <a:custGeom>
              <a:gdLst>
                <a:gd fmla="*/ 351 w 681" name="TX0"/>
                <a:gd fmla="*/ 1 h 955" name="TY0"/>
                <a:gd fmla="*/ 187 w 681" name="TX1"/>
                <a:gd fmla="*/ 209 h 955" name="TY1"/>
                <a:gd fmla="*/ 154 w 681" name="TX2"/>
                <a:gd fmla="*/ 504 h 955" name="TY2"/>
                <a:gd fmla="*/ 12 w 681" name="TX3"/>
                <a:gd fmla="*/ 713 h 955" name="TY3"/>
                <a:gd fmla="*/ 1 w 681" name="TX4"/>
                <a:gd fmla="*/ 822 h 955" name="TY4"/>
                <a:gd fmla="*/ 78 w 681" name="TX5"/>
                <a:gd fmla="*/ 811 h 955" name="TY5"/>
                <a:gd fmla="*/ 395 w 681" name="TX6"/>
                <a:gd fmla="*/ 954 h 955" name="TY6"/>
                <a:gd fmla="*/ 417 w 681" name="TX7"/>
                <a:gd fmla="*/ 658 h 955" name="TY7"/>
                <a:gd fmla="*/ 603 w 681" name="TX8"/>
                <a:gd fmla="*/ 559 h 955" name="TY8"/>
                <a:gd fmla="*/ 680 w 681" name="TX9"/>
                <a:gd fmla="*/ 581 h 955" name="TY9"/>
                <a:gd fmla="*/ 570 w 681" name="TX10"/>
                <a:gd fmla="*/ 263 h 955" name="TY10"/>
                <a:gd fmla="*/ 582 w 681" name="TX11"/>
                <a:gd fmla="*/ 231 h 955" name="TY11"/>
                <a:gd fmla="*/ 351 w 681" name="TX12"/>
                <a:gd fmla="*/ 1 h 955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681" h="955">
                  <a:moveTo>
                    <a:pt x="351" y="1"/>
                  </a:moveTo>
                  <a:cubicBezTo>
                    <a:pt x="253" y="1"/>
                    <a:pt x="198" y="110"/>
                    <a:pt x="187" y="209"/>
                  </a:cubicBezTo>
                  <a:cubicBezTo>
                    <a:pt x="176" y="307"/>
                    <a:pt x="198" y="417"/>
                    <a:pt x="154" y="504"/>
                  </a:cubicBezTo>
                  <a:cubicBezTo>
                    <a:pt x="110" y="581"/>
                    <a:pt x="34" y="636"/>
                    <a:pt x="12" y="713"/>
                  </a:cubicBezTo>
                  <a:cubicBezTo>
                    <a:pt x="1" y="745"/>
                    <a:pt x="1" y="778"/>
                    <a:pt x="1" y="822"/>
                  </a:cubicBezTo>
                  <a:cubicBezTo>
                    <a:pt x="23" y="811"/>
                    <a:pt x="45" y="811"/>
                    <a:pt x="78" y="811"/>
                  </a:cubicBezTo>
                  <a:cubicBezTo>
                    <a:pt x="198" y="811"/>
                    <a:pt x="319" y="866"/>
                    <a:pt x="395" y="954"/>
                  </a:cubicBezTo>
                  <a:cubicBezTo>
                    <a:pt x="363" y="855"/>
                    <a:pt x="363" y="745"/>
                    <a:pt x="417" y="658"/>
                  </a:cubicBezTo>
                  <a:cubicBezTo>
                    <a:pt x="461" y="603"/>
                    <a:pt x="526" y="559"/>
                    <a:pt x="603" y="559"/>
                  </a:cubicBezTo>
                  <a:cubicBezTo>
                    <a:pt x="625" y="559"/>
                    <a:pt x="658" y="570"/>
                    <a:pt x="680" y="581"/>
                  </a:cubicBezTo>
                  <a:cubicBezTo>
                    <a:pt x="570" y="516"/>
                    <a:pt x="516" y="373"/>
                    <a:pt x="570" y="263"/>
                  </a:cubicBezTo>
                  <a:cubicBezTo>
                    <a:pt x="570" y="253"/>
                    <a:pt x="582" y="242"/>
                    <a:pt x="582" y="231"/>
                  </a:cubicBezTo>
                  <a:cubicBezTo>
                    <a:pt x="516" y="132"/>
                    <a:pt x="472" y="1"/>
                    <a:pt x="351" y="1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81" name="Rect 0"/>
            <p:cNvSpPr>
              <a:spLocks/>
            </p:cNvSpPr>
            <p:nvPr/>
          </p:nvSpPr>
          <p:spPr>
            <a:xfrm rot="0">
              <a:off x="6803390" y="2443480"/>
              <a:ext cx="30480" cy="38100"/>
            </a:xfrm>
            <a:custGeom>
              <a:gdLst>
                <a:gd fmla="*/ 319 w 1031" name="TX0"/>
                <a:gd fmla="*/ 1 h 1301" name="TY0"/>
                <a:gd fmla="*/ 100 w 1031" name="TX1"/>
                <a:gd fmla="*/ 176 h 1301" name="TY1"/>
                <a:gd fmla="*/ 154 w 1031" name="TX2"/>
                <a:gd fmla="*/ 450 h 1301" name="TY2"/>
                <a:gd fmla="*/ 220 w 1031" name="TX3"/>
                <a:gd fmla="*/ 363 h 1301" name="TY3"/>
                <a:gd fmla="*/ 220 w 1031" name="TX4"/>
                <a:gd fmla="*/ 363 h 1301" name="TY4"/>
                <a:gd fmla="*/ 34 w 1031" name="TX5"/>
                <a:gd fmla="*/ 767 h 1301" name="TY5"/>
                <a:gd fmla="*/ 329 w 1031" name="TX6"/>
                <a:gd fmla="*/ 1260 h 1301" name="TY6"/>
                <a:gd fmla="*/ 509 w 1031" name="TX7"/>
                <a:gd fmla="*/ 1299 h 1301" name="TY7"/>
                <a:gd fmla="*/ 888 w 1031" name="TX8"/>
                <a:gd fmla="*/ 1118 h 1301" name="TY8"/>
                <a:gd fmla="*/ 921 w 1031" name="TX9"/>
                <a:gd fmla="*/ 538 h 1301" name="TY9"/>
                <a:gd fmla="*/ 606 w 1031" name="TX10"/>
                <a:gd fmla="*/ 347 h 1301" name="TY10"/>
                <a:gd fmla="*/ 516 w 1031" name="TX11"/>
                <a:gd fmla="*/ 363 h 1301" name="TY11"/>
                <a:gd fmla="*/ 319 w 1031" name="TX12"/>
                <a:gd fmla="*/ 1 h 1301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1031" h="1301">
                  <a:moveTo>
                    <a:pt x="319" y="1"/>
                  </a:moveTo>
                  <a:cubicBezTo>
                    <a:pt x="220" y="12"/>
                    <a:pt x="132" y="78"/>
                    <a:pt x="100" y="176"/>
                  </a:cubicBezTo>
                  <a:cubicBezTo>
                    <a:pt x="67" y="264"/>
                    <a:pt x="88" y="373"/>
                    <a:pt x="154" y="450"/>
                  </a:cubicBezTo>
                  <a:lnTo>
                    <a:pt x="220" y="363"/>
                  </a:lnTo>
                  <a:lnTo>
                    <a:pt x="220" y="363"/>
                  </a:lnTo>
                  <a:cubicBezTo>
                    <a:pt x="132" y="483"/>
                    <a:pt x="45" y="614"/>
                    <a:pt x="34" y="767"/>
                  </a:cubicBezTo>
                  <a:cubicBezTo>
                    <a:pt x="1" y="976"/>
                    <a:pt x="132" y="1183"/>
                    <a:pt x="329" y="1260"/>
                  </a:cubicBezTo>
                  <a:cubicBezTo>
                    <a:pt x="386" y="1287"/>
                    <a:pt x="447" y="1299"/>
                    <a:pt x="509" y="1299"/>
                  </a:cubicBezTo>
                  <a:cubicBezTo>
                    <a:pt x="651" y="1299"/>
                    <a:pt x="796" y="1232"/>
                    <a:pt x="888" y="1118"/>
                  </a:cubicBezTo>
                  <a:cubicBezTo>
                    <a:pt x="1019" y="964"/>
                    <a:pt x="1030" y="713"/>
                    <a:pt x="921" y="538"/>
                  </a:cubicBezTo>
                  <a:cubicBezTo>
                    <a:pt x="850" y="432"/>
                    <a:pt x="730" y="347"/>
                    <a:pt x="606" y="347"/>
                  </a:cubicBezTo>
                  <a:cubicBezTo>
                    <a:pt x="576" y="347"/>
                    <a:pt x="546" y="352"/>
                    <a:pt x="516" y="363"/>
                  </a:cubicBezTo>
                  <a:cubicBezTo>
                    <a:pt x="614" y="231"/>
                    <a:pt x="494" y="1"/>
                    <a:pt x="319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82" name="Rect 0"/>
            <p:cNvSpPr>
              <a:spLocks/>
            </p:cNvSpPr>
            <p:nvPr/>
          </p:nvSpPr>
          <p:spPr>
            <a:xfrm rot="0">
              <a:off x="6706870" y="2462530"/>
              <a:ext cx="29845" cy="16510"/>
            </a:xfrm>
            <a:custGeom>
              <a:gdLst>
                <a:gd fmla="*/ 942 w 1009" name="TX0"/>
                <a:gd fmla="*/ 263 h 561" name="TY0"/>
                <a:gd fmla="*/ 865 w 1009" name="TX1"/>
                <a:gd fmla="*/ 384 h 561" name="TY1"/>
                <a:gd fmla="*/ 898 w 1009" name="TX2"/>
                <a:gd fmla="*/ 384 h 561" name="TY2"/>
                <a:gd fmla="*/ 1007 w 1009" name="TX3"/>
                <a:gd fmla="*/ 406 h 561" name="TY3"/>
                <a:gd fmla="*/ 942 w 1009" name="TX4"/>
                <a:gd fmla="*/ 263 h 561" name="TY4"/>
                <a:gd fmla="*/ 241 w 1009" name="TX6"/>
                <a:gd fmla="*/ 1 h 561" name="TY6"/>
                <a:gd fmla="*/ 54 w 1009" name="TX7"/>
                <a:gd fmla="*/ 297 h 561" name="TY7"/>
                <a:gd fmla="*/ 0 w 1009" name="TX8"/>
                <a:gd fmla="*/ 516 h 561" name="TY8"/>
                <a:gd fmla="*/ 0 w 1009" name="TX9"/>
                <a:gd fmla="*/ 526 h 561" name="TY9"/>
                <a:gd fmla="*/ 88 w 1009" name="TX10"/>
                <a:gd fmla="*/ 559 h 561" name="TY10"/>
                <a:gd fmla="*/ 251 w 1009" name="TX11"/>
                <a:gd fmla="*/ 461 h 561" name="TY11"/>
                <a:gd fmla="*/ 186 w 1009" name="TX12"/>
                <a:gd fmla="*/ 132 h 561" name="TY12"/>
                <a:gd fmla="*/ 285 w 1009" name="TX13"/>
                <a:gd fmla="*/ 100 h 561" name="TY13"/>
                <a:gd fmla="*/ 329 w 1009" name="TX14"/>
                <a:gd fmla="*/ 100 h 561" name="TY14"/>
                <a:gd fmla="*/ 241 w 1009" name="TX15"/>
                <a:gd fmla="*/ 1 h 561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1009" h="561">
                  <a:moveTo>
                    <a:pt x="942" y="263"/>
                  </a:moveTo>
                  <a:cubicBezTo>
                    <a:pt x="908" y="307"/>
                    <a:pt x="886" y="351"/>
                    <a:pt x="865" y="384"/>
                  </a:cubicBezTo>
                  <a:lnTo>
                    <a:pt x="898" y="384"/>
                  </a:lnTo>
                  <a:cubicBezTo>
                    <a:pt x="930" y="384"/>
                    <a:pt x="974" y="384"/>
                    <a:pt x="1007" y="406"/>
                  </a:cubicBezTo>
                  <a:cubicBezTo>
                    <a:pt x="985" y="351"/>
                    <a:pt x="964" y="307"/>
                    <a:pt x="942" y="263"/>
                  </a:cubicBezTo>
                  <a:close/>
                  <a:moveTo>
                    <a:pt x="241" y="1"/>
                  </a:moveTo>
                  <a:cubicBezTo>
                    <a:pt x="131" y="34"/>
                    <a:pt x="76" y="176"/>
                    <a:pt x="54" y="297"/>
                  </a:cubicBezTo>
                  <a:cubicBezTo>
                    <a:pt x="32" y="373"/>
                    <a:pt x="11" y="450"/>
                    <a:pt x="0" y="516"/>
                  </a:cubicBezTo>
                  <a:lnTo>
                    <a:pt x="0" y="526"/>
                  </a:lnTo>
                  <a:cubicBezTo>
                    <a:pt x="22" y="548"/>
                    <a:pt x="54" y="559"/>
                    <a:pt x="88" y="559"/>
                  </a:cubicBezTo>
                  <a:cubicBezTo>
                    <a:pt x="153" y="559"/>
                    <a:pt x="219" y="526"/>
                    <a:pt x="251" y="461"/>
                  </a:cubicBezTo>
                  <a:cubicBezTo>
                    <a:pt x="307" y="362"/>
                    <a:pt x="273" y="220"/>
                    <a:pt x="186" y="132"/>
                  </a:cubicBezTo>
                  <a:cubicBezTo>
                    <a:pt x="219" y="110"/>
                    <a:pt x="251" y="100"/>
                    <a:pt x="285" y="100"/>
                  </a:cubicBezTo>
                  <a:lnTo>
                    <a:pt x="329" y="100"/>
                  </a:lnTo>
                  <a:cubicBezTo>
                    <a:pt x="285" y="78"/>
                    <a:pt x="251" y="44"/>
                    <a:pt x="241" y="1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83" name="Rect 0"/>
            <p:cNvSpPr>
              <a:spLocks/>
            </p:cNvSpPr>
            <p:nvPr/>
          </p:nvSpPr>
          <p:spPr>
            <a:xfrm rot="0">
              <a:off x="6873240" y="2432685"/>
              <a:ext cx="36830" cy="33020"/>
            </a:xfrm>
            <a:custGeom>
              <a:gdLst>
                <a:gd fmla="*/ 587 w 1250" name="TX0"/>
                <a:gd fmla="*/ 0 h 1115" name="TY0"/>
                <a:gd fmla="*/ 472 w 1250" name="TX1"/>
                <a:gd fmla="*/ 45 h 1115" name="TY1"/>
                <a:gd fmla="*/ 406 w 1250" name="TX2"/>
                <a:gd fmla="*/ 155 h 1115" name="TY2"/>
                <a:gd fmla="*/ 380 w 1250" name="TX3"/>
                <a:gd fmla="*/ 374 h 1115" name="TY3"/>
                <a:gd fmla="*/ 380 w 1250" name="TX4"/>
                <a:gd fmla="*/ 374 h 1115" name="TY4"/>
                <a:gd fmla="*/ 99 w 1250" name="TX5"/>
                <a:gd fmla="*/ 461 h 1115" name="TY5"/>
                <a:gd fmla="*/ 0 w 1250" name="TX6"/>
                <a:gd fmla="*/ 757 h 1115" name="TY6"/>
                <a:gd fmla="*/ 56 w 1250" name="TX7"/>
                <a:gd fmla="*/ 1009 h 1115" name="TY7"/>
                <a:gd fmla="*/ 240 w 1250" name="TX8"/>
                <a:gd fmla="*/ 1113 h 1115" name="TY8"/>
                <a:gd fmla="*/ 285 w 1250" name="TX9"/>
                <a:gd fmla="*/ 1108 h 1115" name="TY9"/>
                <a:gd fmla="*/ 494 w 1250" name="TX10"/>
                <a:gd fmla="*/ 998 h 1115" name="TY10"/>
                <a:gd fmla="*/ 603 w 1250" name="TX11"/>
                <a:gd fmla="*/ 1031 h 1115" name="TY11"/>
                <a:gd fmla="*/ 877 w 1250" name="TX12"/>
                <a:gd fmla="*/ 1100 h 1115" name="TY12"/>
                <a:gd fmla="*/ 1008 w 1250" name="TX13"/>
                <a:gd fmla="*/ 1074 h 1115" name="TY13"/>
                <a:gd fmla="*/ 1117 w 1250" name="TX14"/>
                <a:gd fmla="*/ 736 h 1115" name="TY14"/>
                <a:gd fmla="*/ 1227 w 1250" name="TX15"/>
                <a:gd fmla="*/ 473 h 1115" name="TY15"/>
                <a:gd fmla="*/ 1139 w 1250" name="TX16"/>
                <a:gd fmla="*/ 166 h 1115" name="TY16"/>
                <a:gd fmla="*/ 1039 w 1250" name="TX17"/>
                <a:gd fmla="*/ 135 h 1115" name="TY17"/>
                <a:gd fmla="*/ 888 w 1250" name="TX18"/>
                <a:gd fmla="*/ 254 h 1115" name="TY18"/>
                <a:gd fmla="*/ 723 w 1250" name="TX19"/>
                <a:gd fmla="*/ 45 h 1115" name="TY19"/>
                <a:gd fmla="*/ 587 w 1250" name="TX20"/>
                <a:gd fmla="*/ 0 h 1115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1250" h="1115">
                  <a:moveTo>
                    <a:pt x="587" y="0"/>
                  </a:moveTo>
                  <a:cubicBezTo>
                    <a:pt x="544" y="0"/>
                    <a:pt x="503" y="14"/>
                    <a:pt x="472" y="45"/>
                  </a:cubicBezTo>
                  <a:cubicBezTo>
                    <a:pt x="438" y="79"/>
                    <a:pt x="416" y="111"/>
                    <a:pt x="406" y="155"/>
                  </a:cubicBezTo>
                  <a:cubicBezTo>
                    <a:pt x="385" y="227"/>
                    <a:pt x="377" y="302"/>
                    <a:pt x="380" y="374"/>
                  </a:cubicBezTo>
                  <a:lnTo>
                    <a:pt x="380" y="374"/>
                  </a:lnTo>
                  <a:cubicBezTo>
                    <a:pt x="278" y="377"/>
                    <a:pt x="171" y="390"/>
                    <a:pt x="99" y="461"/>
                  </a:cubicBezTo>
                  <a:cubicBezTo>
                    <a:pt x="22" y="527"/>
                    <a:pt x="0" y="648"/>
                    <a:pt x="0" y="757"/>
                  </a:cubicBezTo>
                  <a:cubicBezTo>
                    <a:pt x="0" y="845"/>
                    <a:pt x="12" y="933"/>
                    <a:pt x="56" y="1009"/>
                  </a:cubicBezTo>
                  <a:cubicBezTo>
                    <a:pt x="100" y="1072"/>
                    <a:pt x="168" y="1113"/>
                    <a:pt x="240" y="1113"/>
                  </a:cubicBezTo>
                  <a:cubicBezTo>
                    <a:pt x="255" y="1113"/>
                    <a:pt x="270" y="1112"/>
                    <a:pt x="285" y="1108"/>
                  </a:cubicBezTo>
                  <a:cubicBezTo>
                    <a:pt x="362" y="1074"/>
                    <a:pt x="416" y="998"/>
                    <a:pt x="494" y="998"/>
                  </a:cubicBezTo>
                  <a:cubicBezTo>
                    <a:pt x="526" y="998"/>
                    <a:pt x="570" y="1009"/>
                    <a:pt x="603" y="1031"/>
                  </a:cubicBezTo>
                  <a:cubicBezTo>
                    <a:pt x="692" y="1068"/>
                    <a:pt x="785" y="1100"/>
                    <a:pt x="877" y="1100"/>
                  </a:cubicBezTo>
                  <a:cubicBezTo>
                    <a:pt x="921" y="1100"/>
                    <a:pt x="965" y="1092"/>
                    <a:pt x="1008" y="1074"/>
                  </a:cubicBezTo>
                  <a:cubicBezTo>
                    <a:pt x="1139" y="1020"/>
                    <a:pt x="1227" y="834"/>
                    <a:pt x="1117" y="736"/>
                  </a:cubicBezTo>
                  <a:cubicBezTo>
                    <a:pt x="1172" y="658"/>
                    <a:pt x="1205" y="560"/>
                    <a:pt x="1227" y="473"/>
                  </a:cubicBezTo>
                  <a:cubicBezTo>
                    <a:pt x="1249" y="363"/>
                    <a:pt x="1227" y="232"/>
                    <a:pt x="1139" y="166"/>
                  </a:cubicBezTo>
                  <a:cubicBezTo>
                    <a:pt x="1111" y="145"/>
                    <a:pt x="1075" y="135"/>
                    <a:pt x="1039" y="135"/>
                  </a:cubicBezTo>
                  <a:cubicBezTo>
                    <a:pt x="963" y="135"/>
                    <a:pt x="888" y="179"/>
                    <a:pt x="888" y="254"/>
                  </a:cubicBezTo>
                  <a:cubicBezTo>
                    <a:pt x="844" y="177"/>
                    <a:pt x="800" y="100"/>
                    <a:pt x="723" y="45"/>
                  </a:cubicBezTo>
                  <a:cubicBezTo>
                    <a:pt x="683" y="17"/>
                    <a:pt x="634" y="0"/>
                    <a:pt x="587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84" name="Rect 0"/>
            <p:cNvSpPr>
              <a:spLocks/>
            </p:cNvSpPr>
            <p:nvPr/>
          </p:nvSpPr>
          <p:spPr>
            <a:xfrm rot="0">
              <a:off x="6964045" y="2404745"/>
              <a:ext cx="38100" cy="36830"/>
            </a:xfrm>
            <a:custGeom>
              <a:gdLst>
                <a:gd fmla="*/ 678 w 1294" name="TX0"/>
                <a:gd fmla="*/ 1 h 1255" name="TY0"/>
                <a:gd fmla="*/ 394 w 1294" name="TX1"/>
                <a:gd fmla="*/ 165 h 1255" name="TY1"/>
                <a:gd fmla="*/ 365 w 1294" name="TX2"/>
                <a:gd fmla="*/ 229 h 1255" name="TY2"/>
                <a:gd fmla="*/ 365 w 1294" name="TX3"/>
                <a:gd fmla="*/ 229 h 1255" name="TY3"/>
                <a:gd fmla="*/ 339 w 1294" name="TX4"/>
                <a:gd fmla="*/ 220 h 1255" name="TY4"/>
                <a:gd fmla="*/ 302 w 1294" name="TX5"/>
                <a:gd fmla="*/ 213 h 1255" name="TY5"/>
                <a:gd fmla="*/ 175 w 1294" name="TX6"/>
                <a:gd fmla="*/ 275 h 1255" name="TY6"/>
                <a:gd fmla="*/ 132 w 1294" name="TX7"/>
                <a:gd fmla="*/ 844 h 1255" name="TY7"/>
                <a:gd fmla="*/ 263 w 1294" name="TX8"/>
                <a:gd fmla="*/ 1085 h 1255" name="TY8"/>
                <a:gd fmla="*/ 504 w 1294" name="TX9"/>
                <a:gd fmla="*/ 1194 h 1255" name="TY9"/>
                <a:gd fmla="*/ 780 w 1294" name="TX10"/>
                <a:gd fmla="*/ 1253 h 1255" name="TY10"/>
                <a:gd fmla="*/ 974 w 1294" name="TX11"/>
                <a:gd fmla="*/ 1194 h 1255" name="TY11"/>
                <a:gd fmla="*/ 1029 w 1294" name="TX12"/>
                <a:gd fmla="*/ 1107 h 1255" name="TY12"/>
                <a:gd fmla="*/ 1029 w 1294" name="TX13"/>
                <a:gd fmla="*/ 1019 h 1255" name="TY13"/>
                <a:gd fmla="*/ 1270 w 1294" name="TX14"/>
                <a:gd fmla="*/ 691 h 1255" name="TY14"/>
                <a:gd fmla="*/ 1193 w 1294" name="TX15"/>
                <a:gd fmla="*/ 472 h 1255" name="TY15"/>
                <a:gd fmla="*/ 1018 w 1294" name="TX16"/>
                <a:gd fmla="*/ 319 h 1255" name="TY16"/>
                <a:gd fmla="*/ 745 w 1294" name="TX17"/>
                <a:gd fmla="*/ 12 h 1255" name="TY17"/>
                <a:gd fmla="*/ 678 w 1294" name="TX18"/>
                <a:gd fmla="*/ 1 h 1255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1294" h="1255">
                  <a:moveTo>
                    <a:pt x="678" y="1"/>
                  </a:moveTo>
                  <a:cubicBezTo>
                    <a:pt x="574" y="1"/>
                    <a:pt x="466" y="76"/>
                    <a:pt x="394" y="165"/>
                  </a:cubicBezTo>
                  <a:cubicBezTo>
                    <a:pt x="381" y="185"/>
                    <a:pt x="371" y="207"/>
                    <a:pt x="365" y="229"/>
                  </a:cubicBezTo>
                  <a:lnTo>
                    <a:pt x="365" y="229"/>
                  </a:lnTo>
                  <a:cubicBezTo>
                    <a:pt x="357" y="225"/>
                    <a:pt x="349" y="222"/>
                    <a:pt x="339" y="220"/>
                  </a:cubicBezTo>
                  <a:cubicBezTo>
                    <a:pt x="327" y="216"/>
                    <a:pt x="315" y="213"/>
                    <a:pt x="302" y="213"/>
                  </a:cubicBezTo>
                  <a:cubicBezTo>
                    <a:pt x="257" y="213"/>
                    <a:pt x="209" y="241"/>
                    <a:pt x="175" y="275"/>
                  </a:cubicBezTo>
                  <a:cubicBezTo>
                    <a:pt x="11" y="418"/>
                    <a:pt x="0" y="691"/>
                    <a:pt x="132" y="844"/>
                  </a:cubicBezTo>
                  <a:cubicBezTo>
                    <a:pt x="132" y="943"/>
                    <a:pt x="186" y="1031"/>
                    <a:pt x="263" y="1085"/>
                  </a:cubicBezTo>
                  <a:cubicBezTo>
                    <a:pt x="329" y="1140"/>
                    <a:pt x="416" y="1162"/>
                    <a:pt x="504" y="1194"/>
                  </a:cubicBezTo>
                  <a:cubicBezTo>
                    <a:pt x="591" y="1226"/>
                    <a:pt x="688" y="1253"/>
                    <a:pt x="780" y="1253"/>
                  </a:cubicBezTo>
                  <a:cubicBezTo>
                    <a:pt x="850" y="1253"/>
                    <a:pt x="917" y="1237"/>
                    <a:pt x="974" y="1194"/>
                  </a:cubicBezTo>
                  <a:cubicBezTo>
                    <a:pt x="996" y="1173"/>
                    <a:pt x="1029" y="1140"/>
                    <a:pt x="1029" y="1107"/>
                  </a:cubicBezTo>
                  <a:cubicBezTo>
                    <a:pt x="1040" y="1074"/>
                    <a:pt x="1029" y="1041"/>
                    <a:pt x="1029" y="1019"/>
                  </a:cubicBezTo>
                  <a:cubicBezTo>
                    <a:pt x="1040" y="877"/>
                    <a:pt x="1237" y="822"/>
                    <a:pt x="1270" y="691"/>
                  </a:cubicBezTo>
                  <a:cubicBezTo>
                    <a:pt x="1292" y="615"/>
                    <a:pt x="1248" y="527"/>
                    <a:pt x="1193" y="472"/>
                  </a:cubicBezTo>
                  <a:cubicBezTo>
                    <a:pt x="1139" y="418"/>
                    <a:pt x="1073" y="374"/>
                    <a:pt x="1018" y="319"/>
                  </a:cubicBezTo>
                  <a:cubicBezTo>
                    <a:pt x="930" y="209"/>
                    <a:pt x="876" y="56"/>
                    <a:pt x="745" y="12"/>
                  </a:cubicBezTo>
                  <a:cubicBezTo>
                    <a:pt x="723" y="4"/>
                    <a:pt x="700" y="1"/>
                    <a:pt x="678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85" name="Rect 0"/>
            <p:cNvSpPr>
              <a:spLocks/>
            </p:cNvSpPr>
            <p:nvPr/>
          </p:nvSpPr>
          <p:spPr>
            <a:xfrm rot="0">
              <a:off x="7009765" y="2355850"/>
              <a:ext cx="27940" cy="32385"/>
            </a:xfrm>
            <a:custGeom>
              <a:gdLst>
                <a:gd fmla="*/ 399 w 955" name="TX0"/>
                <a:gd fmla="*/ 0 h 1110" name="TY0"/>
                <a:gd fmla="*/ 219 w 955" name="TX1"/>
                <a:gd fmla="*/ 64 h 1110" name="TY1"/>
                <a:gd fmla="*/ 143 w 955" name="TX2"/>
                <a:gd fmla="*/ 371 h 1110" name="TY2"/>
                <a:gd fmla="*/ 154 w 955" name="TX3"/>
                <a:gd fmla="*/ 381 h 1110" name="TY3"/>
                <a:gd fmla="*/ 22 w 955" name="TX4"/>
                <a:gd fmla="*/ 710 h 1110" name="TY4"/>
                <a:gd fmla="*/ 231 w 955" name="TX5"/>
                <a:gd fmla="*/ 1016 h 1110" name="TY5"/>
                <a:gd fmla="*/ 529 w 955" name="TX6"/>
                <a:gd fmla="*/ 1109 h 1110" name="TY6"/>
                <a:gd fmla="*/ 778 w 955" name="TX7"/>
                <a:gd fmla="*/ 1028 h 1110" name="TY7"/>
                <a:gd fmla="*/ 942 w 955" name="TX8"/>
                <a:gd fmla="*/ 578 h 1110" name="TY8"/>
                <a:gd fmla="*/ 854 w 955" name="TX9"/>
                <a:gd fmla="*/ 261 h 1110" name="TY9"/>
                <a:gd fmla="*/ 733 w 955" name="TX10"/>
                <a:gd fmla="*/ 216 h 1110" name="TY10"/>
                <a:gd fmla="*/ 612 w 955" name="TX11"/>
                <a:gd fmla="*/ 266 h 1110" name="TY11"/>
                <a:gd fmla="*/ 612 w 955" name="TX12"/>
                <a:gd fmla="*/ 266 h 1110" name="TY12"/>
                <a:gd fmla="*/ 515 w 955" name="TX13"/>
                <a:gd fmla="*/ 31 h 1110" name="TY13"/>
                <a:gd fmla="*/ 399 w 955" name="TX14"/>
                <a:gd fmla="*/ 0 h 1110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955" h="1110">
                  <a:moveTo>
                    <a:pt x="399" y="0"/>
                  </a:moveTo>
                  <a:cubicBezTo>
                    <a:pt x="334" y="0"/>
                    <a:pt x="266" y="24"/>
                    <a:pt x="219" y="64"/>
                  </a:cubicBezTo>
                  <a:cubicBezTo>
                    <a:pt x="132" y="140"/>
                    <a:pt x="110" y="261"/>
                    <a:pt x="143" y="371"/>
                  </a:cubicBezTo>
                  <a:lnTo>
                    <a:pt x="154" y="381"/>
                  </a:lnTo>
                  <a:cubicBezTo>
                    <a:pt x="44" y="447"/>
                    <a:pt x="0" y="578"/>
                    <a:pt x="22" y="710"/>
                  </a:cubicBezTo>
                  <a:cubicBezTo>
                    <a:pt x="44" y="831"/>
                    <a:pt x="121" y="940"/>
                    <a:pt x="231" y="1016"/>
                  </a:cubicBezTo>
                  <a:cubicBezTo>
                    <a:pt x="318" y="1075"/>
                    <a:pt x="425" y="1109"/>
                    <a:pt x="529" y="1109"/>
                  </a:cubicBezTo>
                  <a:cubicBezTo>
                    <a:pt x="619" y="1109"/>
                    <a:pt x="707" y="1083"/>
                    <a:pt x="778" y="1028"/>
                  </a:cubicBezTo>
                  <a:cubicBezTo>
                    <a:pt x="909" y="918"/>
                    <a:pt x="942" y="743"/>
                    <a:pt x="942" y="578"/>
                  </a:cubicBezTo>
                  <a:cubicBezTo>
                    <a:pt x="953" y="458"/>
                    <a:pt x="942" y="337"/>
                    <a:pt x="854" y="261"/>
                  </a:cubicBezTo>
                  <a:cubicBezTo>
                    <a:pt x="824" y="231"/>
                    <a:pt x="778" y="216"/>
                    <a:pt x="733" y="216"/>
                  </a:cubicBezTo>
                  <a:cubicBezTo>
                    <a:pt x="685" y="216"/>
                    <a:pt x="638" y="233"/>
                    <a:pt x="612" y="266"/>
                  </a:cubicBezTo>
                  <a:lnTo>
                    <a:pt x="612" y="266"/>
                  </a:lnTo>
                  <a:cubicBezTo>
                    <a:pt x="630" y="181"/>
                    <a:pt x="588" y="76"/>
                    <a:pt x="515" y="31"/>
                  </a:cubicBezTo>
                  <a:cubicBezTo>
                    <a:pt x="481" y="10"/>
                    <a:pt x="441" y="0"/>
                    <a:pt x="399" y="0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86" name="Rect 0"/>
            <p:cNvSpPr>
              <a:spLocks/>
            </p:cNvSpPr>
            <p:nvPr/>
          </p:nvSpPr>
          <p:spPr>
            <a:xfrm rot="0">
              <a:off x="6782435" y="2425065"/>
              <a:ext cx="20320" cy="20320"/>
            </a:xfrm>
            <a:custGeom>
              <a:gdLst>
                <a:gd fmla="*/ 261 w 688" name="TX0"/>
                <a:gd fmla="*/ 0 h 688" name="TY0"/>
                <a:gd fmla="*/ 128 w 688" name="TX1"/>
                <a:gd fmla="*/ 71 h 688" name="TY1"/>
                <a:gd fmla="*/ 115 w 688" name="TX2"/>
                <a:gd fmla="*/ 238 h 688" name="TY2"/>
                <a:gd fmla="*/ 115 w 688" name="TX3"/>
                <a:gd fmla="*/ 238 h 688" name="TY3"/>
                <a:gd fmla="*/ 51 w 688" name="TX4"/>
                <a:gd fmla="*/ 543 h 688" name="TY4"/>
                <a:gd fmla="*/ 339 w 688" name="TX5"/>
                <a:gd fmla="*/ 686 h 688" name="TY5"/>
                <a:gd fmla="*/ 379 w 688" name="TX6"/>
                <a:gd fmla="*/ 685 h 688" name="TY6"/>
                <a:gd fmla="*/ 555 w 688" name="TX7"/>
                <a:gd fmla="*/ 630 h 688" name="TY7"/>
                <a:gd fmla="*/ 489 w 688" name="TX8"/>
                <a:gd fmla="*/ 214 h 688" name="TY8"/>
                <a:gd fmla="*/ 423 w 688" name="TX9"/>
                <a:gd fmla="*/ 192 h 688" name="TY9"/>
                <a:gd fmla="*/ 369 w 688" name="TX10"/>
                <a:gd fmla="*/ 61 h 688" name="TY10"/>
                <a:gd fmla="*/ 261 w 688" name="TX11"/>
                <a:gd fmla="*/ 0 h 688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688" h="688">
                  <a:moveTo>
                    <a:pt x="261" y="0"/>
                  </a:moveTo>
                  <a:cubicBezTo>
                    <a:pt x="210" y="0"/>
                    <a:pt x="157" y="25"/>
                    <a:pt x="128" y="71"/>
                  </a:cubicBezTo>
                  <a:cubicBezTo>
                    <a:pt x="101" y="120"/>
                    <a:pt x="99" y="180"/>
                    <a:pt x="115" y="238"/>
                  </a:cubicBezTo>
                  <a:lnTo>
                    <a:pt x="115" y="238"/>
                  </a:lnTo>
                  <a:cubicBezTo>
                    <a:pt x="16" y="303"/>
                    <a:pt x="1" y="451"/>
                    <a:pt x="51" y="543"/>
                  </a:cubicBezTo>
                  <a:cubicBezTo>
                    <a:pt x="110" y="641"/>
                    <a:pt x="222" y="686"/>
                    <a:pt x="339" y="686"/>
                  </a:cubicBezTo>
                  <a:cubicBezTo>
                    <a:pt x="353" y="686"/>
                    <a:pt x="366" y="686"/>
                    <a:pt x="379" y="685"/>
                  </a:cubicBezTo>
                  <a:cubicBezTo>
                    <a:pt x="435" y="685"/>
                    <a:pt x="500" y="663"/>
                    <a:pt x="555" y="630"/>
                  </a:cubicBezTo>
                  <a:cubicBezTo>
                    <a:pt x="686" y="521"/>
                    <a:pt x="642" y="269"/>
                    <a:pt x="489" y="214"/>
                  </a:cubicBezTo>
                  <a:cubicBezTo>
                    <a:pt x="467" y="203"/>
                    <a:pt x="445" y="203"/>
                    <a:pt x="423" y="192"/>
                  </a:cubicBezTo>
                  <a:cubicBezTo>
                    <a:pt x="391" y="159"/>
                    <a:pt x="391" y="105"/>
                    <a:pt x="369" y="61"/>
                  </a:cubicBezTo>
                  <a:cubicBezTo>
                    <a:pt x="348" y="20"/>
                    <a:pt x="306" y="0"/>
                    <a:pt x="261" y="0"/>
                  </a:cubicBezTo>
                  <a:close/>
                </a:path>
              </a:pathLst>
            </a:custGeom>
            <a:solidFill>
              <a:srgbClr val="CDC07A">
                <a:alpha val="33755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87" name="Rect 0"/>
            <p:cNvSpPr>
              <a:spLocks/>
            </p:cNvSpPr>
            <p:nvPr/>
          </p:nvSpPr>
          <p:spPr>
            <a:xfrm rot="0">
              <a:off x="6925945" y="2452370"/>
              <a:ext cx="19685" cy="7620"/>
            </a:xfrm>
            <a:custGeom>
              <a:gdLst>
                <a:gd fmla="*/ 22 w 659" name="TX0"/>
                <a:gd fmla="*/ 88 h 243" name="TY0"/>
                <a:gd fmla="*/ 22 w 659" name="TX1"/>
                <a:gd fmla="*/ 88 h 243" name="TY1"/>
                <a:gd fmla="*/ 25 w 659" name="TX2"/>
                <a:gd fmla="*/ 101 h 243" name="TY2"/>
                <a:gd fmla="*/ 25 w 659" name="TX3"/>
                <a:gd fmla="*/ 101 h 243" name="TY3"/>
                <a:gd fmla="*/ 22 w 659" name="TX4"/>
                <a:gd fmla="*/ 88 h 243" name="TY4"/>
                <a:gd fmla="*/ 657 w 659" name="TX6"/>
                <a:gd fmla="*/ 1 h 243" name="TY6"/>
                <a:gd fmla="*/ 657 w 659" name="TX7"/>
                <a:gd fmla="*/ 1 h 243" name="TY7"/>
                <a:gd fmla="*/ 351 w 659" name="TX8"/>
                <a:gd fmla="*/ 176 h 243" name="TY8"/>
                <a:gd fmla="*/ 208 w 659" name="TX9"/>
                <a:gd fmla="*/ 208 h 243" name="TY9"/>
                <a:gd fmla="*/ 25 w 659" name="TX10"/>
                <a:gd fmla="*/ 101 h 243" name="TY10"/>
                <a:gd fmla="*/ 25 w 659" name="TX11"/>
                <a:gd fmla="*/ 101 h 243" name="TY11"/>
                <a:gd fmla="*/ 0 w 659" name="TX12"/>
                <a:gd fmla="*/ 208 h 243" name="TY12"/>
                <a:gd fmla="*/ 22 w 659" name="TX13"/>
                <a:gd fmla="*/ 208 h 243" name="TY13"/>
                <a:gd fmla="*/ 241 w 659" name="TX14"/>
                <a:gd fmla="*/ 242 h 243" name="TY14"/>
                <a:gd fmla="*/ 438 w 659" name="TX15"/>
                <a:gd fmla="*/ 208 h 243" name="TY15"/>
                <a:gd fmla="*/ 657 w 659" name="TX16"/>
                <a:gd fmla="*/ 1 h 243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659" h="243">
                  <a:moveTo>
                    <a:pt x="22" y="88"/>
                  </a:moveTo>
                  <a:lnTo>
                    <a:pt x="22" y="88"/>
                  </a:lnTo>
                  <a:cubicBezTo>
                    <a:pt x="23" y="93"/>
                    <a:pt x="24" y="97"/>
                    <a:pt x="25" y="101"/>
                  </a:cubicBezTo>
                  <a:lnTo>
                    <a:pt x="25" y="101"/>
                  </a:lnTo>
                  <a:cubicBezTo>
                    <a:pt x="24" y="96"/>
                    <a:pt x="23" y="92"/>
                    <a:pt x="22" y="88"/>
                  </a:cubicBezTo>
                  <a:close/>
                  <a:moveTo>
                    <a:pt x="657" y="1"/>
                  </a:moveTo>
                  <a:lnTo>
                    <a:pt x="657" y="1"/>
                  </a:lnTo>
                  <a:cubicBezTo>
                    <a:pt x="548" y="23"/>
                    <a:pt x="449" y="121"/>
                    <a:pt x="351" y="176"/>
                  </a:cubicBezTo>
                  <a:cubicBezTo>
                    <a:pt x="307" y="198"/>
                    <a:pt x="252" y="208"/>
                    <a:pt x="208" y="208"/>
                  </a:cubicBezTo>
                  <a:cubicBezTo>
                    <a:pt x="125" y="208"/>
                    <a:pt x="42" y="169"/>
                    <a:pt x="25" y="101"/>
                  </a:cubicBezTo>
                  <a:lnTo>
                    <a:pt x="25" y="101"/>
                  </a:lnTo>
                  <a:cubicBezTo>
                    <a:pt x="31" y="140"/>
                    <a:pt x="20" y="179"/>
                    <a:pt x="0" y="208"/>
                  </a:cubicBezTo>
                  <a:lnTo>
                    <a:pt x="22" y="208"/>
                  </a:lnTo>
                  <a:cubicBezTo>
                    <a:pt x="98" y="230"/>
                    <a:pt x="164" y="242"/>
                    <a:pt x="241" y="242"/>
                  </a:cubicBezTo>
                  <a:cubicBezTo>
                    <a:pt x="307" y="242"/>
                    <a:pt x="373" y="230"/>
                    <a:pt x="438" y="208"/>
                  </a:cubicBezTo>
                  <a:cubicBezTo>
                    <a:pt x="536" y="176"/>
                    <a:pt x="624" y="88"/>
                    <a:pt x="657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88" name="Rect 0"/>
            <p:cNvSpPr>
              <a:spLocks/>
            </p:cNvSpPr>
            <p:nvPr/>
          </p:nvSpPr>
          <p:spPr>
            <a:xfrm rot="0">
              <a:off x="7019290" y="2399665"/>
              <a:ext cx="9525" cy="17145"/>
            </a:xfrm>
            <a:custGeom>
              <a:gdLst>
                <a:gd fmla="*/ 231 w 320" name="TX0"/>
                <a:gd fmla="*/ 0 h 582" name="TY0"/>
                <a:gd fmla="*/ 198 w 320" name="TX1"/>
                <a:gd fmla="*/ 11 h 582" name="TY1"/>
                <a:gd fmla="*/ 110 w 320" name="TX2"/>
                <a:gd fmla="*/ 241 h 582" name="TY2"/>
                <a:gd fmla="*/ 100 w 320" name="TX3"/>
                <a:gd fmla="*/ 263 h 582" name="TY3"/>
                <a:gd fmla="*/ 56 w 320" name="TX4"/>
                <a:gd fmla="*/ 504 h 582" name="TY4"/>
                <a:gd fmla="*/ 209 w 320" name="TX5"/>
                <a:gd fmla="*/ 580 h 582" name="TY5"/>
                <a:gd fmla="*/ 307 w 320" name="TX6"/>
                <a:gd fmla="*/ 438 h 582" name="TY6"/>
                <a:gd fmla="*/ 154 w 320" name="TX7"/>
                <a:gd fmla="*/ 230 h 582" name="TY7"/>
                <a:gd fmla="*/ 275 w 320" name="TX8"/>
                <a:gd fmla="*/ 98 h 582" name="TY8"/>
                <a:gd fmla="*/ 319 w 320" name="TX9"/>
                <a:gd fmla="*/ 110 h 582" name="TY9"/>
                <a:gd fmla="*/ 231 w 320" name="TX10"/>
                <a:gd fmla="*/ 0 h 582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320" h="582">
                  <a:moveTo>
                    <a:pt x="231" y="0"/>
                  </a:moveTo>
                  <a:cubicBezTo>
                    <a:pt x="220" y="0"/>
                    <a:pt x="209" y="0"/>
                    <a:pt x="198" y="11"/>
                  </a:cubicBezTo>
                  <a:cubicBezTo>
                    <a:pt x="110" y="44"/>
                    <a:pt x="56" y="154"/>
                    <a:pt x="110" y="241"/>
                  </a:cubicBezTo>
                  <a:lnTo>
                    <a:pt x="100" y="263"/>
                  </a:lnTo>
                  <a:cubicBezTo>
                    <a:pt x="23" y="307"/>
                    <a:pt x="1" y="427"/>
                    <a:pt x="56" y="504"/>
                  </a:cubicBezTo>
                  <a:cubicBezTo>
                    <a:pt x="88" y="548"/>
                    <a:pt x="143" y="580"/>
                    <a:pt x="209" y="580"/>
                  </a:cubicBezTo>
                  <a:cubicBezTo>
                    <a:pt x="220" y="526"/>
                    <a:pt x="263" y="471"/>
                    <a:pt x="307" y="438"/>
                  </a:cubicBezTo>
                  <a:cubicBezTo>
                    <a:pt x="231" y="394"/>
                    <a:pt x="154" y="317"/>
                    <a:pt x="154" y="230"/>
                  </a:cubicBezTo>
                  <a:cubicBezTo>
                    <a:pt x="143" y="164"/>
                    <a:pt x="209" y="98"/>
                    <a:pt x="275" y="98"/>
                  </a:cubicBezTo>
                  <a:cubicBezTo>
                    <a:pt x="285" y="98"/>
                    <a:pt x="307" y="98"/>
                    <a:pt x="319" y="110"/>
                  </a:cubicBezTo>
                  <a:cubicBezTo>
                    <a:pt x="285" y="77"/>
                    <a:pt x="253" y="44"/>
                    <a:pt x="231" y="0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89" name="Rect 0"/>
            <p:cNvSpPr>
              <a:spLocks/>
            </p:cNvSpPr>
            <p:nvPr/>
          </p:nvSpPr>
          <p:spPr>
            <a:xfrm rot="0">
              <a:off x="6961505" y="2492375"/>
              <a:ext cx="10795" cy="13335"/>
            </a:xfrm>
            <a:custGeom>
              <a:gdLst>
                <a:gd fmla="*/ 274 w 363" name="TX0"/>
                <a:gd fmla="*/ 0 h 450" name="TY0"/>
                <a:gd fmla="*/ 88 w 363" name="TX1"/>
                <a:gd fmla="*/ 120 h 450" name="TY1"/>
                <a:gd fmla="*/ 55 w 363" name="TX2"/>
                <a:gd fmla="*/ 383 h 450" name="TY2"/>
                <a:gd fmla="*/ 0 w 363" name="TX3"/>
                <a:gd fmla="*/ 438 h 450" name="TY3"/>
                <a:gd fmla="*/ 88 w 363" name="TX4"/>
                <a:gd fmla="*/ 449 h 450" name="TY4"/>
                <a:gd fmla="*/ 165 w 363" name="TX5"/>
                <a:gd fmla="*/ 438 h 450" name="TY5"/>
                <a:gd fmla="*/ 350 w 363" name="TX6"/>
                <a:gd fmla="*/ 219 h 450" name="TY6"/>
                <a:gd fmla="*/ 274 w 363" name="TX7"/>
                <a:gd fmla="*/ 0 h 450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363" h="450">
                  <a:moveTo>
                    <a:pt x="274" y="0"/>
                  </a:moveTo>
                  <a:cubicBezTo>
                    <a:pt x="197" y="0"/>
                    <a:pt x="121" y="44"/>
                    <a:pt x="88" y="120"/>
                  </a:cubicBezTo>
                  <a:cubicBezTo>
                    <a:pt x="44" y="197"/>
                    <a:pt x="44" y="295"/>
                    <a:pt x="55" y="383"/>
                  </a:cubicBezTo>
                  <a:cubicBezTo>
                    <a:pt x="33" y="405"/>
                    <a:pt x="22" y="427"/>
                    <a:pt x="0" y="438"/>
                  </a:cubicBezTo>
                  <a:cubicBezTo>
                    <a:pt x="33" y="449"/>
                    <a:pt x="66" y="449"/>
                    <a:pt x="88" y="449"/>
                  </a:cubicBezTo>
                  <a:cubicBezTo>
                    <a:pt x="121" y="449"/>
                    <a:pt x="143" y="449"/>
                    <a:pt x="165" y="438"/>
                  </a:cubicBezTo>
                  <a:cubicBezTo>
                    <a:pt x="274" y="416"/>
                    <a:pt x="362" y="329"/>
                    <a:pt x="350" y="219"/>
                  </a:cubicBezTo>
                  <a:cubicBezTo>
                    <a:pt x="340" y="142"/>
                    <a:pt x="285" y="66"/>
                    <a:pt x="274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90" name="Rect 0"/>
            <p:cNvSpPr>
              <a:spLocks/>
            </p:cNvSpPr>
            <p:nvPr/>
          </p:nvSpPr>
          <p:spPr>
            <a:xfrm rot="0">
              <a:off x="6964045" y="2294890"/>
              <a:ext cx="87630" cy="75565"/>
            </a:xfrm>
            <a:custGeom>
              <a:gdLst>
                <a:gd fmla="*/ 0 w 3012" name="TX0"/>
                <a:gd fmla="*/ 1 h 2608" name="TY0"/>
                <a:gd fmla="*/ 0 w 3012" name="TX1"/>
                <a:gd fmla="*/ 12 h 2608" name="TY1"/>
                <a:gd fmla="*/ 110 w 3012" name="TX2"/>
                <a:gd fmla="*/ 166 h 2608" name="TY2"/>
                <a:gd fmla="*/ 0 w 3012" name="TX3"/>
                <a:gd fmla="*/ 1 h 2608" name="TY3"/>
                <a:gd fmla="*/ 843 w 3012" name="TX5"/>
                <a:gd fmla="*/ 264 h 2608" name="TY5"/>
                <a:gd fmla="*/ 613 w 3012" name="TX6"/>
                <a:gd fmla="*/ 548 h 2608" name="TY6"/>
                <a:gd fmla="*/ 843 w 3012" name="TX7"/>
                <a:gd fmla="*/ 286 h 2608" name="TY7"/>
                <a:gd fmla="*/ 854 w 3012" name="TX8"/>
                <a:gd fmla="*/ 286 h 2608" name="TY8"/>
                <a:gd fmla="*/ 1084 w 3012" name="TX9"/>
                <a:gd fmla="*/ 494 h 2608" name="TY9"/>
                <a:gd fmla="*/ 1084 w 3012" name="TX10"/>
                <a:gd fmla="*/ 494 h 2608" name="TY10"/>
                <a:gd fmla="*/ 843 w 3012" name="TX11"/>
                <a:gd fmla="*/ 264 h 2608" name="TY11"/>
                <a:gd fmla="*/ 1237 w 3012" name="TX13"/>
                <a:gd fmla="*/ 428 h 2608" name="TY13"/>
                <a:gd fmla="*/ 1095 w 3012" name="TX14"/>
                <a:gd fmla="*/ 516 h 2608" name="TY14"/>
                <a:gd fmla="*/ 1095 w 3012" name="TX15"/>
                <a:gd fmla="*/ 548 h 2608" name="TY15"/>
                <a:gd fmla="*/ 1237 w 3012" name="TX16"/>
                <a:gd fmla="*/ 439 h 2608" name="TY16"/>
                <a:gd fmla="*/ 1402 w 3012" name="TX17"/>
                <a:gd fmla="*/ 538 h 2608" name="TY17"/>
                <a:gd fmla="*/ 1237 w 3012" name="TX18"/>
                <a:gd fmla="*/ 428 h 2608" name="TY18"/>
                <a:gd fmla="*/ 1489 w 3012" name="TX20"/>
                <a:gd fmla="*/ 527 h 2608" name="TY20"/>
                <a:gd fmla="*/ 1402 w 3012" name="TX21"/>
                <a:gd fmla="*/ 548 h 2608" name="TY21"/>
                <a:gd fmla="*/ 1402 w 3012" name="TX22"/>
                <a:gd fmla="*/ 560 h 2608" name="TY22"/>
                <a:gd fmla="*/ 1489 w 3012" name="TX23"/>
                <a:gd fmla="*/ 538 h 2608" name="TY23"/>
                <a:gd fmla="*/ 1674 w 3012" name="TX24"/>
                <a:gd fmla="*/ 647 h 2608" name="TY24"/>
                <a:gd fmla="*/ 1674 w 3012" name="TX25"/>
                <a:gd fmla="*/ 647 h 2608" name="TY25"/>
                <a:gd fmla="*/ 1664 w 3012" name="TX26"/>
                <a:gd fmla="*/ 625 h 2608" name="TY26"/>
                <a:gd fmla="*/ 1489 w 3012" name="TX27"/>
                <a:gd fmla="*/ 527 h 2608" name="TY27"/>
                <a:gd fmla="*/ 1674 w 3012" name="TX29"/>
                <a:gd fmla="*/ 647 h 2608" name="TY29"/>
                <a:gd fmla="*/ 1675 w 3012" name="TX30"/>
                <a:gd fmla="*/ 648 h 2608" name="TY30"/>
                <a:gd fmla="*/ 1675 w 3012" name="TX31"/>
                <a:gd fmla="*/ 648 h 2608" name="TY31"/>
                <a:gd fmla="*/ 1675 w 3012" name="TX32"/>
                <a:gd fmla="*/ 647 h 2608" name="TY32"/>
                <a:gd fmla="*/ 1674 w 3012" name="TX33"/>
                <a:gd fmla="*/ 647 h 2608" name="TY33"/>
                <a:gd fmla="*/ 372 w 3012" name="TX35"/>
                <a:gd fmla="*/ 395 h 2608" name="TY35"/>
                <a:gd fmla="*/ 335 w 3012" name="TX36"/>
                <a:gd fmla="*/ 660 h 2608" name="TY36"/>
                <a:gd fmla="*/ 335 w 3012" name="TX37"/>
                <a:gd fmla="*/ 660 h 2608" name="TY37"/>
                <a:gd fmla="*/ 383 w 3012" name="TX38"/>
                <a:gd fmla="*/ 417 h 2608" name="TY38"/>
                <a:gd fmla="*/ 613 w 3012" name="TX39"/>
                <a:gd fmla="*/ 570 h 2608" name="TY39"/>
                <a:gd fmla="*/ 613 w 3012" name="TX40"/>
                <a:gd fmla="*/ 560 h 2608" name="TY40"/>
                <a:gd fmla="*/ 372 w 3012" name="TX41"/>
                <a:gd fmla="*/ 395 h 2608" name="TY41"/>
                <a:gd fmla="*/ 1675 w 3012" name="TX43"/>
                <a:gd fmla="*/ 648 h 2608" name="TY43"/>
                <a:gd fmla="*/ 1686 w 3012" name="TX44"/>
                <a:gd fmla="*/ 691 h 2608" name="TY44"/>
                <a:gd fmla="*/ 1675 w 3012" name="TX45"/>
                <a:gd fmla="*/ 648 h 2608" name="TY45"/>
                <a:gd fmla="*/ 54 w 3012" name="TX47"/>
                <a:gd fmla="*/ 548 h 2608" name="TY47"/>
                <a:gd fmla="*/ 339 w 3012" name="TX48"/>
                <a:gd fmla="*/ 745 h 2608" name="TY48"/>
                <a:gd fmla="*/ 337 w 3012" name="TX49"/>
                <a:gd fmla="*/ 724 h 2608" name="TY49"/>
                <a:gd fmla="*/ 337 w 3012" name="TX50"/>
                <a:gd fmla="*/ 724 h 2608" name="TY50"/>
                <a:gd fmla="*/ 339 w 3012" name="TX51"/>
                <a:gd fmla="*/ 724 h 2608" name="TY51"/>
                <a:gd fmla="*/ 335 w 3012" name="TX52"/>
                <a:gd fmla="*/ 660 h 2608" name="TY52"/>
                <a:gd fmla="*/ 335 w 3012" name="TX53"/>
                <a:gd fmla="*/ 660 h 2608" name="TY53"/>
                <a:gd fmla="*/ 337 w 3012" name="TX54"/>
                <a:gd fmla="*/ 724 h 2608" name="TY54"/>
                <a:gd fmla="*/ 337 w 3012" name="TX55"/>
                <a:gd fmla="*/ 724 h 2608" name="TY55"/>
                <a:gd fmla="*/ 54 w 3012" name="TX56"/>
                <a:gd fmla="*/ 548 h 2608" name="TY56"/>
                <a:gd fmla="*/ 2168 w 3012" name="TX58"/>
                <a:gd fmla="*/ 735 h 2608" name="TY58"/>
                <a:gd fmla="*/ 2080 w 3012" name="TX59"/>
                <a:gd fmla="*/ 844 h 2608" name="TY59"/>
                <a:gd fmla="*/ 2080 w 3012" name="TX60"/>
                <a:gd fmla="*/ 866 h 2608" name="TY60"/>
                <a:gd fmla="*/ 2168 w 3012" name="TX61"/>
                <a:gd fmla="*/ 757 h 2608" name="TY61"/>
                <a:gd fmla="*/ 2178 w 3012" name="TX62"/>
                <a:gd fmla="*/ 757 h 2608" name="TY62"/>
                <a:gd fmla="*/ 2266 w 3012" name="TX63"/>
                <a:gd fmla="*/ 801 h 2608" name="TY63"/>
                <a:gd fmla="*/ 2475 w 3012" name="TX64"/>
                <a:gd fmla="*/ 899 h 2608" name="TY64"/>
                <a:gd fmla="*/ 2529 w 3012" name="TX65"/>
                <a:gd fmla="*/ 998 h 2608" name="TY65"/>
                <a:gd fmla="*/ 2475 w 3012" name="TX66"/>
                <a:gd fmla="*/ 888 h 2608" name="TY66"/>
                <a:gd fmla="*/ 2266 w 3012" name="TX67"/>
                <a:gd fmla="*/ 779 h 2608" name="TY67"/>
                <a:gd fmla="*/ 2178 w 3012" name="TX68"/>
                <a:gd fmla="*/ 735 h 2608" name="TY68"/>
                <a:gd fmla="*/ 1577 w 3012" name="TX70"/>
                <a:gd fmla="*/ 910 h 2608" name="TY70"/>
                <a:gd fmla="*/ 1741 w 3012" name="TX71"/>
                <a:gd fmla="*/ 1096 h 2608" name="TY71"/>
                <a:gd fmla="*/ 1599 w 3012" name="TX72"/>
                <a:gd fmla="*/ 910 h 2608" name="TY72"/>
                <a:gd fmla="*/ 2507 w 3012" name="TX74"/>
                <a:gd fmla="*/ 1085 h 2608" name="TY74"/>
                <a:gd fmla="*/ 2485 w 3012" name="TX75"/>
                <a:gd fmla="*/ 1096 h 2608" name="TY75"/>
                <a:gd fmla="*/ 2628 w 3012" name="TX76"/>
                <a:gd fmla="*/ 1205 h 2608" name="TY76"/>
                <a:gd fmla="*/ 2638 w 3012" name="TX77"/>
                <a:gd fmla="*/ 1217 h 2608" name="TY77"/>
                <a:gd fmla="*/ 2628 w 3012" name="TX78"/>
                <a:gd fmla="*/ 1195 h 2608" name="TY78"/>
                <a:gd fmla="*/ 2507 w 3012" name="TX79"/>
                <a:gd fmla="*/ 1085 h 2608" name="TY79"/>
                <a:gd fmla="*/ 1927 w 3012" name="TX81"/>
                <a:gd fmla="*/ 877 h 2608" name="TY81"/>
                <a:gd fmla="*/ 1806 w 3012" name="TX82"/>
                <a:gd fmla="*/ 1020 h 2608" name="TY82"/>
                <a:gd fmla="*/ 1741 w 3012" name="TX83"/>
                <a:gd fmla="*/ 1205 h 2608" name="TY83"/>
                <a:gd fmla="*/ 1741 w 3012" name="TX84"/>
                <a:gd fmla="*/ 1227 h 2608" name="TY84"/>
                <a:gd fmla="*/ 1806 w 3012" name="TX85"/>
                <a:gd fmla="*/ 1042 h 2608" name="TY85"/>
                <a:gd fmla="*/ 1927 w 3012" name="TX86"/>
                <a:gd fmla="*/ 888 h 2608" name="TY86"/>
                <a:gd fmla="*/ 1938 w 3012" name="TX87"/>
                <a:gd fmla="*/ 888 h 2608" name="TY87"/>
                <a:gd fmla="*/ 2135 w 3012" name="TX88"/>
                <a:gd fmla="*/ 1020 h 2608" name="TY88"/>
                <a:gd fmla="*/ 2124 w 3012" name="TX89"/>
                <a:gd fmla="*/ 998 h 2608" name="TY89"/>
                <a:gd fmla="*/ 1927 w 3012" name="TX90"/>
                <a:gd fmla="*/ 877 h 2608" name="TY90"/>
                <a:gd fmla="*/ 2595 w 3012" name="TX92"/>
                <a:gd fmla="*/ 1359 h 2608" name="TY92"/>
                <a:gd fmla="*/ 2573 w 3012" name="TX93"/>
                <a:gd fmla="*/ 1380 h 2608" name="TY93"/>
                <a:gd fmla="*/ 2573 w 3012" name="TX94"/>
                <a:gd fmla="*/ 1380 h 2608" name="TY94"/>
                <a:gd fmla="*/ 2584 w 3012" name="TX95"/>
                <a:gd fmla="*/ 1370 h 2608" name="TY95"/>
                <a:gd fmla="*/ 2660 w 3012" name="TX96"/>
                <a:gd fmla="*/ 1446 h 2608" name="TY96"/>
                <a:gd fmla="*/ 2595 w 3012" name="TX97"/>
                <a:gd fmla="*/ 1359 h 2608" name="TY97"/>
                <a:gd fmla="*/ 2409 w 3012" name="TX99"/>
                <a:gd fmla="*/ 1665 h 2608" name="TY99"/>
                <a:gd fmla="*/ 2332 w 3012" name="TX100"/>
                <a:gd fmla="*/ 1687 h 2608" name="TY100"/>
                <a:gd fmla="*/ 2409 w 3012" name="TX101"/>
                <a:gd fmla="*/ 1687 h 2608" name="TY101"/>
                <a:gd fmla="*/ 2537 w 3012" name="TX102"/>
                <a:gd fmla="*/ 1727 h 2608" name="TY102"/>
                <a:gd fmla="*/ 2537 w 3012" name="TX103"/>
                <a:gd fmla="*/ 1727 h 2608" name="TY103"/>
                <a:gd fmla="*/ 2409 w 3012" name="TX104"/>
                <a:gd fmla="*/ 1665 h 2608" name="TY104"/>
                <a:gd fmla="*/ 2537 w 3012" name="TX106"/>
                <a:gd fmla="*/ 1727 h 2608" name="TY106"/>
                <a:gd fmla="*/ 2540 w 3012" name="TX107"/>
                <a:gd fmla="*/ 1731 h 2608" name="TY107"/>
                <a:gd fmla="*/ 2551 w 3012" name="TX108"/>
                <a:gd fmla="*/ 1746 h 2608" name="TY108"/>
                <a:gd fmla="*/ 2551 w 3012" name="TX109"/>
                <a:gd fmla="*/ 1746 h 2608" name="TY109"/>
                <a:gd fmla="*/ 2551 w 3012" name="TX110"/>
                <a:gd fmla="*/ 1742 h 2608" name="TY110"/>
                <a:gd fmla="*/ 2537 w 3012" name="TX111"/>
                <a:gd fmla="*/ 1727 h 2608" name="TY111"/>
                <a:gd fmla="*/ 2551 w 3012" name="TX113"/>
                <a:gd fmla="*/ 1746 h 2608" name="TY113"/>
                <a:gd fmla="*/ 2562 w 3012" name="TX114"/>
                <a:gd fmla="*/ 1775 h 2608" name="TY114"/>
                <a:gd fmla="*/ 2562 w 3012" name="TX115"/>
                <a:gd fmla="*/ 1775 h 2608" name="TY115"/>
                <a:gd fmla="*/ 2551 w 3012" name="TX116"/>
                <a:gd fmla="*/ 1746 h 2608" name="TY116"/>
                <a:gd fmla="*/ 2529 w 3012" name="TX118"/>
                <a:gd fmla="*/ 1896 h 2608" name="TY118"/>
                <a:gd fmla="*/ 2507 w 3012" name="TX119"/>
                <a:gd fmla="*/ 1906 h 2608" name="TY119"/>
                <a:gd fmla="*/ 2616 w 3012" name="TX120"/>
                <a:gd fmla="*/ 2016 h 2608" name="TY120"/>
                <a:gd fmla="*/ 2529 w 3012" name="TX121"/>
                <a:gd fmla="*/ 1896 h 2608" name="TY121"/>
                <a:gd fmla="*/ 2715 w 3012" name="TX123"/>
                <a:gd fmla="*/ 1961 h 2608" name="TY123"/>
                <a:gd fmla="*/ 2672 w 3012" name="TX124"/>
                <a:gd fmla="*/ 1972 h 2608" name="TY124"/>
                <a:gd fmla="*/ 2628 w 3012" name="TX125"/>
                <a:gd fmla="*/ 2037 h 2608" name="TY125"/>
                <a:gd fmla="*/ 2616 w 3012" name="TX126"/>
                <a:gd fmla="*/ 2071 h 2608" name="TY126"/>
                <a:gd fmla="*/ 2682 w 3012" name="TX127"/>
                <a:gd fmla="*/ 1983 h 2608" name="TY127"/>
                <a:gd fmla="*/ 2715 w 3012" name="TX128"/>
                <a:gd fmla="*/ 1972 h 2608" name="TY128"/>
                <a:gd fmla="*/ 2770 w 3012" name="TX129"/>
                <a:gd fmla="*/ 2005 h 2608" name="TY129"/>
                <a:gd fmla="*/ 2770 w 3012" name="TX130"/>
                <a:gd fmla="*/ 1994 h 2608" name="TY130"/>
                <a:gd fmla="*/ 2715 w 3012" name="TX131"/>
                <a:gd fmla="*/ 1961 h 2608" name="TY131"/>
                <a:gd fmla="*/ 2869 w 3012" name="TX133"/>
                <a:gd fmla="*/ 2093 h 2608" name="TY133"/>
                <a:gd fmla="*/ 2813 w 3012" name="TX134"/>
                <a:gd fmla="*/ 2103 h 2608" name="TY134"/>
                <a:gd fmla="*/ 2737 w 3012" name="TX135"/>
                <a:gd fmla="*/ 2147 h 2608" name="TY135"/>
                <a:gd fmla="*/ 2726 w 3012" name="TX136"/>
                <a:gd fmla="*/ 2180 h 2608" name="TY136"/>
                <a:gd fmla="*/ 2825 w 3012" name="TX137"/>
                <a:gd fmla="*/ 2115 h 2608" name="TY137"/>
                <a:gd fmla="*/ 2869 w 3012" name="TX138"/>
                <a:gd fmla="*/ 2115 h 2608" name="TY138"/>
                <a:gd fmla="*/ 3011 w 3012" name="TX139"/>
                <a:gd fmla="*/ 2202 h 2608" name="TY139"/>
                <a:gd fmla="*/ 2869 w 3012" name="TX140"/>
                <a:gd fmla="*/ 2093 h 2608" name="TY140"/>
                <a:gd fmla="*/ 2901 w 3012" name="TX142"/>
                <a:gd fmla="*/ 2552 h 2608" name="TY142"/>
                <a:gd fmla="*/ 2825 w 3012" name="TX143"/>
                <a:gd fmla="*/ 2596 h 2608" name="TY143"/>
                <a:gd fmla="*/ 2813 w 3012" name="TX144"/>
                <a:gd fmla="*/ 2607 h 2608" name="TY144"/>
                <a:gd fmla="*/ 2891 w 3012" name="TX145"/>
                <a:gd fmla="*/ 2574 h 2608" name="TY145"/>
                <a:gd fmla="*/ 2901 w 3012" name="TX146"/>
                <a:gd fmla="*/ 2552 h 2608" name="TY14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1" y="TY131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7" y="TY137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2" y="TY142"/>
                </a:cxn>
                <a:cxn ang="0">
                  <a:pos x="TX143" y="TY143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</a:cxnLst>
              <a:rect l="l" t="t" r="r" b="b"/>
              <a:pathLst>
                <a:path w="3012" h="2608">
                  <a:moveTo>
                    <a:pt x="0" y="1"/>
                  </a:moveTo>
                  <a:lnTo>
                    <a:pt x="0" y="12"/>
                  </a:lnTo>
                  <a:cubicBezTo>
                    <a:pt x="54" y="34"/>
                    <a:pt x="98" y="100"/>
                    <a:pt x="110" y="166"/>
                  </a:cubicBezTo>
                  <a:cubicBezTo>
                    <a:pt x="98" y="89"/>
                    <a:pt x="54" y="23"/>
                    <a:pt x="0" y="1"/>
                  </a:cubicBezTo>
                  <a:close/>
                  <a:moveTo>
                    <a:pt x="843" y="264"/>
                  </a:moveTo>
                  <a:cubicBezTo>
                    <a:pt x="701" y="275"/>
                    <a:pt x="591" y="417"/>
                    <a:pt x="613" y="548"/>
                  </a:cubicBezTo>
                  <a:cubicBezTo>
                    <a:pt x="602" y="417"/>
                    <a:pt x="711" y="286"/>
                    <a:pt x="843" y="286"/>
                  </a:cubicBezTo>
                  <a:lnTo>
                    <a:pt x="854" y="286"/>
                  </a:lnTo>
                  <a:cubicBezTo>
                    <a:pt x="964" y="286"/>
                    <a:pt x="1073" y="373"/>
                    <a:pt x="1084" y="494"/>
                  </a:cubicBezTo>
                  <a:lnTo>
                    <a:pt x="1084" y="494"/>
                  </a:lnTo>
                  <a:cubicBezTo>
                    <a:pt x="1073" y="373"/>
                    <a:pt x="964" y="264"/>
                    <a:pt x="843" y="264"/>
                  </a:cubicBezTo>
                  <a:close/>
                  <a:moveTo>
                    <a:pt x="1237" y="428"/>
                  </a:moveTo>
                  <a:cubicBezTo>
                    <a:pt x="1171" y="428"/>
                    <a:pt x="1105" y="461"/>
                    <a:pt x="1095" y="516"/>
                  </a:cubicBezTo>
                  <a:lnTo>
                    <a:pt x="1095" y="548"/>
                  </a:lnTo>
                  <a:cubicBezTo>
                    <a:pt x="1095" y="472"/>
                    <a:pt x="1171" y="439"/>
                    <a:pt x="1237" y="439"/>
                  </a:cubicBezTo>
                  <a:cubicBezTo>
                    <a:pt x="1314" y="439"/>
                    <a:pt x="1380" y="472"/>
                    <a:pt x="1402" y="538"/>
                  </a:cubicBezTo>
                  <a:cubicBezTo>
                    <a:pt x="1390" y="461"/>
                    <a:pt x="1314" y="428"/>
                    <a:pt x="1237" y="428"/>
                  </a:cubicBezTo>
                  <a:close/>
                  <a:moveTo>
                    <a:pt x="1489" y="527"/>
                  </a:moveTo>
                  <a:cubicBezTo>
                    <a:pt x="1456" y="527"/>
                    <a:pt x="1423" y="527"/>
                    <a:pt x="1402" y="548"/>
                  </a:cubicBezTo>
                  <a:lnTo>
                    <a:pt x="1402" y="560"/>
                  </a:lnTo>
                  <a:cubicBezTo>
                    <a:pt x="1423" y="548"/>
                    <a:pt x="1456" y="538"/>
                    <a:pt x="1489" y="538"/>
                  </a:cubicBezTo>
                  <a:cubicBezTo>
                    <a:pt x="1565" y="538"/>
                    <a:pt x="1631" y="581"/>
                    <a:pt x="1674" y="647"/>
                  </a:cubicBezTo>
                  <a:lnTo>
                    <a:pt x="1674" y="647"/>
                  </a:lnTo>
                  <a:cubicBezTo>
                    <a:pt x="1671" y="640"/>
                    <a:pt x="1668" y="633"/>
                    <a:pt x="1664" y="625"/>
                  </a:cubicBezTo>
                  <a:cubicBezTo>
                    <a:pt x="1631" y="560"/>
                    <a:pt x="1555" y="527"/>
                    <a:pt x="1489" y="527"/>
                  </a:cubicBezTo>
                  <a:close/>
                  <a:moveTo>
                    <a:pt x="1674" y="647"/>
                  </a:moveTo>
                  <a:cubicBezTo>
                    <a:pt x="1675" y="647"/>
                    <a:pt x="1675" y="647"/>
                    <a:pt x="1675" y="648"/>
                  </a:cubicBezTo>
                  <a:lnTo>
                    <a:pt x="1675" y="648"/>
                  </a:lnTo>
                  <a:cubicBezTo>
                    <a:pt x="1675" y="648"/>
                    <a:pt x="1675" y="648"/>
                    <a:pt x="1675" y="647"/>
                  </a:cubicBezTo>
                  <a:cubicBezTo>
                    <a:pt x="1675" y="647"/>
                    <a:pt x="1674" y="647"/>
                    <a:pt x="1674" y="647"/>
                  </a:cubicBezTo>
                  <a:close/>
                  <a:moveTo>
                    <a:pt x="372" y="395"/>
                  </a:moveTo>
                  <a:cubicBezTo>
                    <a:pt x="346" y="483"/>
                    <a:pt x="334" y="572"/>
                    <a:pt x="335" y="660"/>
                  </a:cubicBezTo>
                  <a:lnTo>
                    <a:pt x="335" y="660"/>
                  </a:lnTo>
                  <a:cubicBezTo>
                    <a:pt x="336" y="576"/>
                    <a:pt x="350" y="491"/>
                    <a:pt x="383" y="417"/>
                  </a:cubicBezTo>
                  <a:cubicBezTo>
                    <a:pt x="482" y="428"/>
                    <a:pt x="569" y="483"/>
                    <a:pt x="613" y="570"/>
                  </a:cubicBezTo>
                  <a:lnTo>
                    <a:pt x="613" y="560"/>
                  </a:lnTo>
                  <a:cubicBezTo>
                    <a:pt x="558" y="472"/>
                    <a:pt x="470" y="407"/>
                    <a:pt x="372" y="395"/>
                  </a:cubicBezTo>
                  <a:close/>
                  <a:moveTo>
                    <a:pt x="1675" y="648"/>
                  </a:moveTo>
                  <a:cubicBezTo>
                    <a:pt x="1675" y="658"/>
                    <a:pt x="1686" y="680"/>
                    <a:pt x="1686" y="691"/>
                  </a:cubicBezTo>
                  <a:cubicBezTo>
                    <a:pt x="1686" y="677"/>
                    <a:pt x="1681" y="662"/>
                    <a:pt x="1675" y="648"/>
                  </a:cubicBezTo>
                  <a:close/>
                  <a:moveTo>
                    <a:pt x="54" y="548"/>
                  </a:moveTo>
                  <a:cubicBezTo>
                    <a:pt x="66" y="691"/>
                    <a:pt x="219" y="735"/>
                    <a:pt x="339" y="745"/>
                  </a:cubicBezTo>
                  <a:cubicBezTo>
                    <a:pt x="338" y="738"/>
                    <a:pt x="338" y="731"/>
                    <a:pt x="337" y="724"/>
                  </a:cubicBezTo>
                  <a:lnTo>
                    <a:pt x="337" y="724"/>
                  </a:lnTo>
                  <a:cubicBezTo>
                    <a:pt x="338" y="724"/>
                    <a:pt x="338" y="724"/>
                    <a:pt x="339" y="724"/>
                  </a:cubicBezTo>
                  <a:cubicBezTo>
                    <a:pt x="337" y="702"/>
                    <a:pt x="336" y="681"/>
                    <a:pt x="335" y="660"/>
                  </a:cubicBezTo>
                  <a:lnTo>
                    <a:pt x="335" y="660"/>
                  </a:lnTo>
                  <a:cubicBezTo>
                    <a:pt x="335" y="681"/>
                    <a:pt x="336" y="703"/>
                    <a:pt x="337" y="724"/>
                  </a:cubicBezTo>
                  <a:lnTo>
                    <a:pt x="337" y="724"/>
                  </a:lnTo>
                  <a:cubicBezTo>
                    <a:pt x="218" y="723"/>
                    <a:pt x="76" y="679"/>
                    <a:pt x="54" y="548"/>
                  </a:cubicBezTo>
                  <a:close/>
                  <a:moveTo>
                    <a:pt x="2168" y="735"/>
                  </a:moveTo>
                  <a:cubicBezTo>
                    <a:pt x="2124" y="735"/>
                    <a:pt x="2080" y="789"/>
                    <a:pt x="2080" y="844"/>
                  </a:cubicBezTo>
                  <a:lnTo>
                    <a:pt x="2080" y="866"/>
                  </a:lnTo>
                  <a:cubicBezTo>
                    <a:pt x="2080" y="811"/>
                    <a:pt x="2124" y="757"/>
                    <a:pt x="2168" y="757"/>
                  </a:cubicBezTo>
                  <a:lnTo>
                    <a:pt x="2178" y="757"/>
                  </a:lnTo>
                  <a:cubicBezTo>
                    <a:pt x="2212" y="757"/>
                    <a:pt x="2234" y="779"/>
                    <a:pt x="2266" y="801"/>
                  </a:cubicBezTo>
                  <a:cubicBezTo>
                    <a:pt x="2332" y="844"/>
                    <a:pt x="2419" y="855"/>
                    <a:pt x="2475" y="899"/>
                  </a:cubicBezTo>
                  <a:cubicBezTo>
                    <a:pt x="2507" y="921"/>
                    <a:pt x="2518" y="954"/>
                    <a:pt x="2529" y="998"/>
                  </a:cubicBezTo>
                  <a:cubicBezTo>
                    <a:pt x="2529" y="954"/>
                    <a:pt x="2507" y="910"/>
                    <a:pt x="2475" y="888"/>
                  </a:cubicBezTo>
                  <a:cubicBezTo>
                    <a:pt x="2409" y="844"/>
                    <a:pt x="2332" y="823"/>
                    <a:pt x="2266" y="779"/>
                  </a:cubicBezTo>
                  <a:cubicBezTo>
                    <a:pt x="2234" y="767"/>
                    <a:pt x="2212" y="745"/>
                    <a:pt x="2178" y="735"/>
                  </a:cubicBezTo>
                  <a:close/>
                  <a:moveTo>
                    <a:pt x="1577" y="910"/>
                  </a:moveTo>
                  <a:cubicBezTo>
                    <a:pt x="1675" y="943"/>
                    <a:pt x="1719" y="1008"/>
                    <a:pt x="1741" y="1096"/>
                  </a:cubicBezTo>
                  <a:cubicBezTo>
                    <a:pt x="1730" y="1008"/>
                    <a:pt x="1686" y="943"/>
                    <a:pt x="1599" y="910"/>
                  </a:cubicBezTo>
                  <a:close/>
                  <a:moveTo>
                    <a:pt x="2507" y="1085"/>
                  </a:moveTo>
                  <a:cubicBezTo>
                    <a:pt x="2496" y="1096"/>
                    <a:pt x="2496" y="1096"/>
                    <a:pt x="2485" y="1096"/>
                  </a:cubicBezTo>
                  <a:cubicBezTo>
                    <a:pt x="2551" y="1096"/>
                    <a:pt x="2606" y="1140"/>
                    <a:pt x="2628" y="1205"/>
                  </a:cubicBezTo>
                  <a:cubicBezTo>
                    <a:pt x="2628" y="1205"/>
                    <a:pt x="2628" y="1217"/>
                    <a:pt x="2638" y="1217"/>
                  </a:cubicBezTo>
                  <a:cubicBezTo>
                    <a:pt x="2628" y="1205"/>
                    <a:pt x="2628" y="1195"/>
                    <a:pt x="2628" y="1195"/>
                  </a:cubicBezTo>
                  <a:cubicBezTo>
                    <a:pt x="2606" y="1140"/>
                    <a:pt x="2562" y="1096"/>
                    <a:pt x="2507" y="1085"/>
                  </a:cubicBezTo>
                  <a:close/>
                  <a:moveTo>
                    <a:pt x="1927" y="877"/>
                  </a:moveTo>
                  <a:cubicBezTo>
                    <a:pt x="1861" y="877"/>
                    <a:pt x="1818" y="954"/>
                    <a:pt x="1806" y="1020"/>
                  </a:cubicBezTo>
                  <a:cubicBezTo>
                    <a:pt x="1796" y="1085"/>
                    <a:pt x="1796" y="1162"/>
                    <a:pt x="1741" y="1205"/>
                  </a:cubicBezTo>
                  <a:lnTo>
                    <a:pt x="1741" y="1227"/>
                  </a:lnTo>
                  <a:cubicBezTo>
                    <a:pt x="1796" y="1183"/>
                    <a:pt x="1796" y="1107"/>
                    <a:pt x="1806" y="1042"/>
                  </a:cubicBezTo>
                  <a:cubicBezTo>
                    <a:pt x="1818" y="964"/>
                    <a:pt x="1861" y="888"/>
                    <a:pt x="1927" y="888"/>
                  </a:cubicBezTo>
                  <a:lnTo>
                    <a:pt x="1938" y="888"/>
                  </a:lnTo>
                  <a:cubicBezTo>
                    <a:pt x="2015" y="888"/>
                    <a:pt x="2058" y="986"/>
                    <a:pt x="2135" y="1020"/>
                  </a:cubicBezTo>
                  <a:cubicBezTo>
                    <a:pt x="2135" y="1008"/>
                    <a:pt x="2124" y="1008"/>
                    <a:pt x="2124" y="998"/>
                  </a:cubicBezTo>
                  <a:cubicBezTo>
                    <a:pt x="2047" y="964"/>
                    <a:pt x="2003" y="877"/>
                    <a:pt x="1927" y="877"/>
                  </a:cubicBezTo>
                  <a:close/>
                  <a:moveTo>
                    <a:pt x="2595" y="1359"/>
                  </a:moveTo>
                  <a:cubicBezTo>
                    <a:pt x="2584" y="1359"/>
                    <a:pt x="2573" y="1370"/>
                    <a:pt x="2573" y="1380"/>
                  </a:cubicBezTo>
                  <a:lnTo>
                    <a:pt x="2573" y="1380"/>
                  </a:lnTo>
                  <a:cubicBezTo>
                    <a:pt x="2573" y="1370"/>
                    <a:pt x="2584" y="1370"/>
                    <a:pt x="2584" y="1370"/>
                  </a:cubicBezTo>
                  <a:cubicBezTo>
                    <a:pt x="2628" y="1370"/>
                    <a:pt x="2650" y="1402"/>
                    <a:pt x="2660" y="1446"/>
                  </a:cubicBezTo>
                  <a:cubicBezTo>
                    <a:pt x="2660" y="1402"/>
                    <a:pt x="2628" y="1359"/>
                    <a:pt x="2595" y="1359"/>
                  </a:cubicBezTo>
                  <a:close/>
                  <a:moveTo>
                    <a:pt x="2409" y="1665"/>
                  </a:moveTo>
                  <a:cubicBezTo>
                    <a:pt x="2387" y="1677"/>
                    <a:pt x="2354" y="1687"/>
                    <a:pt x="2332" y="1687"/>
                  </a:cubicBezTo>
                  <a:lnTo>
                    <a:pt x="2409" y="1687"/>
                  </a:lnTo>
                  <a:cubicBezTo>
                    <a:pt x="2456" y="1687"/>
                    <a:pt x="2504" y="1696"/>
                    <a:pt x="2537" y="1727"/>
                  </a:cubicBezTo>
                  <a:lnTo>
                    <a:pt x="2537" y="1727"/>
                  </a:lnTo>
                  <a:cubicBezTo>
                    <a:pt x="2504" y="1686"/>
                    <a:pt x="2461" y="1665"/>
                    <a:pt x="2409" y="1665"/>
                  </a:cubicBezTo>
                  <a:close/>
                  <a:moveTo>
                    <a:pt x="2537" y="1727"/>
                  </a:moveTo>
                  <a:cubicBezTo>
                    <a:pt x="2538" y="1728"/>
                    <a:pt x="2539" y="1730"/>
                    <a:pt x="2540" y="1731"/>
                  </a:cubicBezTo>
                  <a:cubicBezTo>
                    <a:pt x="2544" y="1735"/>
                    <a:pt x="2548" y="1740"/>
                    <a:pt x="2551" y="1746"/>
                  </a:cubicBezTo>
                  <a:lnTo>
                    <a:pt x="2551" y="1746"/>
                  </a:lnTo>
                  <a:cubicBezTo>
                    <a:pt x="2551" y="1745"/>
                    <a:pt x="2551" y="1743"/>
                    <a:pt x="2551" y="1742"/>
                  </a:cubicBezTo>
                  <a:cubicBezTo>
                    <a:pt x="2547" y="1737"/>
                    <a:pt x="2542" y="1732"/>
                    <a:pt x="2537" y="1727"/>
                  </a:cubicBezTo>
                  <a:close/>
                  <a:moveTo>
                    <a:pt x="2551" y="1746"/>
                  </a:moveTo>
                  <a:cubicBezTo>
                    <a:pt x="2553" y="1755"/>
                    <a:pt x="2562" y="1765"/>
                    <a:pt x="2562" y="1775"/>
                  </a:cubicBezTo>
                  <a:lnTo>
                    <a:pt x="2562" y="1775"/>
                  </a:lnTo>
                  <a:cubicBezTo>
                    <a:pt x="2562" y="1768"/>
                    <a:pt x="2557" y="1756"/>
                    <a:pt x="2551" y="1746"/>
                  </a:cubicBezTo>
                  <a:close/>
                  <a:moveTo>
                    <a:pt x="2529" y="1896"/>
                  </a:moveTo>
                  <a:cubicBezTo>
                    <a:pt x="2518" y="1896"/>
                    <a:pt x="2518" y="1906"/>
                    <a:pt x="2507" y="1906"/>
                  </a:cubicBezTo>
                  <a:cubicBezTo>
                    <a:pt x="2562" y="1906"/>
                    <a:pt x="2606" y="1961"/>
                    <a:pt x="2616" y="2016"/>
                  </a:cubicBezTo>
                  <a:cubicBezTo>
                    <a:pt x="2616" y="1961"/>
                    <a:pt x="2573" y="1906"/>
                    <a:pt x="2529" y="1896"/>
                  </a:cubicBezTo>
                  <a:close/>
                  <a:moveTo>
                    <a:pt x="2715" y="1961"/>
                  </a:moveTo>
                  <a:cubicBezTo>
                    <a:pt x="2704" y="1961"/>
                    <a:pt x="2682" y="1961"/>
                    <a:pt x="2672" y="1972"/>
                  </a:cubicBezTo>
                  <a:cubicBezTo>
                    <a:pt x="2650" y="1983"/>
                    <a:pt x="2638" y="2016"/>
                    <a:pt x="2628" y="2037"/>
                  </a:cubicBezTo>
                  <a:cubicBezTo>
                    <a:pt x="2628" y="2049"/>
                    <a:pt x="2616" y="2059"/>
                    <a:pt x="2616" y="2071"/>
                  </a:cubicBezTo>
                  <a:cubicBezTo>
                    <a:pt x="2628" y="2037"/>
                    <a:pt x="2650" y="2005"/>
                    <a:pt x="2682" y="1983"/>
                  </a:cubicBezTo>
                  <a:cubicBezTo>
                    <a:pt x="2693" y="1983"/>
                    <a:pt x="2704" y="1972"/>
                    <a:pt x="2715" y="1972"/>
                  </a:cubicBezTo>
                  <a:cubicBezTo>
                    <a:pt x="2737" y="1972"/>
                    <a:pt x="2759" y="1983"/>
                    <a:pt x="2770" y="2005"/>
                  </a:cubicBezTo>
                  <a:lnTo>
                    <a:pt x="2770" y="1994"/>
                  </a:lnTo>
                  <a:cubicBezTo>
                    <a:pt x="2759" y="1972"/>
                    <a:pt x="2737" y="1961"/>
                    <a:pt x="2715" y="1961"/>
                  </a:cubicBezTo>
                  <a:close/>
                  <a:moveTo>
                    <a:pt x="2869" y="2093"/>
                  </a:moveTo>
                  <a:cubicBezTo>
                    <a:pt x="2847" y="2093"/>
                    <a:pt x="2835" y="2103"/>
                    <a:pt x="2813" y="2103"/>
                  </a:cubicBezTo>
                  <a:cubicBezTo>
                    <a:pt x="2792" y="2115"/>
                    <a:pt x="2759" y="2125"/>
                    <a:pt x="2737" y="2147"/>
                  </a:cubicBezTo>
                  <a:cubicBezTo>
                    <a:pt x="2737" y="2158"/>
                    <a:pt x="2726" y="2169"/>
                    <a:pt x="2726" y="2180"/>
                  </a:cubicBezTo>
                  <a:cubicBezTo>
                    <a:pt x="2748" y="2158"/>
                    <a:pt x="2781" y="2136"/>
                    <a:pt x="2825" y="2115"/>
                  </a:cubicBezTo>
                  <a:lnTo>
                    <a:pt x="2869" y="2115"/>
                  </a:lnTo>
                  <a:cubicBezTo>
                    <a:pt x="2934" y="2115"/>
                    <a:pt x="3000" y="2147"/>
                    <a:pt x="3011" y="2202"/>
                  </a:cubicBezTo>
                  <a:cubicBezTo>
                    <a:pt x="3000" y="2136"/>
                    <a:pt x="2934" y="2093"/>
                    <a:pt x="2869" y="2093"/>
                  </a:cubicBezTo>
                  <a:close/>
                  <a:moveTo>
                    <a:pt x="2901" y="2552"/>
                  </a:moveTo>
                  <a:cubicBezTo>
                    <a:pt x="2869" y="2574"/>
                    <a:pt x="2847" y="2585"/>
                    <a:pt x="2825" y="2596"/>
                  </a:cubicBezTo>
                  <a:cubicBezTo>
                    <a:pt x="2825" y="2596"/>
                    <a:pt x="2825" y="2607"/>
                    <a:pt x="2813" y="2607"/>
                  </a:cubicBezTo>
                  <a:cubicBezTo>
                    <a:pt x="2835" y="2607"/>
                    <a:pt x="2857" y="2596"/>
                    <a:pt x="2891" y="2574"/>
                  </a:cubicBezTo>
                  <a:cubicBezTo>
                    <a:pt x="2891" y="2574"/>
                    <a:pt x="2891" y="2563"/>
                    <a:pt x="2901" y="2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91" name="Rect 0"/>
            <p:cNvSpPr>
              <a:spLocks/>
            </p:cNvSpPr>
            <p:nvPr/>
          </p:nvSpPr>
          <p:spPr>
            <a:xfrm rot="0">
              <a:off x="7047230" y="2367915"/>
              <a:ext cx="1270" cy="1905"/>
            </a:xfrm>
            <a:custGeom>
              <a:gdLst>
                <a:gd fmla="*/ 22 w 24" name="TX0"/>
                <a:gd fmla="*/ 0 h 35" name="TY0"/>
                <a:gd fmla="*/ 11 w 24" name="TX1"/>
                <a:gd fmla="*/ 11 h 35" name="TY1"/>
                <a:gd fmla="*/ 1 w 24" name="TX2"/>
                <a:gd fmla="*/ 33 h 35" name="TY2"/>
                <a:gd fmla="*/ 11 w 24" name="TX3"/>
                <a:gd fmla="*/ 22 h 35" name="TY3"/>
                <a:gd fmla="*/ 22 w 24" name="TX4"/>
                <a:gd fmla="*/ 0 h 35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24" h="35">
                  <a:moveTo>
                    <a:pt x="22" y="0"/>
                  </a:moveTo>
                  <a:lnTo>
                    <a:pt x="11" y="11"/>
                  </a:lnTo>
                  <a:cubicBezTo>
                    <a:pt x="1" y="22"/>
                    <a:pt x="1" y="33"/>
                    <a:pt x="1" y="33"/>
                  </a:cubicBezTo>
                  <a:lnTo>
                    <a:pt x="11" y="22"/>
                  </a:lnTo>
                  <a:cubicBezTo>
                    <a:pt x="11" y="22"/>
                    <a:pt x="22" y="11"/>
                    <a:pt x="22" y="0"/>
                  </a:cubicBezTo>
                  <a:close/>
                </a:path>
              </a:pathLst>
            </a:custGeom>
            <a:solidFill>
              <a:srgbClr val="F4D5B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92" name="Rect 0"/>
            <p:cNvSpPr>
              <a:spLocks/>
            </p:cNvSpPr>
            <p:nvPr/>
          </p:nvSpPr>
          <p:spPr>
            <a:xfrm rot="0">
              <a:off x="7047865" y="2357755"/>
              <a:ext cx="64770" cy="38100"/>
            </a:xfrm>
            <a:custGeom>
              <a:gdLst>
                <a:gd fmla="*/ 448 w 2235" name="TX0"/>
                <a:gd fmla="*/ 303 h 1294" name="TY0"/>
                <a:gd fmla="*/ 448 w 2235" name="TX1"/>
                <a:gd fmla="*/ 303 h 1294" name="TY1"/>
                <a:gd fmla="*/ 448 w 2235" name="TX2"/>
                <a:gd fmla="*/ 315 h 1294" name="TY2"/>
                <a:gd fmla="*/ 448 w 2235" name="TX3"/>
                <a:gd fmla="*/ 315 h 1294" name="TY3"/>
                <a:gd fmla="*/ 449 w 2235" name="TX4"/>
                <a:gd fmla="*/ 319 h 1294" name="TY4"/>
                <a:gd fmla="*/ 448 w 2235" name="TX5"/>
                <a:gd fmla="*/ 303 h 1294" name="TY5"/>
                <a:gd fmla="*/ 307 w 2235" name="TX7"/>
                <a:gd fmla="*/ 176 h 1294" name="TY7"/>
                <a:gd fmla="*/ 11 w 2235" name="TX8"/>
                <a:gd fmla="*/ 351 h 1294" name="TY8"/>
                <a:gd fmla="*/ 0 w 2235" name="TX9"/>
                <a:gd fmla="*/ 373 h 1294" name="TY9"/>
                <a:gd fmla="*/ 318 w 2235" name="TX10"/>
                <a:gd fmla="*/ 187 h 1294" name="TY10"/>
                <a:gd fmla="*/ 449 w 2235" name="TX11"/>
                <a:gd fmla="*/ 341 h 1294" name="TY11"/>
                <a:gd fmla="*/ 448 w 2235" name="TX12"/>
                <a:gd fmla="*/ 315 h 1294" name="TY12"/>
                <a:gd fmla="*/ 448 w 2235" name="TX13"/>
                <a:gd fmla="*/ 315 h 1294" name="TY13"/>
                <a:gd fmla="*/ 307 w 2235" name="TX14"/>
                <a:gd fmla="*/ 176 h 1294" name="TY14"/>
                <a:gd fmla="*/ 712 w 2235" name="TX16"/>
                <a:gd fmla="*/ 1 h 1294" name="TY16"/>
                <a:gd fmla="*/ 657 w 2235" name="TX17"/>
                <a:gd fmla="*/ 12 h 1294" name="TY17"/>
                <a:gd fmla="*/ 448 w 2235" name="TX18"/>
                <a:gd fmla="*/ 303 h 1294" name="TY18"/>
                <a:gd fmla="*/ 448 w 2235" name="TX19"/>
                <a:gd fmla="*/ 303 h 1294" name="TY19"/>
                <a:gd fmla="*/ 657 w 2235" name="TX20"/>
                <a:gd fmla="*/ 23 h 1294" name="TY20"/>
                <a:gd fmla="*/ 712 w 2235" name="TX21"/>
                <a:gd fmla="*/ 12 h 1294" name="TY21"/>
                <a:gd fmla="*/ 985 w 2235" name="TX22"/>
                <a:gd fmla="*/ 220 h 1294" name="TY22"/>
                <a:gd fmla="*/ 1183 w 2235" name="TX23"/>
                <a:gd fmla="*/ 143 h 1294" name="TY23"/>
                <a:gd fmla="*/ 1391 w 2235" name="TX24"/>
                <a:gd fmla="*/ 231 h 1294" name="TY24"/>
                <a:gd fmla="*/ 1457 w 2235" name="TX25"/>
                <a:gd fmla="*/ 373 h 1294" name="TY25"/>
                <a:gd fmla="*/ 1391 w 2235" name="TX26"/>
                <a:gd fmla="*/ 220 h 1294" name="TY26"/>
                <a:gd fmla="*/ 1183 w 2235" name="TX27"/>
                <a:gd fmla="*/ 132 h 1294" name="TY27"/>
                <a:gd fmla="*/ 985 w 2235" name="TX28"/>
                <a:gd fmla="*/ 209 h 1294" name="TY28"/>
                <a:gd fmla="*/ 712 w 2235" name="TX29"/>
                <a:gd fmla="*/ 1 h 1294" name="TY29"/>
                <a:gd fmla="*/ 1369 w 2235" name="TX31"/>
                <a:gd fmla="*/ 636 h 1294" name="TY31"/>
                <a:gd fmla="*/ 1457 w 2235" name="TX32"/>
                <a:gd fmla="*/ 779 h 1294" name="TY32"/>
                <a:gd fmla="*/ 1380 w 2235" name="TX33"/>
                <a:gd fmla="*/ 636 h 1294" name="TY33"/>
                <a:gd fmla="*/ 2048 w 2235" name="TX35"/>
                <a:gd fmla="*/ 1030 h 1294" name="TY35"/>
                <a:gd fmla="*/ 1905 w 2235" name="TX36"/>
                <a:gd fmla="*/ 1227 h 1294" name="TY36"/>
                <a:gd fmla="*/ 2048 w 2235" name="TX37"/>
                <a:gd fmla="*/ 1052 h 1294" name="TY37"/>
                <a:gd fmla="*/ 2070 w 2235" name="TX38"/>
                <a:gd fmla="*/ 1052 h 1294" name="TY38"/>
                <a:gd fmla="*/ 2234 w 2235" name="TX39"/>
                <a:gd fmla="*/ 1183 h 1294" name="TY39"/>
                <a:gd fmla="*/ 2234 w 2235" name="TX40"/>
                <a:gd fmla="*/ 1183 h 1294" name="TY40"/>
                <a:gd fmla="*/ 2070 w 2235" name="TX41"/>
                <a:gd fmla="*/ 1030 h 1294" name="TY41"/>
                <a:gd fmla="*/ 1270 w 2235" name="TX43"/>
                <a:gd fmla="*/ 1085 h 1294" name="TY43"/>
                <a:gd fmla="*/ 1489 w 2235" name="TX44"/>
                <a:gd fmla="*/ 1293 h 1294" name="TY44"/>
                <a:gd fmla="*/ 1719 w 2235" name="TX45"/>
                <a:gd fmla="*/ 1139 h 1294" name="TY45"/>
                <a:gd fmla="*/ 1917 w 2235" name="TX46"/>
                <a:gd fmla="*/ 1260 h 1294" name="TY46"/>
                <a:gd fmla="*/ 1905 w 2235" name="TX47"/>
                <a:gd fmla="*/ 1238 h 1294" name="TY47"/>
                <a:gd fmla="*/ 1708 w 2235" name="TX48"/>
                <a:gd fmla="*/ 1129 h 1294" name="TY48"/>
                <a:gd fmla="*/ 1489 w 2235" name="TX49"/>
                <a:gd fmla="*/ 1271 h 1294" name="TY49"/>
                <a:gd fmla="*/ 1281 w 2235" name="TX50"/>
                <a:gd fmla="*/ 1085 h 1294" name="TY5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</a:cxnLst>
              <a:rect l="l" t="t" r="r" b="b"/>
              <a:pathLst>
                <a:path w="2235" h="1294">
                  <a:moveTo>
                    <a:pt x="448" y="303"/>
                  </a:moveTo>
                  <a:lnTo>
                    <a:pt x="448" y="303"/>
                  </a:lnTo>
                  <a:cubicBezTo>
                    <a:pt x="448" y="307"/>
                    <a:pt x="448" y="311"/>
                    <a:pt x="448" y="315"/>
                  </a:cubicBezTo>
                  <a:lnTo>
                    <a:pt x="448" y="315"/>
                  </a:lnTo>
                  <a:cubicBezTo>
                    <a:pt x="449" y="317"/>
                    <a:pt x="449" y="318"/>
                    <a:pt x="449" y="319"/>
                  </a:cubicBezTo>
                  <a:cubicBezTo>
                    <a:pt x="449" y="313"/>
                    <a:pt x="449" y="308"/>
                    <a:pt x="448" y="303"/>
                  </a:cubicBezTo>
                  <a:close/>
                  <a:moveTo>
                    <a:pt x="307" y="176"/>
                  </a:moveTo>
                  <a:cubicBezTo>
                    <a:pt x="219" y="176"/>
                    <a:pt x="110" y="285"/>
                    <a:pt x="11" y="351"/>
                  </a:cubicBezTo>
                  <a:cubicBezTo>
                    <a:pt x="11" y="362"/>
                    <a:pt x="0" y="373"/>
                    <a:pt x="0" y="373"/>
                  </a:cubicBezTo>
                  <a:cubicBezTo>
                    <a:pt x="99" y="307"/>
                    <a:pt x="219" y="187"/>
                    <a:pt x="318" y="187"/>
                  </a:cubicBezTo>
                  <a:cubicBezTo>
                    <a:pt x="372" y="187"/>
                    <a:pt x="416" y="231"/>
                    <a:pt x="449" y="341"/>
                  </a:cubicBezTo>
                  <a:cubicBezTo>
                    <a:pt x="449" y="332"/>
                    <a:pt x="448" y="324"/>
                    <a:pt x="448" y="315"/>
                  </a:cubicBezTo>
                  <a:lnTo>
                    <a:pt x="448" y="315"/>
                  </a:lnTo>
                  <a:cubicBezTo>
                    <a:pt x="415" y="219"/>
                    <a:pt x="372" y="176"/>
                    <a:pt x="307" y="176"/>
                  </a:cubicBezTo>
                  <a:close/>
                  <a:moveTo>
                    <a:pt x="712" y="1"/>
                  </a:moveTo>
                  <a:cubicBezTo>
                    <a:pt x="690" y="1"/>
                    <a:pt x="668" y="1"/>
                    <a:pt x="657" y="12"/>
                  </a:cubicBezTo>
                  <a:cubicBezTo>
                    <a:pt x="521" y="43"/>
                    <a:pt x="444" y="176"/>
                    <a:pt x="448" y="303"/>
                  </a:cubicBezTo>
                  <a:lnTo>
                    <a:pt x="448" y="303"/>
                  </a:lnTo>
                  <a:cubicBezTo>
                    <a:pt x="452" y="173"/>
                    <a:pt x="528" y="53"/>
                    <a:pt x="657" y="23"/>
                  </a:cubicBezTo>
                  <a:cubicBezTo>
                    <a:pt x="679" y="23"/>
                    <a:pt x="690" y="12"/>
                    <a:pt x="712" y="12"/>
                  </a:cubicBezTo>
                  <a:cubicBezTo>
                    <a:pt x="832" y="12"/>
                    <a:pt x="953" y="100"/>
                    <a:pt x="985" y="220"/>
                  </a:cubicBezTo>
                  <a:cubicBezTo>
                    <a:pt x="1041" y="165"/>
                    <a:pt x="1106" y="143"/>
                    <a:pt x="1183" y="143"/>
                  </a:cubicBezTo>
                  <a:cubicBezTo>
                    <a:pt x="1260" y="143"/>
                    <a:pt x="1336" y="176"/>
                    <a:pt x="1391" y="231"/>
                  </a:cubicBezTo>
                  <a:cubicBezTo>
                    <a:pt x="1423" y="275"/>
                    <a:pt x="1445" y="319"/>
                    <a:pt x="1457" y="373"/>
                  </a:cubicBezTo>
                  <a:cubicBezTo>
                    <a:pt x="1445" y="319"/>
                    <a:pt x="1423" y="263"/>
                    <a:pt x="1391" y="220"/>
                  </a:cubicBezTo>
                  <a:cubicBezTo>
                    <a:pt x="1336" y="165"/>
                    <a:pt x="1260" y="132"/>
                    <a:pt x="1183" y="132"/>
                  </a:cubicBezTo>
                  <a:cubicBezTo>
                    <a:pt x="1106" y="132"/>
                    <a:pt x="1041" y="154"/>
                    <a:pt x="985" y="209"/>
                  </a:cubicBezTo>
                  <a:cubicBezTo>
                    <a:pt x="953" y="88"/>
                    <a:pt x="832" y="1"/>
                    <a:pt x="712" y="1"/>
                  </a:cubicBezTo>
                  <a:close/>
                  <a:moveTo>
                    <a:pt x="1369" y="636"/>
                  </a:moveTo>
                  <a:cubicBezTo>
                    <a:pt x="1423" y="669"/>
                    <a:pt x="1445" y="723"/>
                    <a:pt x="1457" y="779"/>
                  </a:cubicBezTo>
                  <a:cubicBezTo>
                    <a:pt x="1445" y="723"/>
                    <a:pt x="1423" y="669"/>
                    <a:pt x="1380" y="636"/>
                  </a:cubicBezTo>
                  <a:close/>
                  <a:moveTo>
                    <a:pt x="2048" y="1030"/>
                  </a:moveTo>
                  <a:cubicBezTo>
                    <a:pt x="1960" y="1041"/>
                    <a:pt x="1895" y="1139"/>
                    <a:pt x="1905" y="1227"/>
                  </a:cubicBezTo>
                  <a:cubicBezTo>
                    <a:pt x="1905" y="1151"/>
                    <a:pt x="1971" y="1063"/>
                    <a:pt x="2048" y="1052"/>
                  </a:cubicBezTo>
                  <a:lnTo>
                    <a:pt x="2070" y="1052"/>
                  </a:lnTo>
                  <a:cubicBezTo>
                    <a:pt x="2146" y="1052"/>
                    <a:pt x="2223" y="1107"/>
                    <a:pt x="2234" y="1183"/>
                  </a:cubicBezTo>
                  <a:lnTo>
                    <a:pt x="2234" y="1183"/>
                  </a:lnTo>
                  <a:cubicBezTo>
                    <a:pt x="2223" y="1107"/>
                    <a:pt x="2146" y="1030"/>
                    <a:pt x="2070" y="1030"/>
                  </a:cubicBezTo>
                  <a:close/>
                  <a:moveTo>
                    <a:pt x="1270" y="1085"/>
                  </a:moveTo>
                  <a:cubicBezTo>
                    <a:pt x="1347" y="1151"/>
                    <a:pt x="1423" y="1216"/>
                    <a:pt x="1489" y="1293"/>
                  </a:cubicBezTo>
                  <a:cubicBezTo>
                    <a:pt x="1522" y="1195"/>
                    <a:pt x="1620" y="1139"/>
                    <a:pt x="1719" y="1139"/>
                  </a:cubicBezTo>
                  <a:cubicBezTo>
                    <a:pt x="1796" y="1139"/>
                    <a:pt x="1883" y="1183"/>
                    <a:pt x="1917" y="1260"/>
                  </a:cubicBezTo>
                  <a:cubicBezTo>
                    <a:pt x="1917" y="1249"/>
                    <a:pt x="1917" y="1238"/>
                    <a:pt x="1905" y="1238"/>
                  </a:cubicBezTo>
                  <a:cubicBezTo>
                    <a:pt x="1873" y="1161"/>
                    <a:pt x="1796" y="1129"/>
                    <a:pt x="1708" y="1129"/>
                  </a:cubicBezTo>
                  <a:cubicBezTo>
                    <a:pt x="1620" y="1129"/>
                    <a:pt x="1511" y="1173"/>
                    <a:pt x="1489" y="1271"/>
                  </a:cubicBezTo>
                  <a:cubicBezTo>
                    <a:pt x="1423" y="1205"/>
                    <a:pt x="1347" y="1139"/>
                    <a:pt x="1281" y="1085"/>
                  </a:cubicBezTo>
                  <a:close/>
                </a:path>
              </a:pathLst>
            </a:custGeom>
            <a:solidFill>
              <a:srgbClr val="F4BD98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93" name="Rect 0"/>
            <p:cNvSpPr>
              <a:spLocks/>
            </p:cNvSpPr>
            <p:nvPr/>
          </p:nvSpPr>
          <p:spPr>
            <a:xfrm rot="0">
              <a:off x="7121525" y="2393950"/>
              <a:ext cx="1270" cy="2540"/>
            </a:xfrm>
            <a:custGeom>
              <a:gdLst>
                <a:gd fmla="*/ 0 w 24" name="TX0"/>
                <a:gd fmla="*/ 1 h 68" name="TY0"/>
                <a:gd fmla="*/ 0 w 24" name="TX1"/>
                <a:gd fmla="*/ 1 h 68" name="TY1"/>
                <a:gd fmla="*/ 22 w 24" name="TX2"/>
                <a:gd fmla="*/ 67 h 68" name="TY2"/>
                <a:gd fmla="*/ 0 w 24" name="TX3"/>
                <a:gd fmla="*/ 1 h 68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4" h="68">
                  <a:moveTo>
                    <a:pt x="0" y="1"/>
                  </a:moveTo>
                  <a:lnTo>
                    <a:pt x="0" y="1"/>
                  </a:lnTo>
                  <a:cubicBezTo>
                    <a:pt x="11" y="23"/>
                    <a:pt x="22" y="45"/>
                    <a:pt x="22" y="67"/>
                  </a:cubicBezTo>
                  <a:cubicBezTo>
                    <a:pt x="22" y="45"/>
                    <a:pt x="11" y="2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94" name="Rect 0"/>
            <p:cNvSpPr>
              <a:spLocks/>
            </p:cNvSpPr>
            <p:nvPr/>
          </p:nvSpPr>
          <p:spPr>
            <a:xfrm rot="0">
              <a:off x="7120890" y="2392680"/>
              <a:ext cx="1905" cy="1270"/>
            </a:xfrm>
            <a:custGeom>
              <a:gdLst>
                <a:gd fmla="*/ 0 w 35" name="TX0"/>
                <a:gd fmla="*/ 0 h 34" name="TY0"/>
                <a:gd fmla="*/ 22 w 35" name="TX1"/>
                <a:gd fmla="*/ 33 h 34" name="TY1"/>
                <a:gd fmla="*/ 33 w 35" name="TX2"/>
                <a:gd fmla="*/ 33 h 34" name="TY2"/>
                <a:gd fmla="*/ 22 w 35" name="TX3"/>
                <a:gd fmla="*/ 11 h 34" name="TY3"/>
                <a:gd fmla="*/ 12 w 35" name="TX4"/>
                <a:gd fmla="*/ 0 h 34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35" h="34">
                  <a:moveTo>
                    <a:pt x="0" y="0"/>
                  </a:moveTo>
                  <a:cubicBezTo>
                    <a:pt x="12" y="11"/>
                    <a:pt x="22" y="22"/>
                    <a:pt x="22" y="33"/>
                  </a:cubicBezTo>
                  <a:lnTo>
                    <a:pt x="33" y="33"/>
                  </a:lnTo>
                  <a:cubicBezTo>
                    <a:pt x="33" y="22"/>
                    <a:pt x="22" y="22"/>
                    <a:pt x="22" y="11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95" name="Rect 0"/>
            <p:cNvSpPr>
              <a:spLocks/>
            </p:cNvSpPr>
            <p:nvPr/>
          </p:nvSpPr>
          <p:spPr>
            <a:xfrm rot="0">
              <a:off x="7112000" y="2390775"/>
              <a:ext cx="9525" cy="3175"/>
            </a:xfrm>
            <a:custGeom>
              <a:gdLst>
                <a:gd fmla="*/ 154 w 320" name="TX0"/>
                <a:gd fmla="*/ 0 h 79" name="TY0"/>
                <a:gd fmla="*/ 1 w 320" name="TX1"/>
                <a:gd fmla="*/ 56 h 79" name="TY1"/>
                <a:gd fmla="*/ 1 w 320" name="TX2"/>
                <a:gd fmla="*/ 77 h 79" name="TY2"/>
                <a:gd fmla="*/ 154 w 320" name="TX3"/>
                <a:gd fmla="*/ 22 h 79" name="TY3"/>
                <a:gd fmla="*/ 307 w 320" name="TX4"/>
                <a:gd fmla="*/ 77 h 79" name="TY4"/>
                <a:gd fmla="*/ 319 w 320" name="TX5"/>
                <a:gd fmla="*/ 77 h 79" name="TY5"/>
                <a:gd fmla="*/ 154 w 320" name="TX6"/>
                <a:gd fmla="*/ 0 h 79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320" h="79">
                  <a:moveTo>
                    <a:pt x="154" y="0"/>
                  </a:moveTo>
                  <a:cubicBezTo>
                    <a:pt x="100" y="0"/>
                    <a:pt x="44" y="22"/>
                    <a:pt x="1" y="56"/>
                  </a:cubicBezTo>
                  <a:lnTo>
                    <a:pt x="1" y="77"/>
                  </a:lnTo>
                  <a:cubicBezTo>
                    <a:pt x="44" y="34"/>
                    <a:pt x="100" y="22"/>
                    <a:pt x="154" y="22"/>
                  </a:cubicBezTo>
                  <a:cubicBezTo>
                    <a:pt x="209" y="22"/>
                    <a:pt x="275" y="44"/>
                    <a:pt x="307" y="77"/>
                  </a:cubicBezTo>
                  <a:lnTo>
                    <a:pt x="319" y="77"/>
                  </a:lnTo>
                  <a:cubicBezTo>
                    <a:pt x="275" y="22"/>
                    <a:pt x="209" y="0"/>
                    <a:pt x="154" y="0"/>
                  </a:cubicBezTo>
                  <a:close/>
                </a:path>
              </a:pathLst>
            </a:custGeom>
            <a:solidFill>
              <a:srgbClr val="F4BD98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96" name="Rect 0"/>
            <p:cNvSpPr>
              <a:spLocks/>
            </p:cNvSpPr>
            <p:nvPr/>
          </p:nvSpPr>
          <p:spPr>
            <a:xfrm rot="0">
              <a:off x="6669405" y="2402205"/>
              <a:ext cx="520700" cy="76200"/>
            </a:xfrm>
            <a:custGeom>
              <a:gdLst>
                <a:gd fmla="*/ 15635 w 18045" name="TX0"/>
                <a:gd fmla="*/ 1 h 2619" name="TY0"/>
                <a:gd fmla="*/ 15603 w 18045" name="TX1"/>
                <a:gd fmla="*/ 22 h 2619" name="TY1"/>
                <a:gd fmla="*/ 15657 w 18045" name="TX2"/>
                <a:gd fmla="*/ 12 h 2619" name="TY2"/>
                <a:gd fmla="*/ 15800 w 18045" name="TX3"/>
                <a:gd fmla="*/ 121 h 2619" name="TY3"/>
                <a:gd fmla="*/ 15800 w 18045" name="TX4"/>
                <a:gd fmla="*/ 110 h 2619" name="TY4"/>
                <a:gd fmla="*/ 15647 w 18045" name="TX5"/>
                <a:gd fmla="*/ 1 h 2619" name="TY5"/>
                <a:gd fmla="*/ 16533 w 18045" name="TX7"/>
                <a:gd fmla="*/ 275 h 2619" name="TY7"/>
                <a:gd fmla="*/ 16336 w 18045" name="TX8"/>
                <a:gd fmla="*/ 504 h 2619" name="TY8"/>
                <a:gd fmla="*/ 16533 w 18045" name="TX9"/>
                <a:gd fmla="*/ 285 h 2619" name="TY9"/>
                <a:gd fmla="*/ 16544 w 18045" name="TX10"/>
                <a:gd fmla="*/ 285 h 2619" name="TY10"/>
                <a:gd fmla="*/ 16730 w 18045" name="TX11"/>
                <a:gd fmla="*/ 460 h 2619" name="TY11"/>
                <a:gd fmla="*/ 16544 w 18045" name="TX12"/>
                <a:gd fmla="*/ 275 h 2619" name="TY12"/>
                <a:gd fmla="*/ 15657 w 18045" name="TX14"/>
                <a:gd fmla="*/ 297 h 2619" name="TY14"/>
                <a:gd fmla="*/ 15909 w 18045" name="TX15"/>
                <a:gd fmla="*/ 548 h 2619" name="TY15"/>
                <a:gd fmla="*/ 15701 w 18045" name="TX16"/>
                <a:gd fmla="*/ 297 h 2619" name="TY16"/>
                <a:gd fmla="*/ 16161 w 18045" name="TX18"/>
                <a:gd fmla="*/ 438 h 2619" name="TY18"/>
                <a:gd fmla="*/ 15909 w 18045" name="TX19"/>
                <a:gd fmla="*/ 592 h 2619" name="TY19"/>
                <a:gd fmla="*/ 15909 w 18045" name="TX20"/>
                <a:gd fmla="*/ 614 h 2619" name="TY20"/>
                <a:gd fmla="*/ 16172 w 18045" name="TX21"/>
                <a:gd fmla="*/ 450 h 2619" name="TY21"/>
                <a:gd fmla="*/ 16336 w 18045" name="TX22"/>
                <a:gd fmla="*/ 526 h 2619" name="TY22"/>
                <a:gd fmla="*/ 16336 w 18045" name="TX23"/>
                <a:gd fmla="*/ 516 h 2619" name="TY23"/>
                <a:gd fmla="*/ 16161 w 18045" name="TX24"/>
                <a:gd fmla="*/ 438 h 2619" name="TY24"/>
                <a:gd fmla="*/ 16895 w 18045" name="TX26"/>
                <a:gd fmla="*/ 450 h 2619" name="TY26"/>
                <a:gd fmla="*/ 16730 w 18045" name="TX27"/>
                <a:gd fmla="*/ 516 h 2619" name="TY27"/>
                <a:gd fmla="*/ 16730 w 18045" name="TX28"/>
                <a:gd fmla="*/ 548 h 2619" name="TY28"/>
                <a:gd fmla="*/ 16905 w 18045" name="TX29"/>
                <a:gd fmla="*/ 460 h 2619" name="TY29"/>
                <a:gd fmla="*/ 17070 w 18045" name="TX30"/>
                <a:gd fmla="*/ 537 h 2619" name="TY30"/>
                <a:gd fmla="*/ 17114 w 18045" name="TX31"/>
                <a:gd fmla="*/ 625 h 2619" name="TY31"/>
                <a:gd fmla="*/ 17070 w 18045" name="TX32"/>
                <a:gd fmla="*/ 516 h 2619" name="TY32"/>
                <a:gd fmla="*/ 16895 w 18045" name="TX33"/>
                <a:gd fmla="*/ 450 h 2619" name="TY33"/>
                <a:gd fmla="*/ 17019 w 18045" name="TX35"/>
                <a:gd fmla="*/ 860 h 2619" name="TY35"/>
                <a:gd fmla="*/ 17004 w 18045" name="TX36"/>
                <a:gd fmla="*/ 866 h 2619" name="TY36"/>
                <a:gd fmla="*/ 17019 w 18045" name="TX37"/>
                <a:gd fmla="*/ 860 h 2619" name="TY37"/>
                <a:gd fmla="*/ 17037 w 18045" name="TX39"/>
                <a:gd fmla="*/ 844 h 2619" name="TY39"/>
                <a:gd fmla="*/ 17019 w 18045" name="TX40"/>
                <a:gd fmla="*/ 860 h 2619" name="TY40"/>
                <a:gd fmla="*/ 17019 w 18045" name="TX41"/>
                <a:gd fmla="*/ 860 h 2619" name="TY41"/>
                <a:gd fmla="*/ 17070 w 18045" name="TX42"/>
                <a:gd fmla="*/ 855 h 2619" name="TY42"/>
                <a:gd fmla="*/ 17223 w 18045" name="TX43"/>
                <a:gd fmla="*/ 932 h 2619" name="TY43"/>
                <a:gd fmla="*/ 17223 w 18045" name="TX44"/>
                <a:gd fmla="*/ 910 h 2619" name="TY44"/>
                <a:gd fmla="*/ 17059 w 18045" name="TX45"/>
                <a:gd fmla="*/ 844 h 2619" name="TY45"/>
                <a:gd fmla="*/ 17168 w 18045" name="TX47"/>
                <a:gd fmla="*/ 1041 h 2619" name="TY47"/>
                <a:gd fmla="*/ 17136 w 18045" name="TX48"/>
                <a:gd fmla="*/ 1063 h 2619" name="TY48"/>
                <a:gd fmla="*/ 17158 w 18045" name="TX49"/>
                <a:gd fmla="*/ 1063 h 2619" name="TY49"/>
                <a:gd fmla="*/ 17427 w 18045" name="TX50"/>
                <a:gd fmla="*/ 1205 h 2619" name="TY50"/>
                <a:gd fmla="*/ 17427 w 18045" name="TX51"/>
                <a:gd fmla="*/ 1205 h 2619" name="TY51"/>
                <a:gd fmla="*/ 17168 w 18045" name="TX52"/>
                <a:gd fmla="*/ 1041 h 2619" name="TY52"/>
                <a:gd fmla="*/ 17427 w 18045" name="TX54"/>
                <a:gd fmla="*/ 1205 h 2619" name="TY54"/>
                <a:gd fmla="*/ 17442 w 18045" name="TX55"/>
                <a:gd fmla="*/ 1238 h 2619" name="TY55"/>
                <a:gd fmla="*/ 17441 w 18045" name="TX56"/>
                <a:gd fmla="*/ 1228 h 2619" name="TY56"/>
                <a:gd fmla="*/ 17441 w 18045" name="TX57"/>
                <a:gd fmla="*/ 1228 h 2619" name="TY57"/>
                <a:gd fmla="*/ 17427 w 18045" name="TX58"/>
                <a:gd fmla="*/ 1205 h 2619" name="TY58"/>
                <a:gd fmla="*/ 17628 w 18045" name="TX60"/>
                <a:gd fmla="*/ 1041 h 2619" name="TY60"/>
                <a:gd fmla="*/ 17441 w 18045" name="TX61"/>
                <a:gd fmla="*/ 1228 h 2619" name="TY61"/>
                <a:gd fmla="*/ 17441 w 18045" name="TX62"/>
                <a:gd fmla="*/ 1228 h 2619" name="TY62"/>
                <a:gd fmla="*/ 17453 w 18045" name="TX63"/>
                <a:gd fmla="*/ 1249 h 2619" name="TY63"/>
                <a:gd fmla="*/ 17628 w 18045" name="TX64"/>
                <a:gd fmla="*/ 1052 h 2619" name="TY64"/>
                <a:gd fmla="*/ 17683 w 18045" name="TX65"/>
                <a:gd fmla="*/ 1063 h 2619" name="TY65"/>
                <a:gd fmla="*/ 17781 w 18045" name="TX66"/>
                <a:gd fmla="*/ 1194 h 2619" name="TY66"/>
                <a:gd fmla="*/ 17683 w 18045" name="TX67"/>
                <a:gd fmla="*/ 1052 h 2619" name="TY67"/>
                <a:gd fmla="*/ 17628 w 18045" name="TX68"/>
                <a:gd fmla="*/ 1041 h 2619" name="TY68"/>
                <a:gd fmla="*/ 17759 w 18045" name="TX70"/>
                <a:gd fmla="*/ 1326 h 2619" name="TY70"/>
                <a:gd fmla="*/ 17727 w 18045" name="TX71"/>
                <a:gd fmla="*/ 1358 h 2619" name="TY71"/>
                <a:gd fmla="*/ 17793 w 18045" name="TX72"/>
                <a:gd fmla="*/ 1336 h 2619" name="TY72"/>
                <a:gd fmla="*/ 17956 w 18045" name="TX73"/>
                <a:gd fmla="*/ 1435 h 2619" name="TY73"/>
                <a:gd fmla="*/ 18044 w 18045" name="TX74"/>
                <a:gd fmla="*/ 1654 h 2619" name="TY74"/>
                <a:gd fmla="*/ 17956 w 18045" name="TX75"/>
                <a:gd fmla="*/ 1424 h 2619" name="TY75"/>
                <a:gd fmla="*/ 17793 w 18045" name="TX76"/>
                <a:gd fmla="*/ 1326 h 2619" name="TY76"/>
                <a:gd fmla="*/ 22 w 18045" name="TX78"/>
                <a:gd fmla="*/ 2453 h 2619" name="TY78"/>
                <a:gd fmla="*/ 12 w 18045" name="TX79"/>
                <a:gd fmla="*/ 2618 h 2619" name="TY79"/>
                <a:gd fmla="*/ 22 w 18045" name="TX80"/>
                <a:gd fmla="*/ 2453 h 2619" name="TY8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</a:cxnLst>
              <a:rect l="l" t="t" r="r" b="b"/>
              <a:pathLst>
                <a:path w="18045" h="2619">
                  <a:moveTo>
                    <a:pt x="15635" y="1"/>
                  </a:moveTo>
                  <a:cubicBezTo>
                    <a:pt x="15625" y="12"/>
                    <a:pt x="15613" y="12"/>
                    <a:pt x="15603" y="22"/>
                  </a:cubicBezTo>
                  <a:cubicBezTo>
                    <a:pt x="15625" y="12"/>
                    <a:pt x="15635" y="12"/>
                    <a:pt x="15657" y="12"/>
                  </a:cubicBezTo>
                  <a:cubicBezTo>
                    <a:pt x="15723" y="12"/>
                    <a:pt x="15789" y="56"/>
                    <a:pt x="15800" y="121"/>
                  </a:cubicBezTo>
                  <a:lnTo>
                    <a:pt x="15800" y="110"/>
                  </a:lnTo>
                  <a:cubicBezTo>
                    <a:pt x="15789" y="44"/>
                    <a:pt x="15723" y="1"/>
                    <a:pt x="15647" y="1"/>
                  </a:cubicBezTo>
                  <a:close/>
                  <a:moveTo>
                    <a:pt x="16533" y="275"/>
                  </a:moveTo>
                  <a:cubicBezTo>
                    <a:pt x="16413" y="275"/>
                    <a:pt x="16314" y="395"/>
                    <a:pt x="16336" y="504"/>
                  </a:cubicBezTo>
                  <a:cubicBezTo>
                    <a:pt x="16325" y="395"/>
                    <a:pt x="16424" y="285"/>
                    <a:pt x="16533" y="285"/>
                  </a:cubicBezTo>
                  <a:lnTo>
                    <a:pt x="16544" y="285"/>
                  </a:lnTo>
                  <a:cubicBezTo>
                    <a:pt x="16632" y="285"/>
                    <a:pt x="16708" y="373"/>
                    <a:pt x="16730" y="460"/>
                  </a:cubicBezTo>
                  <a:cubicBezTo>
                    <a:pt x="16720" y="362"/>
                    <a:pt x="16643" y="275"/>
                    <a:pt x="16544" y="275"/>
                  </a:cubicBezTo>
                  <a:close/>
                  <a:moveTo>
                    <a:pt x="15657" y="297"/>
                  </a:moveTo>
                  <a:cubicBezTo>
                    <a:pt x="15778" y="307"/>
                    <a:pt x="15888" y="428"/>
                    <a:pt x="15909" y="548"/>
                  </a:cubicBezTo>
                  <a:cubicBezTo>
                    <a:pt x="15888" y="428"/>
                    <a:pt x="15810" y="329"/>
                    <a:pt x="15701" y="297"/>
                  </a:cubicBezTo>
                  <a:close/>
                  <a:moveTo>
                    <a:pt x="16161" y="438"/>
                  </a:moveTo>
                  <a:cubicBezTo>
                    <a:pt x="16063" y="438"/>
                    <a:pt x="15953" y="494"/>
                    <a:pt x="15909" y="592"/>
                  </a:cubicBezTo>
                  <a:lnTo>
                    <a:pt x="15909" y="614"/>
                  </a:lnTo>
                  <a:cubicBezTo>
                    <a:pt x="15942" y="516"/>
                    <a:pt x="16063" y="450"/>
                    <a:pt x="16172" y="450"/>
                  </a:cubicBezTo>
                  <a:cubicBezTo>
                    <a:pt x="16238" y="450"/>
                    <a:pt x="16292" y="472"/>
                    <a:pt x="16336" y="526"/>
                  </a:cubicBezTo>
                  <a:lnTo>
                    <a:pt x="16336" y="516"/>
                  </a:lnTo>
                  <a:cubicBezTo>
                    <a:pt x="16292" y="460"/>
                    <a:pt x="16226" y="438"/>
                    <a:pt x="16161" y="438"/>
                  </a:cubicBezTo>
                  <a:close/>
                  <a:moveTo>
                    <a:pt x="16895" y="450"/>
                  </a:moveTo>
                  <a:cubicBezTo>
                    <a:pt x="16840" y="450"/>
                    <a:pt x="16774" y="472"/>
                    <a:pt x="16730" y="516"/>
                  </a:cubicBezTo>
                  <a:lnTo>
                    <a:pt x="16730" y="548"/>
                  </a:lnTo>
                  <a:cubicBezTo>
                    <a:pt x="16763" y="494"/>
                    <a:pt x="16829" y="460"/>
                    <a:pt x="16905" y="460"/>
                  </a:cubicBezTo>
                  <a:cubicBezTo>
                    <a:pt x="16960" y="460"/>
                    <a:pt x="17026" y="482"/>
                    <a:pt x="17070" y="537"/>
                  </a:cubicBezTo>
                  <a:cubicBezTo>
                    <a:pt x="17092" y="559"/>
                    <a:pt x="17102" y="592"/>
                    <a:pt x="17114" y="625"/>
                  </a:cubicBezTo>
                  <a:cubicBezTo>
                    <a:pt x="17102" y="592"/>
                    <a:pt x="17092" y="548"/>
                    <a:pt x="17070" y="516"/>
                  </a:cubicBezTo>
                  <a:cubicBezTo>
                    <a:pt x="17026" y="472"/>
                    <a:pt x="16960" y="450"/>
                    <a:pt x="16895" y="450"/>
                  </a:cubicBezTo>
                  <a:close/>
                  <a:moveTo>
                    <a:pt x="17019" y="860"/>
                  </a:moveTo>
                  <a:cubicBezTo>
                    <a:pt x="17014" y="861"/>
                    <a:pt x="17009" y="863"/>
                    <a:pt x="17004" y="866"/>
                  </a:cubicBezTo>
                  <a:cubicBezTo>
                    <a:pt x="17009" y="866"/>
                    <a:pt x="17014" y="863"/>
                    <a:pt x="17019" y="860"/>
                  </a:cubicBezTo>
                  <a:close/>
                  <a:moveTo>
                    <a:pt x="17037" y="844"/>
                  </a:moveTo>
                  <a:cubicBezTo>
                    <a:pt x="17031" y="850"/>
                    <a:pt x="17025" y="855"/>
                    <a:pt x="17019" y="860"/>
                  </a:cubicBezTo>
                  <a:lnTo>
                    <a:pt x="17019" y="860"/>
                  </a:lnTo>
                  <a:cubicBezTo>
                    <a:pt x="17036" y="855"/>
                    <a:pt x="17053" y="855"/>
                    <a:pt x="17070" y="855"/>
                  </a:cubicBezTo>
                  <a:cubicBezTo>
                    <a:pt x="17124" y="855"/>
                    <a:pt x="17179" y="888"/>
                    <a:pt x="17223" y="932"/>
                  </a:cubicBezTo>
                  <a:lnTo>
                    <a:pt x="17223" y="910"/>
                  </a:lnTo>
                  <a:cubicBezTo>
                    <a:pt x="17179" y="866"/>
                    <a:pt x="17124" y="844"/>
                    <a:pt x="17059" y="844"/>
                  </a:cubicBezTo>
                  <a:close/>
                  <a:moveTo>
                    <a:pt x="17168" y="1041"/>
                  </a:moveTo>
                  <a:cubicBezTo>
                    <a:pt x="17158" y="1052"/>
                    <a:pt x="17146" y="1063"/>
                    <a:pt x="17136" y="1063"/>
                  </a:cubicBezTo>
                  <a:lnTo>
                    <a:pt x="17158" y="1063"/>
                  </a:lnTo>
                  <a:cubicBezTo>
                    <a:pt x="17261" y="1063"/>
                    <a:pt x="17365" y="1120"/>
                    <a:pt x="17427" y="1205"/>
                  </a:cubicBezTo>
                  <a:lnTo>
                    <a:pt x="17427" y="1205"/>
                  </a:lnTo>
                  <a:cubicBezTo>
                    <a:pt x="17376" y="1114"/>
                    <a:pt x="17276" y="1051"/>
                    <a:pt x="17168" y="1041"/>
                  </a:cubicBezTo>
                  <a:close/>
                  <a:moveTo>
                    <a:pt x="17427" y="1205"/>
                  </a:moveTo>
                  <a:cubicBezTo>
                    <a:pt x="17433" y="1216"/>
                    <a:pt x="17438" y="1227"/>
                    <a:pt x="17442" y="1238"/>
                  </a:cubicBezTo>
                  <a:cubicBezTo>
                    <a:pt x="17442" y="1235"/>
                    <a:pt x="17442" y="1231"/>
                    <a:pt x="17441" y="1228"/>
                  </a:cubicBezTo>
                  <a:lnTo>
                    <a:pt x="17441" y="1228"/>
                  </a:lnTo>
                  <a:cubicBezTo>
                    <a:pt x="17437" y="1220"/>
                    <a:pt x="17432" y="1213"/>
                    <a:pt x="17427" y="1205"/>
                  </a:cubicBezTo>
                  <a:close/>
                  <a:moveTo>
                    <a:pt x="17628" y="1041"/>
                  </a:moveTo>
                  <a:cubicBezTo>
                    <a:pt x="17533" y="1041"/>
                    <a:pt x="17437" y="1123"/>
                    <a:pt x="17441" y="1228"/>
                  </a:cubicBezTo>
                  <a:lnTo>
                    <a:pt x="17441" y="1228"/>
                  </a:lnTo>
                  <a:cubicBezTo>
                    <a:pt x="17445" y="1235"/>
                    <a:pt x="17449" y="1242"/>
                    <a:pt x="17453" y="1249"/>
                  </a:cubicBezTo>
                  <a:cubicBezTo>
                    <a:pt x="17431" y="1151"/>
                    <a:pt x="17530" y="1052"/>
                    <a:pt x="17628" y="1052"/>
                  </a:cubicBezTo>
                  <a:cubicBezTo>
                    <a:pt x="17650" y="1052"/>
                    <a:pt x="17661" y="1063"/>
                    <a:pt x="17683" y="1063"/>
                  </a:cubicBezTo>
                  <a:cubicBezTo>
                    <a:pt x="17737" y="1085"/>
                    <a:pt x="17771" y="1139"/>
                    <a:pt x="17781" y="1194"/>
                  </a:cubicBezTo>
                  <a:cubicBezTo>
                    <a:pt x="17771" y="1129"/>
                    <a:pt x="17737" y="1074"/>
                    <a:pt x="17683" y="1052"/>
                  </a:cubicBezTo>
                  <a:cubicBezTo>
                    <a:pt x="17661" y="1041"/>
                    <a:pt x="17650" y="1041"/>
                    <a:pt x="17628" y="1041"/>
                  </a:cubicBezTo>
                  <a:close/>
                  <a:moveTo>
                    <a:pt x="17759" y="1326"/>
                  </a:moveTo>
                  <a:lnTo>
                    <a:pt x="17727" y="1358"/>
                  </a:lnTo>
                  <a:cubicBezTo>
                    <a:pt x="17749" y="1348"/>
                    <a:pt x="17771" y="1336"/>
                    <a:pt x="17793" y="1336"/>
                  </a:cubicBezTo>
                  <a:cubicBezTo>
                    <a:pt x="17858" y="1336"/>
                    <a:pt x="17924" y="1380"/>
                    <a:pt x="17956" y="1435"/>
                  </a:cubicBezTo>
                  <a:cubicBezTo>
                    <a:pt x="18000" y="1501"/>
                    <a:pt x="18033" y="1577"/>
                    <a:pt x="18044" y="1654"/>
                  </a:cubicBezTo>
                  <a:cubicBezTo>
                    <a:pt x="18033" y="1567"/>
                    <a:pt x="18000" y="1490"/>
                    <a:pt x="17956" y="1424"/>
                  </a:cubicBezTo>
                  <a:cubicBezTo>
                    <a:pt x="17924" y="1370"/>
                    <a:pt x="17847" y="1326"/>
                    <a:pt x="17793" y="1326"/>
                  </a:cubicBezTo>
                  <a:close/>
                  <a:moveTo>
                    <a:pt x="22" y="2453"/>
                  </a:moveTo>
                  <a:cubicBezTo>
                    <a:pt x="12" y="2508"/>
                    <a:pt x="1" y="2563"/>
                    <a:pt x="12" y="2618"/>
                  </a:cubicBezTo>
                  <a:cubicBezTo>
                    <a:pt x="12" y="2563"/>
                    <a:pt x="12" y="2508"/>
                    <a:pt x="22" y="2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97" name="Rect 0"/>
            <p:cNvSpPr>
              <a:spLocks/>
            </p:cNvSpPr>
            <p:nvPr/>
          </p:nvSpPr>
          <p:spPr>
            <a:xfrm rot="0">
              <a:off x="6909435" y="2278380"/>
              <a:ext cx="55245" cy="26035"/>
            </a:xfrm>
            <a:custGeom>
              <a:gdLst>
                <a:gd fmla="*/ 855 w 1897" name="TX0"/>
                <a:gd fmla="*/ 0 h 888" name="TY0"/>
                <a:gd fmla="*/ 439 w 1897" name="TX1"/>
                <a:gd fmla="*/ 175 h 888" name="TY1"/>
                <a:gd fmla="*/ 406 w 1897" name="TX2"/>
                <a:gd fmla="*/ 263 h 888" name="TY2"/>
                <a:gd fmla="*/ 439 w 1897" name="TX3"/>
                <a:gd fmla="*/ 186 h 888" name="TY3"/>
                <a:gd fmla="*/ 855 w 1897" name="TX4"/>
                <a:gd fmla="*/ 11 h 888" name="TY4"/>
                <a:gd fmla="*/ 866 w 1897" name="TX5"/>
                <a:gd fmla="*/ 11 h 888" name="TY5"/>
                <a:gd fmla="*/ 1304 w 1897" name="TX6"/>
                <a:gd fmla="*/ 142 h 888" name="TY6"/>
                <a:gd fmla="*/ 1441 w 1897" name="TX7"/>
                <a:gd fmla="*/ 416 h 888" name="TY7"/>
                <a:gd fmla="*/ 1441 w 1897" name="TX8"/>
                <a:gd fmla="*/ 416 h 888" name="TY8"/>
                <a:gd fmla="*/ 1304 w 1897" name="TX9"/>
                <a:gd fmla="*/ 131 h 888" name="TY9"/>
                <a:gd fmla="*/ 855 w 1897" name="TX10"/>
                <a:gd fmla="*/ 0 h 888" name="TY10"/>
                <a:gd fmla="*/ 263 w 1897" name="TX12"/>
                <a:gd fmla="*/ 241 h 888" name="TY12"/>
                <a:gd fmla="*/ 44 w 1897" name="TX13"/>
                <a:gd fmla="*/ 350 h 888" name="TY13"/>
                <a:gd fmla="*/ 12 w 1897" name="TX14"/>
                <a:gd fmla="*/ 526 h 888" name="TY14"/>
                <a:gd fmla="*/ 44 w 1897" name="TX15"/>
                <a:gd fmla="*/ 361 h 888" name="TY15"/>
                <a:gd fmla="*/ 263 w 1897" name="TX16"/>
                <a:gd fmla="*/ 263 h 888" name="TY16"/>
                <a:gd fmla="*/ 417 w 1897" name="TX17"/>
                <a:gd fmla="*/ 307 h 888" name="TY17"/>
                <a:gd fmla="*/ 406 w 1897" name="TX18"/>
                <a:gd fmla="*/ 285 h 888" name="TY18"/>
                <a:gd fmla="*/ 263 w 1897" name="TX19"/>
                <a:gd fmla="*/ 241 h 888" name="TY19"/>
                <a:gd fmla="*/ 1687 w 1897" name="TX21"/>
                <a:gd fmla="*/ 383 h 888" name="TY21"/>
                <a:gd fmla="*/ 1462 w 1897" name="TX22"/>
                <a:gd fmla="*/ 510 h 888" name="TY22"/>
                <a:gd fmla="*/ 1462 w 1897" name="TX23"/>
                <a:gd fmla="*/ 510 h 888" name="TY23"/>
                <a:gd fmla="*/ 1441 w 1897" name="TX24"/>
                <a:gd fmla="*/ 416 h 888" name="TY24"/>
                <a:gd fmla="*/ 1441 w 1897" name="TX25"/>
                <a:gd fmla="*/ 416 h 888" name="TY25"/>
                <a:gd fmla="*/ 1457 w 1897" name="TX26"/>
                <a:gd fmla="*/ 514 h 888" name="TY26"/>
                <a:gd fmla="*/ 1462 w 1897" name="TX27"/>
                <a:gd fmla="*/ 510 h 888" name="TY27"/>
                <a:gd fmla="*/ 1462 w 1897" name="TX28"/>
                <a:gd fmla="*/ 510 h 888" name="TY28"/>
                <a:gd fmla="*/ 1468 w 1897" name="TX29"/>
                <a:gd fmla="*/ 536 h 888" name="TY29"/>
                <a:gd fmla="*/ 1687 w 1897" name="TX30"/>
                <a:gd fmla="*/ 394 h 888" name="TY30"/>
                <a:gd fmla="*/ 1698 w 1897" name="TX31"/>
                <a:gd fmla="*/ 394 h 888" name="TY31"/>
                <a:gd fmla="*/ 1829 w 1897" name="TX32"/>
                <a:gd fmla="*/ 504 h 888" name="TY32"/>
                <a:gd fmla="*/ 1687 w 1897" name="TX33"/>
                <a:gd fmla="*/ 383 h 888" name="TY33"/>
                <a:gd fmla="*/ 1829 w 1897" name="TX35"/>
                <a:gd fmla="*/ 547 h 888" name="TY35"/>
                <a:gd fmla="*/ 1818 w 1897" name="TX36"/>
                <a:gd fmla="*/ 569 h 888" name="TY36"/>
                <a:gd fmla="*/ 1862 w 1897" name="TX37"/>
                <a:gd fmla="*/ 558 h 888" name="TY37"/>
                <a:gd fmla="*/ 1895 w 1897" name="TX38"/>
                <a:gd fmla="*/ 569 h 888" name="TY38"/>
                <a:gd fmla="*/ 1895 w 1897" name="TX39"/>
                <a:gd fmla="*/ 558 h 888" name="TY39"/>
                <a:gd fmla="*/ 1851 w 1897" name="TX40"/>
                <a:gd fmla="*/ 547 h 888" name="TY40"/>
                <a:gd fmla="*/ 143 w 1897" name="TX42"/>
                <a:gd fmla="*/ 723 h 888" name="TY42"/>
                <a:gd fmla="*/ 78 w 1897" name="TX43"/>
                <a:gd fmla="*/ 886 h 888" name="TY43"/>
                <a:gd fmla="*/ 165 w 1897" name="TX44"/>
                <a:gd fmla="*/ 745 h 888" name="TY44"/>
                <a:gd fmla="*/ 187 w 1897" name="TX45"/>
                <a:gd fmla="*/ 745 h 888" name="TY45"/>
                <a:gd fmla="*/ 143 w 1897" name="TX46"/>
                <a:gd fmla="*/ 723 h 888" name="TY4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</a:cxnLst>
              <a:rect l="l" t="t" r="r" b="b"/>
              <a:pathLst>
                <a:path w="1897" h="888">
                  <a:moveTo>
                    <a:pt x="855" y="0"/>
                  </a:moveTo>
                  <a:cubicBezTo>
                    <a:pt x="701" y="0"/>
                    <a:pt x="504" y="32"/>
                    <a:pt x="439" y="175"/>
                  </a:cubicBezTo>
                  <a:cubicBezTo>
                    <a:pt x="406" y="197"/>
                    <a:pt x="395" y="230"/>
                    <a:pt x="406" y="263"/>
                  </a:cubicBezTo>
                  <a:cubicBezTo>
                    <a:pt x="406" y="241"/>
                    <a:pt x="417" y="208"/>
                    <a:pt x="439" y="186"/>
                  </a:cubicBezTo>
                  <a:cubicBezTo>
                    <a:pt x="516" y="44"/>
                    <a:pt x="701" y="11"/>
                    <a:pt x="855" y="11"/>
                  </a:cubicBezTo>
                  <a:lnTo>
                    <a:pt x="866" y="11"/>
                  </a:lnTo>
                  <a:cubicBezTo>
                    <a:pt x="1019" y="11"/>
                    <a:pt x="1194" y="32"/>
                    <a:pt x="1304" y="142"/>
                  </a:cubicBezTo>
                  <a:cubicBezTo>
                    <a:pt x="1383" y="213"/>
                    <a:pt x="1416" y="313"/>
                    <a:pt x="1441" y="416"/>
                  </a:cubicBezTo>
                  <a:lnTo>
                    <a:pt x="1441" y="416"/>
                  </a:lnTo>
                  <a:cubicBezTo>
                    <a:pt x="1420" y="309"/>
                    <a:pt x="1388" y="207"/>
                    <a:pt x="1304" y="131"/>
                  </a:cubicBezTo>
                  <a:cubicBezTo>
                    <a:pt x="1194" y="22"/>
                    <a:pt x="1019" y="0"/>
                    <a:pt x="855" y="0"/>
                  </a:cubicBezTo>
                  <a:close/>
                  <a:moveTo>
                    <a:pt x="263" y="241"/>
                  </a:moveTo>
                  <a:cubicBezTo>
                    <a:pt x="176" y="241"/>
                    <a:pt x="88" y="285"/>
                    <a:pt x="44" y="350"/>
                  </a:cubicBezTo>
                  <a:cubicBezTo>
                    <a:pt x="12" y="405"/>
                    <a:pt x="1" y="460"/>
                    <a:pt x="12" y="526"/>
                  </a:cubicBezTo>
                  <a:cubicBezTo>
                    <a:pt x="12" y="470"/>
                    <a:pt x="22" y="416"/>
                    <a:pt x="44" y="361"/>
                  </a:cubicBezTo>
                  <a:cubicBezTo>
                    <a:pt x="100" y="295"/>
                    <a:pt x="176" y="263"/>
                    <a:pt x="263" y="263"/>
                  </a:cubicBezTo>
                  <a:cubicBezTo>
                    <a:pt x="319" y="263"/>
                    <a:pt x="373" y="273"/>
                    <a:pt x="417" y="307"/>
                  </a:cubicBezTo>
                  <a:cubicBezTo>
                    <a:pt x="417" y="307"/>
                    <a:pt x="417" y="295"/>
                    <a:pt x="406" y="285"/>
                  </a:cubicBezTo>
                  <a:cubicBezTo>
                    <a:pt x="362" y="263"/>
                    <a:pt x="319" y="241"/>
                    <a:pt x="263" y="241"/>
                  </a:cubicBezTo>
                  <a:close/>
                  <a:moveTo>
                    <a:pt x="1687" y="383"/>
                  </a:moveTo>
                  <a:cubicBezTo>
                    <a:pt x="1601" y="383"/>
                    <a:pt x="1526" y="445"/>
                    <a:pt x="1462" y="510"/>
                  </a:cubicBezTo>
                  <a:lnTo>
                    <a:pt x="1462" y="510"/>
                  </a:lnTo>
                  <a:cubicBezTo>
                    <a:pt x="1455" y="479"/>
                    <a:pt x="1448" y="447"/>
                    <a:pt x="1441" y="416"/>
                  </a:cubicBezTo>
                  <a:lnTo>
                    <a:pt x="1441" y="416"/>
                  </a:lnTo>
                  <a:cubicBezTo>
                    <a:pt x="1447" y="448"/>
                    <a:pt x="1452" y="481"/>
                    <a:pt x="1457" y="514"/>
                  </a:cubicBezTo>
                  <a:cubicBezTo>
                    <a:pt x="1459" y="513"/>
                    <a:pt x="1460" y="511"/>
                    <a:pt x="1462" y="510"/>
                  </a:cubicBezTo>
                  <a:lnTo>
                    <a:pt x="1462" y="510"/>
                  </a:lnTo>
                  <a:cubicBezTo>
                    <a:pt x="1464" y="518"/>
                    <a:pt x="1466" y="527"/>
                    <a:pt x="1468" y="536"/>
                  </a:cubicBezTo>
                  <a:cubicBezTo>
                    <a:pt x="1523" y="470"/>
                    <a:pt x="1599" y="405"/>
                    <a:pt x="1687" y="394"/>
                  </a:cubicBezTo>
                  <a:lnTo>
                    <a:pt x="1698" y="394"/>
                  </a:lnTo>
                  <a:cubicBezTo>
                    <a:pt x="1752" y="394"/>
                    <a:pt x="1818" y="448"/>
                    <a:pt x="1829" y="504"/>
                  </a:cubicBezTo>
                  <a:cubicBezTo>
                    <a:pt x="1829" y="438"/>
                    <a:pt x="1764" y="383"/>
                    <a:pt x="1687" y="383"/>
                  </a:cubicBezTo>
                  <a:close/>
                  <a:moveTo>
                    <a:pt x="1829" y="547"/>
                  </a:moveTo>
                  <a:cubicBezTo>
                    <a:pt x="1829" y="558"/>
                    <a:pt x="1818" y="558"/>
                    <a:pt x="1818" y="569"/>
                  </a:cubicBezTo>
                  <a:cubicBezTo>
                    <a:pt x="1829" y="569"/>
                    <a:pt x="1840" y="558"/>
                    <a:pt x="1862" y="558"/>
                  </a:cubicBezTo>
                  <a:cubicBezTo>
                    <a:pt x="1873" y="558"/>
                    <a:pt x="1884" y="558"/>
                    <a:pt x="1895" y="569"/>
                  </a:cubicBezTo>
                  <a:lnTo>
                    <a:pt x="1895" y="558"/>
                  </a:lnTo>
                  <a:cubicBezTo>
                    <a:pt x="1884" y="547"/>
                    <a:pt x="1862" y="547"/>
                    <a:pt x="1851" y="547"/>
                  </a:cubicBezTo>
                  <a:close/>
                  <a:moveTo>
                    <a:pt x="143" y="723"/>
                  </a:moveTo>
                  <a:cubicBezTo>
                    <a:pt x="88" y="733"/>
                    <a:pt x="66" y="821"/>
                    <a:pt x="78" y="886"/>
                  </a:cubicBezTo>
                  <a:cubicBezTo>
                    <a:pt x="66" y="810"/>
                    <a:pt x="100" y="745"/>
                    <a:pt x="165" y="745"/>
                  </a:cubicBezTo>
                  <a:lnTo>
                    <a:pt x="187" y="745"/>
                  </a:lnTo>
                  <a:cubicBezTo>
                    <a:pt x="165" y="733"/>
                    <a:pt x="154" y="733"/>
                    <a:pt x="143" y="723"/>
                  </a:cubicBezTo>
                  <a:close/>
                </a:path>
              </a:pathLst>
            </a:custGeom>
            <a:solidFill>
              <a:srgbClr val="DD998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98" name="Rect 0"/>
            <p:cNvSpPr>
              <a:spLocks/>
            </p:cNvSpPr>
            <p:nvPr/>
          </p:nvSpPr>
          <p:spPr>
            <a:xfrm rot="0">
              <a:off x="6670040" y="2279015"/>
              <a:ext cx="520700" cy="241300"/>
            </a:xfrm>
            <a:custGeom>
              <a:gdLst>
                <a:gd fmla="*/ 12185 w 18055" name="TX0"/>
                <a:gd fmla="*/ 2662 h 8356" name="TY0"/>
                <a:gd fmla="*/ 12306 w 18055" name="TX1"/>
                <a:gd fmla="*/ 2694 h 8356" name="TY1"/>
                <a:gd fmla="*/ 12404 w 18055" name="TX2"/>
                <a:gd fmla="*/ 2935 h 8356" name="TY2"/>
                <a:gd fmla="*/ 12525 w 18055" name="TX3"/>
                <a:gd fmla="*/ 2880 h 8356" name="TY3"/>
                <a:gd fmla="*/ 12645 w 18055" name="TX4"/>
                <a:gd fmla="*/ 2924 h 8356" name="TY4"/>
                <a:gd fmla="*/ 12733 w 18055" name="TX5"/>
                <a:gd fmla="*/ 3241 h 8356" name="TY5"/>
                <a:gd fmla="*/ 12569 w 18055" name="TX6"/>
                <a:gd fmla="*/ 3691 h 8356" name="TY6"/>
                <a:gd fmla="*/ 12328 w 18055" name="TX7"/>
                <a:gd fmla="*/ 3778 h 8356" name="TY7"/>
                <a:gd fmla="*/ 12022 w 18055" name="TX8"/>
                <a:gd fmla="*/ 3679 h 8356" name="TY8"/>
                <a:gd fmla="*/ 11813 w 18055" name="TX9"/>
                <a:gd fmla="*/ 3373 h 8356" name="TY9"/>
                <a:gd fmla="*/ 11945 w 18055" name="TX10"/>
                <a:gd fmla="*/ 3044 h 8356" name="TY10"/>
                <a:gd fmla="*/ 11934 w 18055" name="TX11"/>
                <a:gd fmla="*/ 3034 h 8356" name="TY11"/>
                <a:gd fmla="*/ 12010 w 18055" name="TX12"/>
                <a:gd fmla="*/ 2727 h 8356" name="TY12"/>
                <a:gd fmla="*/ 12185 w 18055" name="TX13"/>
                <a:gd fmla="*/ 2662 h 8356" name="TY13"/>
                <a:gd fmla="*/ 11747 w 18055" name="TX15"/>
                <a:gd fmla="*/ 4413 h 8356" name="TY15"/>
                <a:gd fmla="*/ 11288 w 18055" name="TX16"/>
                <a:gd fmla="*/ 4621 h 8356" name="TY16"/>
                <a:gd fmla="*/ 11222 w 18055" name="TX17"/>
                <a:gd fmla="*/ 4610 h 8356" name="TY17"/>
                <a:gd fmla="*/ 11156 w 18055" name="TX18"/>
                <a:gd fmla="*/ 4599 h 8356" name="TY18"/>
                <a:gd fmla="*/ 11222 w 18055" name="TX19"/>
                <a:gd fmla="*/ 4687 h 8356" name="TY19"/>
                <a:gd fmla="*/ 11397 w 18055" name="TX20"/>
                <a:gd fmla="*/ 4840 h 8356" name="TY20"/>
                <a:gd fmla="*/ 11474 w 18055" name="TX21"/>
                <a:gd fmla="*/ 4961 h 8356" name="TY21"/>
                <a:gd fmla="*/ 11759 w 18055" name="TX22"/>
                <a:gd fmla="*/ 4796 h 8356" name="TY22"/>
                <a:gd fmla="*/ 11769 w 18055" name="TX23"/>
                <a:gd fmla="*/ 4796 h 8356" name="TY23"/>
                <a:gd fmla="*/ 11747 w 18055" name="TX24"/>
                <a:gd fmla="*/ 4413 h 8356" name="TY24"/>
                <a:gd fmla="*/ 13718 w 18055" name="TX26"/>
                <a:gd fmla="*/ 3603 h 8356" name="TY26"/>
                <a:gd fmla="*/ 13992 w 18055" name="TX27"/>
                <a:gd fmla="*/ 3811 h 8356" name="TY27"/>
                <a:gd fmla="*/ 14102 w 18055" name="TX28"/>
                <a:gd fmla="*/ 3734 h 8356" name="TY28"/>
                <a:gd fmla="*/ 14168 w 18055" name="TX29"/>
                <a:gd fmla="*/ 3756 h 8356" name="TY29"/>
                <a:gd fmla="*/ 14244 w 18055" name="TX30"/>
                <a:gd fmla="*/ 3932 h 8356" name="TY30"/>
                <a:gd fmla="*/ 14189 w 18055" name="TX31"/>
                <a:gd fmla="*/ 4117 h 8356" name="TY31"/>
                <a:gd fmla="*/ 14397 w 18055" name="TX32"/>
                <a:gd fmla="*/ 4446 h 8356" name="TY32"/>
                <a:gd fmla="*/ 14112 w 18055" name="TX33"/>
                <a:gd fmla="*/ 4708 h 8356" name="TY33"/>
                <a:gd fmla="*/ 14134 w 18055" name="TX34"/>
                <a:gd fmla="*/ 4884 h 8356" name="TY34"/>
                <a:gd fmla="*/ 14014 w 18055" name="TX35"/>
                <a:gd fmla="*/ 4927 h 8356" name="TY35"/>
                <a:gd fmla="*/ 13949 w 18055" name="TX36"/>
                <a:gd fmla="*/ 4917 h 8356" name="TY36"/>
                <a:gd fmla="*/ 13850 w 18055" name="TX37"/>
                <a:gd fmla="*/ 4884 h 8356" name="TY37"/>
                <a:gd fmla="*/ 13817 w 18055" name="TX38"/>
                <a:gd fmla="*/ 4895 h 8356" name="TY38"/>
                <a:gd fmla="*/ 13773 w 18055" name="TX39"/>
                <a:gd fmla="*/ 4949 h 8356" name="TY39"/>
                <a:gd fmla="*/ 13489 w 18055" name="TX40"/>
                <a:gd fmla="*/ 5114 h 8356" name="TY40"/>
                <a:gd fmla="*/ 13467 w 18055" name="TX41"/>
                <a:gd fmla="*/ 5114 h 8356" name="TY41"/>
                <a:gd fmla="*/ 13302 w 18055" name="TX42"/>
                <a:gd fmla="*/ 5059 h 8356" name="TY42"/>
                <a:gd fmla="*/ 13149 w 18055" name="TX43"/>
                <a:gd fmla="*/ 4348 h 8356" name="TY43"/>
                <a:gd fmla="*/ 13127 w 18055" name="TX44"/>
                <a:gd fmla="*/ 3888 h 8356" name="TY44"/>
                <a:gd fmla="*/ 13314 w 18055" name="TX45"/>
                <a:gd fmla="*/ 3778 h 8356" name="TY45"/>
                <a:gd fmla="*/ 13335 w 18055" name="TX46"/>
                <a:gd fmla="*/ 3778 h 8356" name="TY46"/>
                <a:gd fmla="*/ 13445 w 18055" name="TX47"/>
                <a:gd fmla="*/ 3866 h 8356" name="TY47"/>
                <a:gd fmla="*/ 13653 w 18055" name="TX48"/>
                <a:gd fmla="*/ 3614 h 8356" name="TY48"/>
                <a:gd fmla="*/ 13718 w 18055" name="TX49"/>
                <a:gd fmla="*/ 3603 h 8356" name="TY49"/>
                <a:gd fmla="*/ 8594 w 18055" name="TX51"/>
                <a:gd fmla="*/ 4873 h 8356" name="TY51"/>
                <a:gd fmla="*/ 8463 w 18055" name="TX52"/>
                <a:gd fmla="*/ 4917 h 8356" name="TY52"/>
                <a:gd fmla="*/ 8496 w 18055" name="TX53"/>
                <a:gd fmla="*/ 5114 h 8356" name="TY53"/>
                <a:gd fmla="*/ 8419 w 18055" name="TX54"/>
                <a:gd fmla="*/ 5168 h 8356" name="TY54"/>
                <a:gd fmla="*/ 8474 w 18055" name="TX55"/>
                <a:gd fmla="*/ 5224 h 8356" name="TY55"/>
                <a:gd fmla="*/ 8397 w 18055" name="TX56"/>
                <a:gd fmla="*/ 5212 h 8356" name="TY56"/>
                <a:gd fmla="*/ 8178 w 18055" name="TX57"/>
                <a:gd fmla="*/ 5421 h 8356" name="TY57"/>
                <a:gd fmla="*/ 8178 w 18055" name="TX58"/>
                <a:gd fmla="*/ 5497 h 8356" name="TY58"/>
                <a:gd fmla="*/ 8200 w 18055" name="TX59"/>
                <a:gd fmla="*/ 5508 h 8356" name="TY59"/>
                <a:gd fmla="*/ 8288 w 18055" name="TX60"/>
                <a:gd fmla="*/ 5683 h 8356" name="TY60"/>
                <a:gd fmla="*/ 8365 w 18055" name="TX61"/>
                <a:gd fmla="*/ 5749 h 8356" name="TY61"/>
                <a:gd fmla="*/ 8660 w 18055" name="TX62"/>
                <a:gd fmla="*/ 6340 h 8356" name="TY62"/>
                <a:gd fmla="*/ 8890 w 18055" name="TX63"/>
                <a:gd fmla="*/ 6219 h 8356" name="TY63"/>
                <a:gd fmla="*/ 8803 w 18055" name="TX64"/>
                <a:gd fmla="*/ 6187 h 8356" name="TY64"/>
                <a:gd fmla="*/ 8737 w 18055" name="TX65"/>
                <a:gd fmla="*/ 6056 h 8356" name="TY65"/>
                <a:gd fmla="*/ 8803 w 18055" name="TX66"/>
                <a:gd fmla="*/ 5738 h 8356" name="TY66"/>
                <a:gd fmla="*/ 8879 w 18055" name="TX67"/>
                <a:gd fmla="*/ 5562 h 8356" name="TY67"/>
                <a:gd fmla="*/ 8978 w 18055" name="TX68"/>
                <a:gd fmla="*/ 5530 h 8356" name="TY68"/>
                <a:gd fmla="*/ 9142 w 18055" name="TX69"/>
                <a:gd fmla="*/ 5606 h 8356" name="TY69"/>
                <a:gd fmla="*/ 9219 w 18055" name="TX70"/>
                <a:gd fmla="*/ 5705 h 8356" name="TY70"/>
                <a:gd fmla="*/ 9229 w 18055" name="TX71"/>
                <a:gd fmla="*/ 5705 h 8356" name="TY71"/>
                <a:gd fmla="*/ 9295 w 18055" name="TX72"/>
                <a:gd fmla="*/ 5683 h 8356" name="TY72"/>
                <a:gd fmla="*/ 9350 w 18055" name="TX73"/>
                <a:gd fmla="*/ 5683 h 8356" name="TY73"/>
                <a:gd fmla="*/ 9569 w 18055" name="TX74"/>
                <a:gd fmla="*/ 5913 h 8356" name="TY74"/>
                <a:gd fmla="*/ 9547 w 18055" name="TX75"/>
                <a:gd fmla="*/ 6012 h 8356" name="TY75"/>
                <a:gd fmla="*/ 9580 w 18055" name="TX76"/>
                <a:gd fmla="*/ 6000 h 8356" name="TY76"/>
                <a:gd fmla="*/ 9711 w 18055" name="TX77"/>
                <a:gd fmla="*/ 6000 h 8356" name="TY77"/>
                <a:gd fmla="*/ 9788 w 18055" name="TX78"/>
                <a:gd fmla="*/ 5990 h 8356" name="TY78"/>
                <a:gd fmla="*/ 9810 w 18055" name="TX79"/>
                <a:gd fmla="*/ 5979 h 8356" name="TY79"/>
                <a:gd fmla="*/ 9864 w 18055" name="TX80"/>
                <a:gd fmla="*/ 5859 h 8356" name="TY80"/>
                <a:gd fmla="*/ 9963 w 18055" name="TX81"/>
                <a:gd fmla="*/ 5771 h 8356" name="TY81"/>
                <a:gd fmla="*/ 10193 w 18055" name="TX82"/>
                <a:gd fmla="*/ 5202 h 8356" name="TY82"/>
                <a:gd fmla="*/ 10193 w 18055" name="TX83"/>
                <a:gd fmla="*/ 5202 h 8356" name="TY83"/>
                <a:gd fmla="*/ 10314 w 18055" name="TX84"/>
                <a:gd fmla="*/ 5628 h 8356" name="TY84"/>
                <a:gd fmla="*/ 10237 w 18055" name="TX85"/>
                <a:gd fmla="*/ 5672 h 8356" name="TY85"/>
                <a:gd fmla="*/ 10609 w 18055" name="TX86"/>
                <a:gd fmla="*/ 5869 h 8356" name="TY86"/>
                <a:gd fmla="*/ 10740 w 18055" name="TX87"/>
                <a:gd fmla="*/ 5847 h 8356" name="TY87"/>
                <a:gd fmla="*/ 10981 w 18055" name="TX88"/>
                <a:gd fmla="*/ 5618 h 8356" name="TY88"/>
                <a:gd fmla="*/ 10708 w 18055" name="TX89"/>
                <a:gd fmla="*/ 5562 h 8356" name="TY89"/>
                <a:gd fmla="*/ 10467 w 18055" name="TX90"/>
                <a:gd fmla="*/ 5453 h 8356" name="TY90"/>
                <a:gd fmla="*/ 10336 w 18055" name="TX91"/>
                <a:gd fmla="*/ 5212 h 8356" name="TY91"/>
                <a:gd fmla="*/ 10258 w 18055" name="TX92"/>
                <a:gd fmla="*/ 5037 h 8356" name="TY92"/>
                <a:gd fmla="*/ 10127 w 18055" name="TX93"/>
                <a:gd fmla="*/ 5070 h 8356" name="TY93"/>
                <a:gd fmla="*/ 10018 w 18055" name="TX94"/>
                <a:gd fmla="*/ 5048 h 8356" name="TY94"/>
                <a:gd fmla="*/ 9810 w 18055" name="TX95"/>
                <a:gd fmla="*/ 5212 h 8356" name="TY95"/>
                <a:gd fmla="*/ 9766 w 18055" name="TX96"/>
                <a:gd fmla="*/ 5212 h 8356" name="TY96"/>
                <a:gd fmla="*/ 9536 w 18055" name="TX97"/>
                <a:gd fmla="*/ 5103 h 8356" name="TY97"/>
                <a:gd fmla="*/ 9263 w 18055" name="TX98"/>
                <a:gd fmla="*/ 5442 h 8356" name="TY98"/>
                <a:gd fmla="*/ 9109 w 18055" name="TX99"/>
                <a:gd fmla="*/ 5081 h 8356" name="TY99"/>
                <a:gd fmla="*/ 8835 w 18055" name="TX100"/>
                <a:gd fmla="*/ 4927 h 8356" name="TY100"/>
                <a:gd fmla="*/ 8759 w 18055" name="TX101"/>
                <a:gd fmla="*/ 4939 h 8356" name="TY101"/>
                <a:gd fmla="*/ 8594 w 18055" name="TX102"/>
                <a:gd fmla="*/ 4873 h 8356" name="TY102"/>
                <a:gd fmla="*/ 15448 w 18055" name="TX104"/>
                <a:gd fmla="*/ 4829 h 8356" name="TY104"/>
                <a:gd fmla="*/ 15667 w 18055" name="TX105"/>
                <a:gd fmla="*/ 5168 h 8356" name="TY105"/>
                <a:gd fmla="*/ 15788 w 18055" name="TX106"/>
                <a:gd fmla="*/ 5092 h 8356" name="TY106"/>
                <a:gd fmla="*/ 15908 w 18055" name="TX107"/>
                <a:gd fmla="*/ 5136 h 8356" name="TY107"/>
                <a:gd fmla="*/ 15941 w 18055" name="TX108"/>
                <a:gd fmla="*/ 5399 h 8356" name="TY108"/>
                <a:gd fmla="*/ 15766 w 18055" name="TX109"/>
                <a:gd fmla="*/ 5596 h 8356" name="TY109"/>
                <a:gd fmla="*/ 15832 w 18055" name="TX110"/>
                <a:gd fmla="*/ 5574 h 8356" name="TY110"/>
                <a:gd fmla="*/ 15941 w 18055" name="TX111"/>
                <a:gd fmla="*/ 5618 h 8356" name="TY111"/>
                <a:gd fmla="*/ 16017 w 18055" name="TX112"/>
                <a:gd fmla="*/ 5793 h 8356" name="TY112"/>
                <a:gd fmla="*/ 15952 w 18055" name="TX113"/>
                <a:gd fmla="*/ 6088 h 8356" name="TY113"/>
                <a:gd fmla="*/ 15766 w 18055" name="TX114"/>
                <a:gd fmla="*/ 6176 h 8356" name="TY114"/>
                <a:gd fmla="*/ 15678 w 18055" name="TX115"/>
                <a:gd fmla="*/ 6154 h 8356" name="TY115"/>
                <a:gd fmla="*/ 15678 w 18055" name="TX116"/>
                <a:gd fmla="*/ 6154 h 8356" name="TY116"/>
                <a:gd fmla="*/ 15492 w 18055" name="TX117"/>
                <a:gd fmla="*/ 6416 h 8356" name="TY117"/>
                <a:gd fmla="*/ 15470 w 18055" name="TX118"/>
                <a:gd fmla="*/ 6416 h 8356" name="TY118"/>
                <a:gd fmla="*/ 15076 w 18055" name="TX119"/>
                <a:gd fmla="*/ 6275 h 8356" name="TY119"/>
                <a:gd fmla="*/ 15054 w 18055" name="TX120"/>
                <a:gd fmla="*/ 6263 h 8356" name="TY120"/>
                <a:gd fmla="*/ 14978 w 18055" name="TX121"/>
                <a:gd fmla="*/ 6275 h 8356" name="TY121"/>
                <a:gd fmla="*/ 14901 w 18055" name="TX122"/>
                <a:gd fmla="*/ 6285 h 8356" name="TY122"/>
                <a:gd fmla="*/ 14857 w 18055" name="TX123"/>
                <a:gd fmla="*/ 6275 h 8356" name="TY123"/>
                <a:gd fmla="*/ 14682 w 18055" name="TX124"/>
                <a:gd fmla="*/ 5924 h 8356" name="TY124"/>
                <a:gd fmla="*/ 14803 w 18055" name="TX125"/>
                <a:gd fmla="*/ 5180 h 8356" name="TY125"/>
                <a:gd fmla="*/ 14912 w 18055" name="TX126"/>
                <a:gd fmla="*/ 4971 h 8356" name="TY126"/>
                <a:gd fmla="*/ 15076 w 18055" name="TX127"/>
                <a:gd fmla="*/ 4884 h 8356" name="TY127"/>
                <a:gd fmla="*/ 15131 w 18055" name="TX128"/>
                <a:gd fmla="*/ 4895 h 8356" name="TY128"/>
                <a:gd fmla="*/ 15219 w 18055" name="TX129"/>
                <a:gd fmla="*/ 4971 h 8356" name="TY129"/>
                <a:gd fmla="*/ 15416 w 18055" name="TX130"/>
                <a:gd fmla="*/ 4829 h 8356" name="TY130"/>
                <a:gd fmla="*/ 17047 w 18055" name="TX132"/>
                <a:gd fmla="*/ 5562 h 8356" name="TY132"/>
                <a:gd fmla="*/ 17309 w 18055" name="TX133"/>
                <a:gd fmla="*/ 5760 h 8356" name="TY133"/>
                <a:gd fmla="*/ 17419 w 18055" name="TX134"/>
                <a:gd fmla="*/ 5705 h 8356" name="TY134"/>
                <a:gd fmla="*/ 17518 w 18055" name="TX135"/>
                <a:gd fmla="*/ 5738 h 8356" name="TY135"/>
                <a:gd fmla="*/ 17572 w 18055" name="TX136"/>
                <a:gd fmla="*/ 5946 h 8356" name="TY136"/>
                <a:gd fmla="*/ 17474 w 18055" name="TX137"/>
                <a:gd fmla="*/ 6154 h 8356" name="TY137"/>
                <a:gd fmla="*/ 17528 w 18055" name="TX138"/>
                <a:gd fmla="*/ 6143 h 8356" name="TY138"/>
                <a:gd fmla="*/ 17671 w 18055" name="TX139"/>
                <a:gd fmla="*/ 6275 h 8356" name="TY139"/>
                <a:gd fmla="*/ 17583 w 18055" name="TX140"/>
                <a:gd fmla="*/ 6515 h 8356" name="TY140"/>
                <a:gd fmla="*/ 17452 w 18055" name="TX141"/>
                <a:gd fmla="*/ 6745 h 8356" name="TY141"/>
                <a:gd fmla="*/ 17430 w 18055" name="TX142"/>
                <a:gd fmla="*/ 6844 h 8356" name="TY142"/>
                <a:gd fmla="*/ 17309 w 18055" name="TX143"/>
                <a:gd fmla="*/ 6920 h 8356" name="TY143"/>
                <a:gd fmla="*/ 16959 w 18055" name="TX144"/>
                <a:gd fmla="*/ 6986 h 8356" name="TY144"/>
                <a:gd fmla="*/ 16828 w 18055" name="TX145"/>
                <a:gd fmla="*/ 6975 h 8356" name="TY145"/>
                <a:gd fmla="*/ 16532 w 18055" name="TX146"/>
                <a:gd fmla="*/ 6635 h 8356" name="TY146"/>
                <a:gd fmla="*/ 16554 w 18055" name="TX147"/>
                <a:gd fmla="*/ 6515 h 8356" name="TY147"/>
                <a:gd fmla="*/ 16543 w 18055" name="TX148"/>
                <a:gd fmla="*/ 6384 h 8356" name="TY148"/>
                <a:gd fmla="*/ 16532 w 18055" name="TX149"/>
                <a:gd fmla="*/ 6022 h 8356" name="TY149"/>
                <a:gd fmla="*/ 16762 w 18055" name="TX150"/>
                <a:gd fmla="*/ 5781 h 8356" name="TY150"/>
                <a:gd fmla="*/ 16773 w 18055" name="TX151"/>
                <a:gd fmla="*/ 5781 h 8356" name="TY151"/>
                <a:gd fmla="*/ 16861 w 18055" name="TX152"/>
                <a:gd fmla="*/ 5803 h 8356" name="TY152"/>
                <a:gd fmla="*/ 16861 w 18055" name="TX153"/>
                <a:gd fmla="*/ 5760 h 8356" name="TY153"/>
                <a:gd fmla="*/ 17003 w 18055" name="TX154"/>
                <a:gd fmla="*/ 5562 h 8356" name="TY154"/>
                <a:gd fmla="*/ 416 w 18055" name="TX156"/>
                <a:gd fmla="*/ 7205 h 8356" name="TY156"/>
                <a:gd fmla="*/ 394 w 18055" name="TX157"/>
                <a:gd fmla="*/ 7227 h 8356" name="TY157"/>
                <a:gd fmla="*/ 438 w 18055" name="TX158"/>
                <a:gd fmla="*/ 7249 h 8356" name="TY158"/>
                <a:gd fmla="*/ 416 w 18055" name="TX159"/>
                <a:gd fmla="*/ 7205 h 8356" name="TY159"/>
                <a:gd fmla="*/ 15372 w 18055" name="TX161"/>
                <a:gd fmla="*/ 6416 h 8356" name="TY161"/>
                <a:gd fmla="*/ 15547 w 18055" name="TX162"/>
                <a:gd fmla="*/ 6581 h 8356" name="TY162"/>
                <a:gd fmla="*/ 15689 w 18055" name="TX163"/>
                <a:gd fmla="*/ 6450 h 8356" name="TY163"/>
                <a:gd fmla="*/ 15744 w 18055" name="TX164"/>
                <a:gd fmla="*/ 6450 h 8356" name="TY164"/>
                <a:gd fmla="*/ 15908 w 18055" name="TX165"/>
                <a:gd fmla="*/ 6526 h 8356" name="TY165"/>
                <a:gd fmla="*/ 15974 w 18055" name="TX166"/>
                <a:gd fmla="*/ 7150 h 8356" name="TY166"/>
                <a:gd fmla="*/ 15996 w 18055" name="TX167"/>
                <a:gd fmla="*/ 7270 h 8356" name="TY167"/>
                <a:gd fmla="*/ 15952 w 18055" name="TX168"/>
                <a:gd fmla="*/ 7292 h 8356" name="TY168"/>
                <a:gd fmla="*/ 15547 w 18055" name="TX169"/>
                <a:gd fmla="*/ 7369 h 8356" name="TY169"/>
                <a:gd fmla="*/ 15360 w 18055" name="TX170"/>
                <a:gd fmla="*/ 7358 h 8356" name="TY170"/>
                <a:gd fmla="*/ 15207 w 18055" name="TX171"/>
                <a:gd fmla="*/ 7292 h 8356" name="TY171"/>
                <a:gd fmla="*/ 15175 w 18055" name="TX172"/>
                <a:gd fmla="*/ 7139 h 8356" name="TY172"/>
                <a:gd fmla="*/ 15306 w 18055" name="TX173"/>
                <a:gd fmla="*/ 7085 h 8356" name="TY173"/>
                <a:gd fmla="*/ 15131 w 18055" name="TX174"/>
                <a:gd fmla="*/ 6679 h 8356" name="TY174"/>
                <a:gd fmla="*/ 15350 w 18055" name="TX175"/>
                <a:gd fmla="*/ 6416 h 8356" name="TY175"/>
                <a:gd fmla="*/ 12032 w 18055" name="TX177"/>
                <a:gd fmla="*/ 6548 h 8356" name="TY177"/>
                <a:gd fmla="*/ 12197 w 18055" name="TX178"/>
                <a:gd fmla="*/ 6635 h 8356" name="TY178"/>
                <a:gd fmla="*/ 12306 w 18055" name="TX179"/>
                <a:gd fmla="*/ 6876 h 8356" name="TY179"/>
                <a:gd fmla="*/ 12382 w 18055" name="TX180"/>
                <a:gd fmla="*/ 6920 h 8356" name="TY180"/>
                <a:gd fmla="*/ 12569 w 18055" name="TX181"/>
                <a:gd fmla="*/ 7205 h 8356" name="TY181"/>
                <a:gd fmla="*/ 12394 w 18055" name="TX182"/>
                <a:gd fmla="*/ 7468 h 8356" name="TY182"/>
                <a:gd fmla="*/ 12470 w 18055" name="TX183"/>
                <a:gd fmla="*/ 7577 h 8356" name="TY183"/>
                <a:gd fmla="*/ 12339 w 18055" name="TX184"/>
                <a:gd fmla="*/ 7698 h 8356" name="TY184"/>
                <a:gd fmla="*/ 12032 w 18055" name="TX185"/>
                <a:gd fmla="*/ 7807 h 8356" name="TY185"/>
                <a:gd fmla="*/ 11791 w 18055" name="TX186"/>
                <a:gd fmla="*/ 7840 h 8356" name="TY186"/>
                <a:gd fmla="*/ 11572 w 18055" name="TX187"/>
                <a:gd fmla="*/ 7796 h 8356" name="TY187"/>
                <a:gd fmla="*/ 11365 w 18055" name="TX188"/>
                <a:gd fmla="*/ 7413 h 8356" name="TY188"/>
                <a:gd fmla="*/ 11419 w 18055" name="TX189"/>
                <a:gd fmla="*/ 7260 h 8356" name="TY189"/>
                <a:gd fmla="*/ 11397 w 18055" name="TX190"/>
                <a:gd fmla="*/ 7107 h 8356" name="TY190"/>
                <a:gd fmla="*/ 11408 w 18055" name="TX191"/>
                <a:gd fmla="*/ 6833 h 8356" name="TY191"/>
                <a:gd fmla="*/ 11649 w 18055" name="TX192"/>
                <a:gd fmla="*/ 6570 h 8356" name="TY192"/>
                <a:gd fmla="*/ 11671 w 18055" name="TX193"/>
                <a:gd fmla="*/ 6570 h 8356" name="TY193"/>
                <a:gd fmla="*/ 11857 w 18055" name="TX194"/>
                <a:gd fmla="*/ 6679 h 8356" name="TY194"/>
                <a:gd fmla="*/ 11956 w 18055" name="TX195"/>
                <a:gd fmla="*/ 6559 h 8356" name="TY195"/>
                <a:gd fmla="*/ 12032 w 18055" name="TX196"/>
                <a:gd fmla="*/ 6548 h 8356" name="TY196"/>
                <a:gd fmla="*/ 7620 w 18055" name="TX198"/>
                <a:gd fmla="*/ 8300 h 8356" name="TY198"/>
                <a:gd fmla="*/ 7642 w 18055" name="TX199"/>
                <a:gd fmla="*/ 8311 h 8356" name="TY199"/>
                <a:gd fmla="*/ 7631 w 18055" name="TX200"/>
                <a:gd fmla="*/ 8300 h 8356" name="TY200"/>
                <a:gd fmla="*/ 7456 w 18055" name="TX202"/>
                <a:gd fmla="*/ 5530 h 8356" name="TY202"/>
                <a:gd fmla="*/ 7193 w 18055" name="TX203"/>
                <a:gd fmla="*/ 5705 h 8356" name="TY203"/>
                <a:gd fmla="*/ 7105 w 18055" name="TX204"/>
                <a:gd fmla="*/ 5694 h 8356" name="TY204"/>
                <a:gd fmla="*/ 6842 w 18055" name="TX205"/>
                <a:gd fmla="*/ 5847 h 8356" name="TY205"/>
                <a:gd fmla="*/ 6897 w 18055" name="TX206"/>
                <a:gd fmla="*/ 6219 h 8356" name="TY206"/>
                <a:gd fmla="*/ 6897 w 18055" name="TX207"/>
                <a:gd fmla="*/ 6219 h 8356" name="TY207"/>
                <a:gd fmla="*/ 6832 w 18055" name="TX208"/>
                <a:gd fmla="*/ 6197 h 8356" name="TY208"/>
                <a:gd fmla="*/ 6645 w 18055" name="TX209"/>
                <a:gd fmla="*/ 6384 h 8356" name="TY209"/>
                <a:gd fmla="*/ 6766 w 18055" name="TX210"/>
                <a:gd fmla="*/ 6713 h 8356" name="TY210"/>
                <a:gd fmla="*/ 6701 w 18055" name="TX211"/>
                <a:gd fmla="*/ 6701 h 8356" name="TY211"/>
                <a:gd fmla="*/ 6482 w 18055" name="TX212"/>
                <a:gd fmla="*/ 6822 h 8356" name="TY212"/>
                <a:gd fmla="*/ 6492 w 18055" name="TX213"/>
                <a:gd fmla="*/ 6844 h 8356" name="TY213"/>
                <a:gd fmla="*/ 6645 w 18055" name="TX214"/>
                <a:gd fmla="*/ 6767 h 8356" name="TY214"/>
                <a:gd fmla="*/ 6777 w 18055" name="TX215"/>
                <a:gd fmla="*/ 6811 h 8356" name="TY215"/>
                <a:gd fmla="*/ 6930 w 18055" name="TX216"/>
                <a:gd fmla="*/ 7095 h 8356" name="TY216"/>
                <a:gd fmla="*/ 6974 w 18055" name="TX217"/>
                <a:gd fmla="*/ 7249 h 8356" name="TY217"/>
                <a:gd fmla="*/ 7083 w 18055" name="TX218"/>
                <a:gd fmla="*/ 7326 h 8356" name="TY218"/>
                <a:gd fmla="*/ 7105 w 18055" name="TX219"/>
                <a:gd fmla="*/ 7326 h 8356" name="TY219"/>
                <a:gd fmla="*/ 7051 w 18055" name="TX220"/>
                <a:gd fmla="*/ 7446 h 8356" name="TY220"/>
                <a:gd fmla="*/ 6482 w 18055" name="TX221"/>
                <a:gd fmla="*/ 7708 h 8356" name="TY221"/>
                <a:gd fmla="*/ 6164 w 18055" name="TX222"/>
                <a:gd fmla="*/ 7654 h 8356" name="TY222"/>
                <a:gd fmla="*/ 5901 w 18055" name="TX223"/>
                <a:gd fmla="*/ 7413 h 8356" name="TY223"/>
                <a:gd fmla="*/ 5890 w 18055" name="TX224"/>
                <a:gd fmla="*/ 7413 h 8356" name="TY224"/>
                <a:gd fmla="*/ 5813 w 18055" name="TX225"/>
                <a:gd fmla="*/ 7424 h 8356" name="TY225"/>
                <a:gd fmla="*/ 5791 w 18055" name="TX226"/>
                <a:gd fmla="*/ 7413 h 8356" name="TY226"/>
                <a:gd fmla="*/ 5682 w 18055" name="TX227"/>
                <a:gd fmla="*/ 7172 h 8356" name="TY227"/>
                <a:gd fmla="*/ 5551 w 18055" name="TX228"/>
                <a:gd fmla="*/ 6986 h 8356" name="TY228"/>
                <a:gd fmla="*/ 5518 w 18055" name="TX229"/>
                <a:gd fmla="*/ 6997 h 8356" name="TY229"/>
                <a:gd fmla="*/ 5606 w 18055" name="TX230"/>
                <a:gd fmla="*/ 6657 h 8356" name="TY230"/>
                <a:gd fmla="*/ 5606 w 18055" name="TX231"/>
                <a:gd fmla="*/ 6657 h 8356" name="TY231"/>
                <a:gd fmla="*/ 5518 w 18055" name="TX232"/>
                <a:gd fmla="*/ 6833 h 8356" name="TY232"/>
                <a:gd fmla="*/ 5134 w 18055" name="TX233"/>
                <a:gd fmla="*/ 7008 h 8356" name="TY233"/>
                <a:gd fmla="*/ 4959 w 18055" name="TX234"/>
                <a:gd fmla="*/ 6975 h 8356" name="TY234"/>
                <a:gd fmla="*/ 4664 w 18055" name="TX235"/>
                <a:gd fmla="*/ 6614 h 8356" name="TY235"/>
                <a:gd fmla="*/ 4587 w 18055" name="TX236"/>
                <a:gd fmla="*/ 6635 h 8356" name="TY236"/>
                <a:gd fmla="*/ 4587 w 18055" name="TX237"/>
                <a:gd fmla="*/ 6647 h 8356" name="TY237"/>
                <a:gd fmla="*/ 4390 w 18055" name="TX238"/>
                <a:gd fmla="*/ 7008 h 8356" name="TY238"/>
                <a:gd fmla="*/ 4390 w 18055" name="TX239"/>
                <a:gd fmla="*/ 7041 h 8356" name="TY239"/>
                <a:gd fmla="*/ 4314 w 18055" name="TX240"/>
                <a:gd fmla="*/ 7095 h 8356" name="TY240"/>
                <a:gd fmla="*/ 3942 w 18055" name="TX241"/>
                <a:gd fmla="*/ 7161 h 8356" name="TY241"/>
                <a:gd fmla="*/ 3876 w 18055" name="TX242"/>
                <a:gd fmla="*/ 7161 h 8356" name="TY242"/>
                <a:gd fmla="*/ 3624 w 18055" name="TX243"/>
                <a:gd fmla="*/ 7107 h 8356" name="TY243"/>
                <a:gd fmla="*/ 3438 w 18055" name="TX244"/>
                <a:gd fmla="*/ 6723 h 8356" name="TY244"/>
                <a:gd fmla="*/ 3350 w 18055" name="TX245"/>
                <a:gd fmla="*/ 6778 h 8356" name="TY245"/>
                <a:gd fmla="*/ 3241 w 18055" name="TX246"/>
                <a:gd fmla="*/ 6723 h 8356" name="TY246"/>
                <a:gd fmla="*/ 3208 w 18055" name="TX247"/>
                <a:gd fmla="*/ 6504 h 8356" name="TY247"/>
                <a:gd fmla="*/ 3405 w 18055" name="TX248"/>
                <a:gd fmla="*/ 6209 h 8356" name="TY248"/>
                <a:gd fmla="*/ 3504 w 18055" name="TX249"/>
                <a:gd fmla="*/ 6121 h 8356" name="TY249"/>
                <a:gd fmla="*/ 3536 w 18055" name="TX250"/>
                <a:gd fmla="*/ 6022 h 8356" name="TY250"/>
                <a:gd fmla="*/ 3460 w 18055" name="TX251"/>
                <a:gd fmla="*/ 5990 h 8356" name="TY251"/>
                <a:gd fmla="*/ 3438 w 18055" name="TX252"/>
                <a:gd fmla="*/ 5990 h 8356" name="TY252"/>
                <a:gd fmla="*/ 3229 w 18055" name="TX253"/>
                <a:gd fmla="*/ 6241 h 8356" name="TY253"/>
                <a:gd fmla="*/ 3142 w 18055" name="TX254"/>
                <a:gd fmla="*/ 6187 h 8356" name="TY254"/>
                <a:gd fmla="*/ 2989 w 18055" name="TX255"/>
                <a:gd fmla="*/ 6318 h 8356" name="TY255"/>
                <a:gd fmla="*/ 3098 w 18055" name="TX256"/>
                <a:gd fmla="*/ 6603 h 8356" name="TY256"/>
                <a:gd fmla="*/ 2967 w 18055" name="TX257"/>
                <a:gd fmla="*/ 6548 h 8356" name="TY257"/>
                <a:gd fmla="*/ 2770 w 18055" name="TX258"/>
                <a:gd fmla="*/ 6647 h 8356" name="TY258"/>
                <a:gd fmla="*/ 2825 w 18055" name="TX259"/>
                <a:gd fmla="*/ 7019 h 8356" name="TY259"/>
                <a:gd fmla="*/ 2682 w 18055" name="TX260"/>
                <a:gd fmla="*/ 6975 h 8356" name="TY260"/>
                <a:gd fmla="*/ 2518 w 18055" name="TX261"/>
                <a:gd fmla="*/ 7063 h 8356" name="TY261"/>
                <a:gd fmla="*/ 2277 w 18055" name="TX262"/>
                <a:gd fmla="*/ 6778 h 8356" name="TY262"/>
                <a:gd fmla="*/ 2277 w 18055" name="TX263"/>
                <a:gd fmla="*/ 6778 h 8356" name="TY263"/>
                <a:gd fmla="*/ 2343 w 18055" name="TX264"/>
                <a:gd fmla="*/ 6876 h 8356" name="TY264"/>
                <a:gd fmla="*/ 2419 w 18055" name="TX265"/>
                <a:gd fmla="*/ 6975 h 8356" name="TY265"/>
                <a:gd fmla="*/ 2365 w 18055" name="TX266"/>
                <a:gd fmla="*/ 7183 h 8356" name="TY266"/>
                <a:gd fmla="*/ 1981 w 18055" name="TX267"/>
                <a:gd fmla="*/ 7380 h 8356" name="TY267"/>
                <a:gd fmla="*/ 1894 w 18055" name="TX268"/>
                <a:gd fmla="*/ 7380 h 8356" name="TY268"/>
                <a:gd fmla="*/ 1533 w 18055" name="TX269"/>
                <a:gd fmla="*/ 7326 h 8356" name="TY269"/>
                <a:gd fmla="*/ 1270 w 18055" name="TX270"/>
                <a:gd fmla="*/ 7172 h 8356" name="TY270"/>
                <a:gd fmla="*/ 1270 w 18055" name="TX271"/>
                <a:gd fmla="*/ 6898 h 8356" name="TY271"/>
                <a:gd fmla="*/ 1226 w 18055" name="TX272"/>
                <a:gd fmla="*/ 6854 h 8356" name="TY272"/>
                <a:gd fmla="*/ 1193 w 18055" name="TX273"/>
                <a:gd fmla="*/ 6625 h 8356" name="TY273"/>
                <a:gd fmla="*/ 1073 w 18055" name="TX274"/>
                <a:gd fmla="*/ 6515 h 8356" name="TY274"/>
                <a:gd fmla="*/ 1029 w 18055" name="TX275"/>
                <a:gd fmla="*/ 6537 h 8356" name="TY275"/>
                <a:gd fmla="*/ 886 w 18055" name="TX276"/>
                <a:gd fmla="*/ 6329 h 8356" name="TY276"/>
                <a:gd fmla="*/ 745 w 18055" name="TX277"/>
                <a:gd fmla="*/ 6537 h 8356" name="TY277"/>
                <a:gd fmla="*/ 635 w 18055" name="TX278"/>
                <a:gd fmla="*/ 6472 h 8356" name="TY278"/>
                <a:gd fmla="*/ 514 w 18055" name="TX279"/>
                <a:gd fmla="*/ 6515 h 8356" name="TY279"/>
                <a:gd fmla="*/ 416 w 18055" name="TX280"/>
                <a:gd fmla="*/ 6734 h 8356" name="TY280"/>
                <a:gd fmla="*/ 208 w 18055" name="TX281"/>
                <a:gd fmla="*/ 6559 h 8356" name="TY281"/>
                <a:gd fmla="*/ 142 w 18055" name="TX282"/>
                <a:gd fmla="*/ 6570 h 8356" name="TY282"/>
                <a:gd fmla="*/ 11 w 18055" name="TX283"/>
                <a:gd fmla="*/ 6723 h 8356" name="TY283"/>
                <a:gd fmla="*/ 0 w 18055" name="TX284"/>
                <a:gd fmla="*/ 6888 h 8356" name="TY284"/>
                <a:gd fmla="*/ 11 w 18055" name="TX285"/>
                <a:gd fmla="*/ 6942 h 8356" name="TY285"/>
                <a:gd fmla="*/ 22 w 18055" name="TX286"/>
                <a:gd fmla="*/ 6975 h 8356" name="TY286"/>
                <a:gd fmla="*/ 11 w 18055" name="TX287"/>
                <a:gd fmla="*/ 6898 h 8356" name="TY287"/>
                <a:gd fmla="*/ 11 w 18055" name="TX288"/>
                <a:gd fmla="*/ 6898 h 8356" name="TY288"/>
                <a:gd fmla="*/ 120 w 18055" name="TX289"/>
                <a:gd fmla="*/ 7073 h 8356" name="TY289"/>
                <a:gd fmla="*/ 241 w 18055" name="TX290"/>
                <a:gd fmla="*/ 6854 h 8356" name="TY290"/>
                <a:gd fmla="*/ 558 w 18055" name="TX291"/>
                <a:gd fmla="*/ 6745 h 8356" name="TY291"/>
                <a:gd fmla="*/ 558 w 18055" name="TX292"/>
                <a:gd fmla="*/ 6745 h 8356" name="TY292"/>
                <a:gd fmla="*/ 460 w 18055" name="TX293"/>
                <a:gd fmla="*/ 6866 h 8356" name="TY293"/>
                <a:gd fmla="*/ 711 w 18055" name="TX294"/>
                <a:gd fmla="*/ 6745 h 8356" name="TY294"/>
                <a:gd fmla="*/ 745 w 18055" name="TX295"/>
                <a:gd fmla="*/ 6745 h 8356" name="TY295"/>
                <a:gd fmla="*/ 942 w 18055" name="TX296"/>
                <a:gd fmla="*/ 6876 h 8356" name="TY296"/>
                <a:gd fmla="*/ 723 w 18055" name="TX297"/>
                <a:gd fmla="*/ 7172 h 8356" name="TY297"/>
                <a:gd fmla="*/ 832 w 18055" name="TX298"/>
                <a:gd fmla="*/ 7380 h 8356" name="TY298"/>
                <a:gd fmla="*/ 1642 w 18055" name="TX299"/>
                <a:gd fmla="*/ 7567 h 8356" name="TY299"/>
                <a:gd fmla="*/ 2419 w 18055" name="TX300"/>
                <a:gd fmla="*/ 7730 h 8356" name="TY300"/>
                <a:gd fmla="*/ 2409 w 18055" name="TX301"/>
                <a:gd fmla="*/ 7523 h 8356" name="TY301"/>
                <a:gd fmla="*/ 2551 w 18055" name="TX302"/>
                <a:gd fmla="*/ 7358 h 8356" name="TY302"/>
                <a:gd fmla="*/ 2650 w 18055" name="TX303"/>
                <a:gd fmla="*/ 7314 h 8356" name="TY303"/>
                <a:gd fmla="*/ 2704 w 18055" name="TX304"/>
                <a:gd fmla="*/ 7348 h 8356" name="TY304"/>
                <a:gd fmla="*/ 2726 w 18055" name="TX305"/>
                <a:gd fmla="*/ 7205 h 8356" name="TY305"/>
                <a:gd fmla="*/ 2748 w 18055" name="TX306"/>
                <a:gd fmla="*/ 7205 h 8356" name="TY306"/>
                <a:gd fmla="*/ 2912 w 18055" name="TX307"/>
                <a:gd fmla="*/ 7183 h 8356" name="TY307"/>
                <a:gd fmla="*/ 3076 w 18055" name="TX308"/>
                <a:gd fmla="*/ 7150 h 8356" name="TY308"/>
                <a:gd fmla="*/ 3153 w 18055" name="TX309"/>
                <a:gd fmla="*/ 7161 h 8356" name="TY309"/>
                <a:gd fmla="*/ 3416 w 18055" name="TX310"/>
                <a:gd fmla="*/ 7523 h 8356" name="TY310"/>
                <a:gd fmla="*/ 3448 w 18055" name="TX311"/>
                <a:gd fmla="*/ 7730 h 8356" name="TY311"/>
                <a:gd fmla="*/ 3339 w 18055" name="TX312"/>
                <a:gd fmla="*/ 7884 h 8356" name="TY312"/>
                <a:gd fmla="*/ 4478 w 18055" name="TX313"/>
                <a:gd fmla="*/ 8048 h 8356" name="TY313"/>
                <a:gd fmla="*/ 4511 w 18055" name="TX314"/>
                <a:gd fmla="*/ 8015 h 8356" name="TY314"/>
                <a:gd fmla="*/ 4412 w 18055" name="TX315"/>
                <a:gd fmla="*/ 8004 h 8356" name="TY315"/>
                <a:gd fmla="*/ 4302 w 18055" name="TX316"/>
                <a:gd fmla="*/ 8004 h 8356" name="TY316"/>
                <a:gd fmla="*/ 4139 w 18055" name="TX317"/>
                <a:gd fmla="*/ 7927 h 8356" name="TY317"/>
                <a:gd fmla="*/ 4139 w 18055" name="TX318"/>
                <a:gd fmla="*/ 7840 h 8356" name="TY318"/>
                <a:gd fmla="*/ 4478 w 18055" name="TX319"/>
                <a:gd fmla="*/ 7468 h 8356" name="TY319"/>
                <a:gd fmla="*/ 4368 w 18055" name="TX320"/>
                <a:gd fmla="*/ 7468 h 8356" name="TY320"/>
                <a:gd fmla="*/ 4894 w 18055" name="TX321"/>
                <a:gd fmla="*/ 7326 h 8356" name="TY321"/>
                <a:gd fmla="*/ 4905 w 18055" name="TX322"/>
                <a:gd fmla="*/ 7326 h 8356" name="TY322"/>
                <a:gd fmla="*/ 5375 w 18055" name="TX323"/>
                <a:gd fmla="*/ 7599 h 8356" name="TY323"/>
                <a:gd fmla="*/ 5190 w 18055" name="TX324"/>
                <a:gd fmla="*/ 8059 h 8356" name="TY324"/>
                <a:gd fmla="*/ 5025 w 18055" name="TX325"/>
                <a:gd fmla="*/ 8103 h 8356" name="TY325"/>
                <a:gd fmla="*/ 5014 w 18055" name="TX326"/>
                <a:gd fmla="*/ 8103 h 8356" name="TY326"/>
                <a:gd fmla="*/ 6952 w 18055" name="TX327"/>
                <a:gd fmla="*/ 8267 h 8356" name="TY327"/>
                <a:gd fmla="*/ 6952 w 18055" name="TX328"/>
                <a:gd fmla="*/ 8212 h 8356" name="TY328"/>
                <a:gd fmla="*/ 7237 w 18055" name="TX329"/>
                <a:gd fmla="*/ 7971 h 8356" name="TY329"/>
                <a:gd fmla="*/ 7280 w 18055" name="TX330"/>
                <a:gd fmla="*/ 7983 h 8356" name="TY330"/>
                <a:gd fmla="*/ 7412 w 18055" name="TX331"/>
                <a:gd fmla="*/ 7939 h 8356" name="TY331"/>
                <a:gd fmla="*/ 7390 w 18055" name="TX332"/>
                <a:gd fmla="*/ 7927 h 8356" name="TY332"/>
                <a:gd fmla="*/ 7357 w 18055" name="TX333"/>
                <a:gd fmla="*/ 7818 h 8356" name="TY333"/>
                <a:gd fmla="*/ 7543 w 18055" name="TX334"/>
                <a:gd fmla="*/ 7643 h 8356" name="TY334"/>
                <a:gd fmla="*/ 7555 w 18055" name="TX335"/>
                <a:gd fmla="*/ 7643 h 8356" name="TY335"/>
                <a:gd fmla="*/ 7708 w 18055" name="TX336"/>
                <a:gd fmla="*/ 7840 h 8356" name="TY336"/>
                <a:gd fmla="*/ 7905 w 18055" name="TX337"/>
                <a:gd fmla="*/ 7665 h 8356" name="TY337"/>
                <a:gd fmla="*/ 7915 w 18055" name="TX338"/>
                <a:gd fmla="*/ 7665 h 8356" name="TY338"/>
                <a:gd fmla="*/ 8102 w 18055" name="TX339"/>
                <a:gd fmla="*/ 7818 h 8356" name="TY339"/>
                <a:gd fmla="*/ 8102 w 18055" name="TX340"/>
                <a:gd fmla="*/ 8092 h 8356" name="TY340"/>
                <a:gd fmla="*/ 8168 w 18055" name="TX341"/>
                <a:gd fmla="*/ 8070 h 8356" name="TY341"/>
                <a:gd fmla="*/ 8288 w 18055" name="TX342"/>
                <a:gd fmla="*/ 8124 h 8356" name="TY342"/>
                <a:gd fmla="*/ 8288 w 18055" name="TX343"/>
                <a:gd fmla="*/ 8311 h 8356" name="TY343"/>
                <a:gd fmla="*/ 8266 w 18055" name="TX344"/>
                <a:gd fmla="*/ 8333 h 8356" name="TY344"/>
                <a:gd fmla="*/ 8682 w 18055" name="TX345"/>
                <a:gd fmla="*/ 8343 h 8356" name="TY345"/>
                <a:gd fmla="*/ 8923 w 18055" name="TX346"/>
                <a:gd fmla="*/ 8092 h 8356" name="TY346"/>
                <a:gd fmla="*/ 8956 w 18055" name="TX347"/>
                <a:gd fmla="*/ 8037 h 8356" name="TY347"/>
                <a:gd fmla="*/ 8660 w 18055" name="TX348"/>
                <a:gd fmla="*/ 7884 h 8356" name="TY348"/>
                <a:gd fmla="*/ 8463 w 18055" name="TX349"/>
                <a:gd fmla="*/ 7555 h 8356" name="TY349"/>
                <a:gd fmla="*/ 8409 w 18055" name="TX350"/>
                <a:gd fmla="*/ 7424 h 8356" name="TY350"/>
                <a:gd fmla="*/ 8353 w 18055" name="TX351"/>
                <a:gd fmla="*/ 7424 h 8356" name="TY351"/>
                <a:gd fmla="*/ 8277 w 18055" name="TX352"/>
                <a:gd fmla="*/ 7435 h 8356" name="TY352"/>
                <a:gd fmla="*/ 8168 w 18055" name="TX353"/>
                <a:gd fmla="*/ 7402 h 8356" name="TY353"/>
                <a:gd fmla="*/ 8047 w 18055" name="TX354"/>
                <a:gd fmla="*/ 7161 h 8356" name="TY354"/>
                <a:gd fmla="*/ 8014 w 18055" name="TX355"/>
                <a:gd fmla="*/ 6450 h 8356" name="TY355"/>
                <a:gd fmla="*/ 8014 w 18055" name="TX356"/>
                <a:gd fmla="*/ 6438 h 8356" name="TY356"/>
                <a:gd fmla="*/ 7949 w 18055" name="TX357"/>
                <a:gd fmla="*/ 6438 h 8356" name="TY357"/>
                <a:gd fmla="*/ 7664 w 18055" name="TX358"/>
                <a:gd fmla="*/ 6373 h 8356" name="TY358"/>
                <a:gd fmla="*/ 7555 w 18055" name="TX359"/>
                <a:gd fmla="*/ 6340 h 8356" name="TY359"/>
                <a:gd fmla="*/ 7346 w 18055" name="TX360"/>
                <a:gd fmla="*/ 6450 h 8356" name="TY360"/>
                <a:gd fmla="*/ 7302 w 18055" name="TX361"/>
                <a:gd fmla="*/ 6460 h 8356" name="TY361"/>
                <a:gd fmla="*/ 7117 w 18055" name="TX362"/>
                <a:gd fmla="*/ 6351 h 8356" name="TY362"/>
                <a:gd fmla="*/ 7061 w 18055" name="TX363"/>
                <a:gd fmla="*/ 6099 h 8356" name="TY363"/>
                <a:gd fmla="*/ 7160 w 18055" name="TX364"/>
                <a:gd fmla="*/ 5803 h 8356" name="TY364"/>
                <a:gd fmla="*/ 7434 w 18055" name="TX365"/>
                <a:gd fmla="*/ 5716 h 8356" name="TY365"/>
                <a:gd fmla="*/ 7445 w 18055" name="TX366"/>
                <a:gd fmla="*/ 5716 h 8356" name="TY366"/>
                <a:gd fmla="*/ 7456 w 18055" name="TX367"/>
                <a:gd fmla="*/ 5530 h 8356" name="TY367"/>
                <a:gd fmla="*/ 9164 w 18055" name="TX369"/>
                <a:gd fmla="*/ 1 h 8356" name="TY369"/>
                <a:gd fmla="*/ 8748 w 18055" name="TX370"/>
                <a:gd fmla="*/ 176 h 8356" name="TY370"/>
                <a:gd fmla="*/ 8715 w 18055" name="TX371"/>
                <a:gd fmla="*/ 253 h 8356" name="TY371"/>
                <a:gd fmla="*/ 8726 w 18055" name="TX372"/>
                <a:gd fmla="*/ 285 h 8356" name="TY372"/>
                <a:gd fmla="*/ 8715 w 18055" name="TX373"/>
                <a:gd fmla="*/ 275 h 8356" name="TY373"/>
                <a:gd fmla="*/ 8715 w 18055" name="TX374"/>
                <a:gd fmla="*/ 275 h 8356" name="TY374"/>
                <a:gd fmla="*/ 8726 w 18055" name="TX375"/>
                <a:gd fmla="*/ 297 h 8356" name="TY375"/>
                <a:gd fmla="*/ 8572 w 18055" name="TX376"/>
                <a:gd fmla="*/ 253 h 8356" name="TY376"/>
                <a:gd fmla="*/ 8353 w 18055" name="TX377"/>
                <a:gd fmla="*/ 351 h 8356" name="TY377"/>
                <a:gd fmla="*/ 8321 w 18055" name="TX378"/>
                <a:gd fmla="*/ 516 h 8356" name="TY378"/>
                <a:gd fmla="*/ 8485 w 18055" name="TX379"/>
                <a:gd fmla="*/ 713 h 8356" name="TY379"/>
                <a:gd fmla="*/ 8452 w 18055" name="TX380"/>
                <a:gd fmla="*/ 713 h 8356" name="TY380"/>
                <a:gd fmla="*/ 8496 w 18055" name="TX381"/>
                <a:gd fmla="*/ 735 h 8356" name="TY381"/>
                <a:gd fmla="*/ 8474 w 18055" name="TX382"/>
                <a:gd fmla="*/ 735 h 8356" name="TY382"/>
                <a:gd fmla="*/ 8387 w 18055" name="TX383"/>
                <a:gd fmla="*/ 876 h 8356" name="TY383"/>
                <a:gd fmla="*/ 8430 w 18055" name="TX384"/>
                <a:gd fmla="*/ 975 h 8356" name="TY384"/>
                <a:gd fmla="*/ 8715 w 18055" name="TX385"/>
                <a:gd fmla="*/ 1161 h 8356" name="TY385"/>
                <a:gd fmla="*/ 8715 w 18055" name="TX386"/>
                <a:gd fmla="*/ 1095 h 8356" name="TY386"/>
                <a:gd fmla="*/ 8769 w 18055" name="TX387"/>
                <a:gd fmla="*/ 767 h 8356" name="TY387"/>
                <a:gd fmla="*/ 9000 w 18055" name="TX388"/>
                <a:gd fmla="*/ 614 h 8356" name="TY388"/>
                <a:gd fmla="*/ 9054 w 18055" name="TX389"/>
                <a:gd fmla="*/ 625 h 8356" name="TY389"/>
                <a:gd fmla="*/ 9185 w 18055" name="TX390"/>
                <a:gd fmla="*/ 811 h 8356" name="TY390"/>
                <a:gd fmla="*/ 9263 w 18055" name="TX391"/>
                <a:gd fmla="*/ 789 h 8356" name="TY391"/>
                <a:gd fmla="*/ 9284 w 18055" name="TX392"/>
                <a:gd fmla="*/ 789 h 8356" name="TY392"/>
                <a:gd fmla="*/ 9426 w 18055" name="TX393"/>
                <a:gd fmla="*/ 942 h 8356" name="TY393"/>
                <a:gd fmla="*/ 9416 w 18055" name="TX394"/>
                <a:gd fmla="*/ 1282 h 8356" name="TY394"/>
                <a:gd fmla="*/ 9460 w 18055" name="TX395"/>
                <a:gd fmla="*/ 1304 h 8356" name="TY395"/>
                <a:gd fmla="*/ 9602 w 18055" name="TX396"/>
                <a:gd fmla="*/ 1183 h 8356" name="TY396"/>
                <a:gd fmla="*/ 9635 w 18055" name="TX397"/>
                <a:gd fmla="*/ 1183 h 8356" name="TY397"/>
                <a:gd fmla="*/ 9766 w 18055" name="TX398"/>
                <a:gd fmla="*/ 1238 h 8356" name="TY398"/>
                <a:gd fmla="*/ 9854 w 18055" name="TX399"/>
                <a:gd fmla="*/ 1117 h 8356" name="TY399"/>
                <a:gd fmla="*/ 9941 w 18055" name="TX400"/>
                <a:gd fmla="*/ 1095 h 8356" name="TY400"/>
                <a:gd fmla="*/ 10117 w 18055" name="TX401"/>
                <a:gd fmla="*/ 1172 h 8356" name="TY401"/>
                <a:gd fmla="*/ 10182 w 18055" name="TX402"/>
                <a:gd fmla="*/ 1446 h 8356" name="TY402"/>
                <a:gd fmla="*/ 10226 w 18055" name="TX403"/>
                <a:gd fmla="*/ 1446 h 8356" name="TY403"/>
                <a:gd fmla="*/ 10434 w 18055" name="TX404"/>
                <a:gd fmla="*/ 1589 h 8356" name="TY404"/>
                <a:gd fmla="*/ 10336 w 18055" name="TX405"/>
                <a:gd fmla="*/ 1873 h 8356" name="TY405"/>
                <a:gd fmla="*/ 10314 w 18055" name="TX406"/>
                <a:gd fmla="*/ 2037 h 8356" name="TY406"/>
                <a:gd fmla="*/ 10149 w 18055" name="TX407"/>
                <a:gd fmla="*/ 2125 h 8356" name="TY407"/>
                <a:gd fmla="*/ 9952 w 18055" name="TX408"/>
                <a:gd fmla="*/ 2146 h 8356" name="TY408"/>
                <a:gd fmla="*/ 9974 w 18055" name="TX409"/>
                <a:gd fmla="*/ 2158 h 8356" name="TY409"/>
                <a:gd fmla="*/ 10160 w 18055" name="TX410"/>
                <a:gd fmla="*/ 2256 h 8356" name="TY410"/>
                <a:gd fmla="*/ 10204 w 18055" name="TX411"/>
                <a:gd fmla="*/ 2190 h 8356" name="TY411"/>
                <a:gd fmla="*/ 10346 w 18055" name="TX412"/>
                <a:gd fmla="*/ 2114 h 8356" name="TY412"/>
                <a:gd fmla="*/ 10401 w 18055" name="TX413"/>
                <a:gd fmla="*/ 2125 h 8356" name="TY413"/>
                <a:gd fmla="*/ 10499 w 18055" name="TX414"/>
                <a:gd fmla="*/ 1961 h 8356" name="TY414"/>
                <a:gd fmla="*/ 10631 w 18055" name="TX415"/>
                <a:gd fmla="*/ 1906 h 8356" name="TY415"/>
                <a:gd fmla="*/ 10730 w 18055" name="TX416"/>
                <a:gd fmla="*/ 1971 h 8356" name="TY416"/>
                <a:gd fmla="*/ 10620 w 18055" name="TX417"/>
                <a:gd fmla="*/ 2234 h 8356" name="TY417"/>
                <a:gd fmla="*/ 10642 w 18055" name="TX418"/>
                <a:gd fmla="*/ 2278 h 8356" name="TY418"/>
                <a:gd fmla="*/ 10762 w 18055" name="TX419"/>
                <a:gd fmla="*/ 2256 h 8356" name="TY419"/>
                <a:gd fmla="*/ 10828 w 18055" name="TX420"/>
                <a:gd fmla="*/ 2256 h 8356" name="TY420"/>
                <a:gd fmla="*/ 10784 w 18055" name="TX421"/>
                <a:gd fmla="*/ 1939 h 8356" name="TY421"/>
                <a:gd fmla="*/ 10806 w 18055" name="TX422"/>
                <a:gd fmla="*/ 1928 h 8356" name="TY422"/>
                <a:gd fmla="*/ 10872 w 18055" name="TX423"/>
                <a:gd fmla="*/ 1424 h 8356" name="TY423"/>
                <a:gd fmla="*/ 10981 w 18055" name="TX424"/>
                <a:gd fmla="*/ 1358 h 8356" name="TY424"/>
                <a:gd fmla="*/ 11091 w 18055" name="TX425"/>
                <a:gd fmla="*/ 1523 h 8356" name="TY425"/>
                <a:gd fmla="*/ 11288 w 18055" name="TX426"/>
                <a:gd fmla="*/ 1336 h 8356" name="TY426"/>
                <a:gd fmla="*/ 11321 w 18055" name="TX427"/>
                <a:gd fmla="*/ 1336 h 8356" name="TY427"/>
                <a:gd fmla="*/ 11572 w 18055" name="TX428"/>
                <a:gd fmla="*/ 1490 h 8356" name="TY428"/>
                <a:gd fmla="*/ 11616 w 18055" name="TX429"/>
                <a:gd fmla="*/ 1829 h 8356" name="TY429"/>
                <a:gd fmla="*/ 11671 w 18055" name="TX430"/>
                <a:gd fmla="*/ 1796 h 8356" name="TY430"/>
                <a:gd fmla="*/ 11791 w 18055" name="TX431"/>
                <a:gd fmla="*/ 1906 h 8356" name="TY431"/>
                <a:gd fmla="*/ 11660 w 18055" name="TX432"/>
                <a:gd fmla="*/ 2125 h 8356" name="TY432"/>
                <a:gd fmla="*/ 11507 w 18055" name="TX433"/>
                <a:gd fmla="*/ 2267 h 8356" name="TY433"/>
                <a:gd fmla="*/ 11408 w 18055" name="TX434"/>
                <a:gd fmla="*/ 2333 h 8356" name="TY434"/>
                <a:gd fmla="*/ 11211 w 18055" name="TX435"/>
                <a:gd fmla="*/ 2377 h 8356" name="TY435"/>
                <a:gd fmla="*/ 11178 w 18055" name="TX436"/>
                <a:gd fmla="*/ 2475 h 8356" name="TY436"/>
                <a:gd fmla="*/ 11069 w 18055" name="TX437"/>
                <a:gd fmla="*/ 2530 h 8356" name="TY437"/>
                <a:gd fmla="*/ 11036 w 18055" name="TX438"/>
                <a:gd fmla="*/ 2530 h 8356" name="TY438"/>
                <a:gd fmla="*/ 11036 w 18055" name="TX439"/>
                <a:gd fmla="*/ 2552 h 8356" name="TY439"/>
                <a:gd fmla="*/ 11124 w 18055" name="TX440"/>
                <a:gd fmla="*/ 2563 h 8356" name="TY440"/>
                <a:gd fmla="*/ 11365 w 18055" name="TX441"/>
                <a:gd fmla="*/ 2443 h 8356" name="TY441"/>
                <a:gd fmla="*/ 11365 w 18055" name="TX442"/>
                <a:gd fmla="*/ 2443 h 8356" name="TY442"/>
                <a:gd fmla="*/ 11080 w 18055" name="TX443"/>
                <a:gd fmla="*/ 2782 h 8356" name="TY443"/>
                <a:gd fmla="*/ 11134 w 18055" name="TX444"/>
                <a:gd fmla="*/ 2825 h 8356" name="TY444"/>
                <a:gd fmla="*/ 11080 w 18055" name="TX445"/>
                <a:gd fmla="*/ 3044 h 8356" name="TY445"/>
                <a:gd fmla="*/ 10839 w 18055" name="TX446"/>
                <a:gd fmla="*/ 3121 h 8356" name="TY446"/>
                <a:gd fmla="*/ 10752 w 18055" name="TX447"/>
                <a:gd fmla="*/ 3154 h 8356" name="TY447"/>
                <a:gd fmla="*/ 10696 w 18055" name="TX448"/>
                <a:gd fmla="*/ 3231 h 8356" name="TY448"/>
                <a:gd fmla="*/ 10576 w 18055" name="TX449"/>
                <a:gd fmla="*/ 3263 h 8356" name="TY449"/>
                <a:gd fmla="*/ 10521 w 18055" name="TX450"/>
                <a:gd fmla="*/ 3263 h 8356" name="TY450"/>
                <a:gd fmla="*/ 10324 w 18055" name="TX451"/>
                <a:gd fmla="*/ 3231 h 8356" name="TY451"/>
                <a:gd fmla="*/ 10324 w 18055" name="TX452"/>
                <a:gd fmla="*/ 3231 h 8356" name="TY452"/>
                <a:gd fmla="*/ 10336 w 18055" name="TX453"/>
                <a:gd fmla="*/ 3340 h 8356" name="TY453"/>
                <a:gd fmla="*/ 10456 w 18055" name="TX454"/>
                <a:gd fmla="*/ 3417 h 8356" name="TY454"/>
                <a:gd fmla="*/ 10324 w 18055" name="TX455"/>
                <a:gd fmla="*/ 3504 h 8356" name="TY455"/>
                <a:gd fmla="*/ 10280 w 18055" name="TX456"/>
                <a:gd fmla="*/ 3811 h 8356" name="TY456"/>
                <a:gd fmla="*/ 10105 w 18055" name="TX457"/>
                <a:gd fmla="*/ 3734 h 8356" name="TY457"/>
                <a:gd fmla="*/ 9952 w 18055" name="TX458"/>
                <a:gd fmla="*/ 3844 h 8356" name="TY458"/>
                <a:gd fmla="*/ 9854 w 18055" name="TX459"/>
                <a:gd fmla="*/ 3876 h 8356" name="TY459"/>
                <a:gd fmla="*/ 9842 w 18055" name="TX460"/>
                <a:gd fmla="*/ 4095 h 8356" name="TY460"/>
                <a:gd fmla="*/ 9623 w 18055" name="TX461"/>
                <a:gd fmla="*/ 3986 h 8356" name="TY461"/>
                <a:gd fmla="*/ 9328 w 18055" name="TX462"/>
                <a:gd fmla="*/ 4161 h 8356" name="TY462"/>
                <a:gd fmla="*/ 9350 w 18055" name="TX463"/>
                <a:gd fmla="*/ 4468 h 8356" name="TY463"/>
                <a:gd fmla="*/ 9383 w 18055" name="TX464"/>
                <a:gd fmla="*/ 4413 h 8356" name="TY464"/>
                <a:gd fmla="*/ 9394 w 18055" name="TX465"/>
                <a:gd fmla="*/ 4260 h 8356" name="TY465"/>
                <a:gd fmla="*/ 9580 w 18055" name="TX466"/>
                <a:gd fmla="*/ 4073 h 8356" name="TY466"/>
                <a:gd fmla="*/ 9591 w 18055" name="TX467"/>
                <a:gd fmla="*/ 4073 h 8356" name="TY467"/>
                <a:gd fmla="*/ 9766 w 18055" name="TX468"/>
                <a:gd fmla="*/ 4194 h 8356" name="TY468"/>
                <a:gd fmla="*/ 9864 w 18055" name="TX469"/>
                <a:gd fmla="*/ 4172 h 8356" name="TY469"/>
                <a:gd fmla="*/ 9941 w 18055" name="TX470"/>
                <a:gd fmla="*/ 4183 h 8356" name="TY470"/>
                <a:gd fmla="*/ 10127 w 18055" name="TX471"/>
                <a:gd fmla="*/ 4457 h 8356" name="TY471"/>
                <a:gd fmla="*/ 10117 w 18055" name="TX472"/>
                <a:gd fmla="*/ 4567 h 8356" name="TY472"/>
                <a:gd fmla="*/ 10127 w 18055" name="TX473"/>
                <a:gd fmla="*/ 4567 h 8356" name="TY473"/>
                <a:gd fmla="*/ 10346 w 18055" name="TX474"/>
                <a:gd fmla="*/ 4676 h 8356" name="TY474"/>
                <a:gd fmla="*/ 10379 w 18055" name="TX475"/>
                <a:gd fmla="*/ 4643 h 8356" name="TY475"/>
                <a:gd fmla="*/ 10511 w 18055" name="TX476"/>
                <a:gd fmla="*/ 4577 h 8356" name="TY476"/>
                <a:gd fmla="*/ 10543 w 18055" name="TX477"/>
                <a:gd fmla="*/ 4588 h 8356" name="TY477"/>
                <a:gd fmla="*/ 10576 w 18055" name="TX478"/>
                <a:gd fmla="*/ 4599 h 8356" name="TY478"/>
                <a:gd fmla="*/ 10598 w 18055" name="TX479"/>
                <a:gd fmla="*/ 4533 h 8356" name="TY479"/>
                <a:gd fmla="*/ 10883 w 18055" name="TX480"/>
                <a:gd fmla="*/ 4370 h 8356" name="TY480"/>
                <a:gd fmla="*/ 10905 w 18055" name="TX481"/>
                <a:gd fmla="*/ 4370 h 8356" name="TY481"/>
                <a:gd fmla="*/ 10893 w 18055" name="TX482"/>
                <a:gd fmla="*/ 4326 h 8356" name="TY482"/>
                <a:gd fmla="*/ 10971 w 18055" name="TX483"/>
                <a:gd fmla="*/ 3888 h 8356" name="TY483"/>
                <a:gd fmla="*/ 10927 w 18055" name="TX484"/>
                <a:gd fmla="*/ 3888 h 8356" name="TY484"/>
                <a:gd fmla="*/ 10850 w 18055" name="TX485"/>
                <a:gd fmla="*/ 3691 h 8356" name="TY485"/>
                <a:gd fmla="*/ 11058 w 18055" name="TX486"/>
                <a:gd fmla="*/ 3516 h 8356" name="TY486"/>
                <a:gd fmla="*/ 11069 w 18055" name="TX487"/>
                <a:gd fmla="*/ 3516 h 8356" name="TY487"/>
                <a:gd fmla="*/ 11200 w 18055" name="TX488"/>
                <a:gd fmla="*/ 3636 h 8356" name="TY488"/>
                <a:gd fmla="*/ 11387 w 18055" name="TX489"/>
                <a:gd fmla="*/ 3504 h 8356" name="TY489"/>
                <a:gd fmla="*/ 11397 w 18055" name="TX490"/>
                <a:gd fmla="*/ 3504 h 8356" name="TY490"/>
                <a:gd fmla="*/ 11627 w 18055" name="TX491"/>
                <a:gd fmla="*/ 3691 h 8356" name="TY491"/>
                <a:gd fmla="*/ 11649 w 18055" name="TX492"/>
                <a:gd fmla="*/ 3975 h 8356" name="TY492"/>
                <a:gd fmla="*/ 11901 w 18055" name="TX493"/>
                <a:gd fmla="*/ 4129 h 8356" name="TY493"/>
                <a:gd fmla="*/ 12109 w 18055" name="TX494"/>
                <a:gd fmla="*/ 4041 h 8356" name="TY494"/>
                <a:gd fmla="*/ 12251 w 18055" name="TX495"/>
                <a:gd fmla="*/ 4085 h 8356" name="TY495"/>
                <a:gd fmla="*/ 12350 w 18055" name="TX496"/>
                <a:gd fmla="*/ 4194 h 8356" name="TY496"/>
                <a:gd fmla="*/ 12382 w 18055" name="TX497"/>
                <a:gd fmla="*/ 4183 h 8356" name="TY497"/>
                <a:gd fmla="*/ 12569 w 18055" name="TX498"/>
                <a:gd fmla="*/ 4282 h 8356" name="TY498"/>
                <a:gd fmla="*/ 12613 w 18055" name="TX499"/>
                <a:gd fmla="*/ 4555 h 8356" name="TY499"/>
                <a:gd fmla="*/ 12438 w 18055" name="TX500"/>
                <a:gd fmla="*/ 4764 h 8356" name="TY500"/>
                <a:gd fmla="*/ 12350 w 18055" name="TX501"/>
                <a:gd fmla="*/ 4774 h 8356" name="TY501"/>
                <a:gd fmla="*/ 12328 w 18055" name="TX502"/>
                <a:gd fmla="*/ 4774 h 8356" name="TY502"/>
                <a:gd fmla="*/ 12328 w 18055" name="TX503"/>
                <a:gd fmla="*/ 4906 h 8356" name="TY503"/>
                <a:gd fmla="*/ 12448 w 18055" name="TX504"/>
                <a:gd fmla="*/ 4971 h 8356" name="TY504"/>
                <a:gd fmla="*/ 12525 w 18055" name="TX505"/>
                <a:gd fmla="*/ 4949 h 8356" name="TY505"/>
                <a:gd fmla="*/ 12525 w 18055" name="TX506"/>
                <a:gd fmla="*/ 4949 h 8356" name="TY506"/>
                <a:gd fmla="*/ 12536 w 18055" name="TX507"/>
                <a:gd fmla="*/ 5146 h 8356" name="TY507"/>
                <a:gd fmla="*/ 12635 w 18055" name="TX508"/>
                <a:gd fmla="*/ 5289 h 8356" name="TY508"/>
                <a:gd fmla="*/ 12842 w 18055" name="TX509"/>
                <a:gd fmla="*/ 5399 h 8356" name="TY509"/>
                <a:gd fmla="*/ 12963 w 18055" name="TX510"/>
                <a:gd fmla="*/ 5409 h 8356" name="TY510"/>
                <a:gd fmla="*/ 13511 w 18055" name="TX511"/>
                <a:gd fmla="*/ 5245 h 8356" name="TY511"/>
                <a:gd fmla="*/ 13521 w 18055" name="TX512"/>
                <a:gd fmla="*/ 5267 h 8356" name="TY512"/>
                <a:gd fmla="*/ 13620 w 18055" name="TX513"/>
                <a:gd fmla="*/ 5180 h 8356" name="TY513"/>
                <a:gd fmla="*/ 13696 w 18055" name="TX514"/>
                <a:gd fmla="*/ 5168 h 8356" name="TY514"/>
                <a:gd fmla="*/ 13839 w 18055" name="TX515"/>
                <a:gd fmla="*/ 5224 h 8356" name="TY515"/>
                <a:gd fmla="*/ 13981 w 18055" name="TX516"/>
                <a:gd fmla="*/ 5114 h 8356" name="TY516"/>
                <a:gd fmla="*/ 14047 w 18055" name="TX517"/>
                <a:gd fmla="*/ 5103 h 8356" name="TY517"/>
                <a:gd fmla="*/ 14299 w 18055" name="TX518"/>
                <a:gd fmla="*/ 5278 h 8356" name="TY518"/>
                <a:gd fmla="*/ 14353 w 18055" name="TX519"/>
                <a:gd fmla="*/ 5618 h 8356" name="TY519"/>
                <a:gd fmla="*/ 14452 w 18055" name="TX520"/>
                <a:gd fmla="*/ 5803 h 8356" name="TY520"/>
                <a:gd fmla="*/ 14309 w 18055" name="TX521"/>
                <a:gd fmla="*/ 5968 h 8356" name="TY521"/>
                <a:gd fmla="*/ 14102 w 18055" name="TX522"/>
                <a:gd fmla="*/ 6056 h 8356" name="TY522"/>
                <a:gd fmla="*/ 14102 w 18055" name="TX523"/>
                <a:gd fmla="*/ 6121 h 8356" name="TY523"/>
                <a:gd fmla="*/ 14277 w 18055" name="TX524"/>
                <a:gd fmla="*/ 6384 h 8356" name="TY524"/>
                <a:gd fmla="*/ 14222 w 18055" name="TX525"/>
                <a:gd fmla="*/ 6373 h 8356" name="TY525"/>
                <a:gd fmla="*/ 14211 w 18055" name="TX526"/>
                <a:gd fmla="*/ 6373 h 8356" name="TY526"/>
                <a:gd fmla="*/ 14222 w 18055" name="TX527"/>
                <a:gd fmla="*/ 6537 h 8356" name="TY527"/>
                <a:gd fmla="*/ 14211 w 18055" name="TX528"/>
                <a:gd fmla="*/ 6581 h 8356" name="TY528"/>
                <a:gd fmla="*/ 14299 w 18055" name="TX529"/>
                <a:gd fmla="*/ 6614 h 8356" name="TY529"/>
                <a:gd fmla="*/ 14397 w 18055" name="TX530"/>
                <a:gd fmla="*/ 6833 h 8356" name="TY530"/>
                <a:gd fmla="*/ 14266 w 18055" name="TX531"/>
                <a:gd fmla="*/ 7008 h 8356" name="TY531"/>
                <a:gd fmla="*/ 14266 w 18055" name="TX532"/>
                <a:gd fmla="*/ 7085 h 8356" name="TY532"/>
                <a:gd fmla="*/ 14222 w 18055" name="TX533"/>
                <a:gd fmla="*/ 7117 h 8356" name="TY533"/>
                <a:gd fmla="*/ 13883 w 18055" name="TX534"/>
                <a:gd fmla="*/ 7227 h 8356" name="TY534"/>
                <a:gd fmla="*/ 13828 w 18055" name="TX535"/>
                <a:gd fmla="*/ 7227 h 8356" name="TY535"/>
                <a:gd fmla="*/ 13664 w 18055" name="TX536"/>
                <a:gd fmla="*/ 7150 h 8356" name="TY536"/>
                <a:gd fmla="*/ 13511 w 18055" name="TX537"/>
                <a:gd fmla="*/ 7183 h 8356" name="TY537"/>
                <a:gd fmla="*/ 13455 w 18055" name="TX538"/>
                <a:gd fmla="*/ 7183 h 8356" name="TY538"/>
                <a:gd fmla="*/ 13039 w 18055" name="TX539"/>
                <a:gd fmla="*/ 6822 h 8356" name="TY539"/>
                <a:gd fmla="*/ 12985 w 18055" name="TX540"/>
                <a:gd fmla="*/ 6691 h 8356" name="TY540"/>
                <a:gd fmla="*/ 12996 w 18055" name="TX541"/>
                <a:gd fmla="*/ 6340 h 8356" name="TY541"/>
                <a:gd fmla="*/ 12996 w 18055" name="TX542"/>
                <a:gd fmla="*/ 6340 h 8356" name="TY542"/>
                <a:gd fmla="*/ 12777 w 18055" name="TX543"/>
                <a:gd fmla="*/ 6373 h 8356" name="TY543"/>
                <a:gd fmla="*/ 12394 w 18055" name="TX544"/>
                <a:gd fmla="*/ 6318 h 8356" name="TY544"/>
                <a:gd fmla="*/ 12032 w 18055" name="TX545"/>
                <a:gd fmla="*/ 6099 h 8356" name="TY545"/>
                <a:gd fmla="*/ 12022 w 18055" name="TX546"/>
                <a:gd fmla="*/ 5979 h 8356" name="TY546"/>
                <a:gd fmla="*/ 11781 w 18055" name="TX547"/>
                <a:gd fmla="*/ 6022 h 8356" name="TY547"/>
                <a:gd fmla="*/ 11769 w 18055" name="TX548"/>
                <a:gd fmla="*/ 6022 h 8356" name="TY548"/>
                <a:gd fmla="*/ 11649 w 18055" name="TX549"/>
                <a:gd fmla="*/ 6012 h 8356" name="TY549"/>
                <a:gd fmla="*/ 11594 w 18055" name="TX550"/>
                <a:gd fmla="*/ 6012 h 8356" name="TY550"/>
                <a:gd fmla="*/ 11375 w 18055" name="TX551"/>
                <a:gd fmla="*/ 6285 h 8356" name="TY551"/>
                <a:gd fmla="*/ 11430 w 18055" name="TX552"/>
                <a:gd fmla="*/ 6647 h 8356" name="TY552"/>
                <a:gd fmla="*/ 11288 w 18055" name="TX553"/>
                <a:gd fmla="*/ 6592 h 8356" name="TY553"/>
                <a:gd fmla="*/ 11036 w 18055" name="TX554"/>
                <a:gd fmla="*/ 6756 h 8356" name="TY554"/>
                <a:gd fmla="*/ 11134 w 18055" name="TX555"/>
                <a:gd fmla="*/ 7216 h 8356" name="TY555"/>
                <a:gd fmla="*/ 10949 w 18055" name="TX556"/>
                <a:gd fmla="*/ 7117 h 8356" name="TY556"/>
                <a:gd fmla="*/ 10850 w 18055" name="TX557"/>
                <a:gd fmla="*/ 7139 h 8356" name="TY557"/>
                <a:gd fmla="*/ 10730 w 18055" name="TX558"/>
                <a:gd fmla="*/ 7413 h 8356" name="TY558"/>
                <a:gd fmla="*/ 10477 w 18055" name="TX559"/>
                <a:gd fmla="*/ 7326 h 8356" name="TY559"/>
                <a:gd fmla="*/ 10423 w 18055" name="TX560"/>
                <a:gd fmla="*/ 7336 h 8356" name="TY560"/>
                <a:gd fmla="*/ 10401 w 18055" name="TX561"/>
                <a:gd fmla="*/ 7413 h 8356" name="TY561"/>
                <a:gd fmla="*/ 10412 w 18055" name="TX562"/>
                <a:gd fmla="*/ 7413 h 8356" name="TY562"/>
                <a:gd fmla="*/ 10521 w 18055" name="TX563"/>
                <a:gd fmla="*/ 7468 h 8356" name="TY563"/>
                <a:gd fmla="*/ 10642 w 18055" name="TX564"/>
                <a:gd fmla="*/ 7708 h 8356" name="TY564"/>
                <a:gd fmla="*/ 10905 w 18055" name="TX565"/>
                <a:gd fmla="*/ 7588 h 8356" name="TY565"/>
                <a:gd fmla="*/ 10992 w 18055" name="TX566"/>
                <a:gd fmla="*/ 7621 h 8356" name="TY566"/>
                <a:gd fmla="*/ 11058 w 18055" name="TX567"/>
                <a:gd fmla="*/ 7829 h 8356" name="TY567"/>
                <a:gd fmla="*/ 11003 w 18055" name="TX568"/>
                <a:gd fmla="*/ 8048 h 8356" name="TY568"/>
                <a:gd fmla="*/ 10959 w 18055" name="TX569"/>
                <a:gd fmla="*/ 8180 h 8356" name="TY569"/>
                <a:gd fmla="*/ 10795 w 18055" name="TX570"/>
                <a:gd fmla="*/ 8256 h 8356" name="TY570"/>
                <a:gd fmla="*/ 10543 w 18055" name="TX571"/>
                <a:gd fmla="*/ 8278 h 8356" name="TY571"/>
                <a:gd fmla="*/ 10401 w 18055" name="TX572"/>
                <a:gd fmla="*/ 8267 h 8356" name="TY572"/>
                <a:gd fmla="*/ 10237 w 18055" name="TX573"/>
                <a:gd fmla="*/ 8223 h 8356" name="TY573"/>
                <a:gd fmla="*/ 10105 w 18055" name="TX574"/>
                <a:gd fmla="*/ 7884 h 8356" name="TY574"/>
                <a:gd fmla="*/ 10127 w 18055" name="TX575"/>
                <a:gd fmla="*/ 7851 h 8356" name="TY575"/>
                <a:gd fmla="*/ 9985 w 18055" name="TX576"/>
                <a:gd fmla="*/ 7818 h 8356" name="TY576"/>
                <a:gd fmla="*/ 9985 w 18055" name="TX577"/>
                <a:gd fmla="*/ 7818 h 8356" name="TY577"/>
                <a:gd fmla="*/ 9700 w 18055" name="TX578"/>
                <a:gd fmla="*/ 8245 h 8356" name="TY578"/>
                <a:gd fmla="*/ 9613 w 18055" name="TX579"/>
                <a:gd fmla="*/ 8245 h 8356" name="TY579"/>
                <a:gd fmla="*/ 9613 w 18055" name="TX580"/>
                <a:gd fmla="*/ 8256 h 8356" name="TY580"/>
                <a:gd fmla="*/ 9591 w 18055" name="TX581"/>
                <a:gd fmla="*/ 8355 h 8356" name="TY581"/>
                <a:gd fmla="*/ 12667 w 18055" name="TX582"/>
                <a:gd fmla="*/ 8202 h 8356" name="TY582"/>
                <a:gd fmla="*/ 12623 w 18055" name="TX583"/>
                <a:gd fmla="*/ 8124 h 8356" name="TY583"/>
                <a:gd fmla="*/ 12908 w 18055" name="TX584"/>
                <a:gd fmla="*/ 7610 h 8356" name="TY584"/>
                <a:gd fmla="*/ 12974 w 18055" name="TX585"/>
                <a:gd fmla="*/ 7567 h 8356" name="TY585"/>
                <a:gd fmla="*/ 13127 w 18055" name="TX586"/>
                <a:gd fmla="*/ 7523 h 8356" name="TY586"/>
                <a:gd fmla="*/ 13346 w 18055" name="TX587"/>
                <a:gd fmla="*/ 7621 h 8356" name="TY587"/>
                <a:gd fmla="*/ 13511 w 18055" name="TX588"/>
                <a:gd fmla="*/ 7884 h 8356" name="TY588"/>
                <a:gd fmla="*/ 13620 w 18055" name="TX589"/>
                <a:gd fmla="*/ 8026 h 8356" name="TY589"/>
                <a:gd fmla="*/ 13642 w 18055" name="TX590"/>
                <a:gd fmla="*/ 8103 h 8356" name="TY590"/>
                <a:gd fmla="*/ 17846 w 18055" name="TX591"/>
                <a:gd fmla="*/ 6713 h 8356" name="TY591"/>
                <a:gd fmla="*/ 17846 w 18055" name="TX592"/>
                <a:gd fmla="*/ 6713 h 8356" name="TY592"/>
                <a:gd fmla="*/ 17813 w 18055" name="TX593"/>
                <a:gd fmla="*/ 6833 h 8356" name="TY593"/>
                <a:gd fmla="*/ 17966 w 18055" name="TX594"/>
                <a:gd fmla="*/ 6395 h 8356" name="TY594"/>
                <a:gd fmla="*/ 18032 w 18055" name="TX595"/>
                <a:gd fmla="*/ 5924 h 8356" name="TY595"/>
                <a:gd fmla="*/ 17944 w 18055" name="TX596"/>
                <a:gd fmla="*/ 5705 h 8356" name="TY596"/>
                <a:gd fmla="*/ 17781 w 18055" name="TX597"/>
                <a:gd fmla="*/ 5606 h 8356" name="TY597"/>
                <a:gd fmla="*/ 17715 w 18055" name="TX598"/>
                <a:gd fmla="*/ 5628 h 8356" name="TY598"/>
                <a:gd fmla="*/ 17747 w 18055" name="TX599"/>
                <a:gd fmla="*/ 5596 h 8356" name="TY599"/>
                <a:gd fmla="*/ 17715 w 18055" name="TX600"/>
                <a:gd fmla="*/ 5606 h 8356" name="TY600"/>
                <a:gd fmla="*/ 17769 w 18055" name="TX601"/>
                <a:gd fmla="*/ 5464 h 8356" name="TY601"/>
                <a:gd fmla="*/ 17671 w 18055" name="TX602"/>
                <a:gd fmla="*/ 5333 h 8356" name="TY602"/>
                <a:gd fmla="*/ 17616 w 18055" name="TX603"/>
                <a:gd fmla="*/ 5322 h 8356" name="TY603"/>
                <a:gd fmla="*/ 17441 w 18055" name="TX604"/>
                <a:gd fmla="*/ 5519 h 8356" name="TY604"/>
                <a:gd fmla="*/ 17146 w 18055" name="TX605"/>
                <a:gd fmla="*/ 5333 h 8356" name="TY605"/>
                <a:gd fmla="*/ 17124 w 18055" name="TX606"/>
                <a:gd fmla="*/ 5333 h 8356" name="TY606"/>
                <a:gd fmla="*/ 17156 w 18055" name="TX607"/>
                <a:gd fmla="*/ 5311 h 8356" name="TY607"/>
                <a:gd fmla="*/ 17124 w 18055" name="TX608"/>
                <a:gd fmla="*/ 5311 h 8356" name="TY608"/>
                <a:gd fmla="*/ 17211 w 18055" name="TX609"/>
                <a:gd fmla="*/ 5202 h 8356" name="TY609"/>
                <a:gd fmla="*/ 17058 w 18055" name="TX610"/>
                <a:gd fmla="*/ 5125 h 8356" name="TY610"/>
                <a:gd fmla="*/ 17007 w 18055" name="TX611"/>
                <a:gd fmla="*/ 5130 h 8356" name="TY611"/>
                <a:gd fmla="*/ 17007 w 18055" name="TX612"/>
                <a:gd fmla="*/ 5130 h 8356" name="TY612"/>
                <a:gd fmla="*/ 17025 w 18055" name="TX613"/>
                <a:gd fmla="*/ 5114 h 8356" name="TY613"/>
                <a:gd fmla="*/ 17005 w 18055" name="TX614"/>
                <a:gd fmla="*/ 5116 h 8356" name="TY614"/>
                <a:gd fmla="*/ 17005 w 18055" name="TX615"/>
                <a:gd fmla="*/ 5116 h 8356" name="TY615"/>
                <a:gd fmla="*/ 17102 w 18055" name="TX616"/>
                <a:gd fmla="*/ 4895 h 8356" name="TY616"/>
                <a:gd fmla="*/ 17058 w 18055" name="TX617"/>
                <a:gd fmla="*/ 4807 h 8356" name="TY617"/>
                <a:gd fmla="*/ 16893 w 18055" name="TX618"/>
                <a:gd fmla="*/ 4730 h 8356" name="TY618"/>
                <a:gd fmla="*/ 16718 w 18055" name="TX619"/>
                <a:gd fmla="*/ 4818 h 8356" name="TY619"/>
                <a:gd fmla="*/ 16718 w 18055" name="TX620"/>
                <a:gd fmla="*/ 4786 h 8356" name="TY620"/>
                <a:gd fmla="*/ 16708 w 18055" name="TX621"/>
                <a:gd fmla="*/ 4796 h 8356" name="TY621"/>
                <a:gd fmla="*/ 16718 w 18055" name="TX622"/>
                <a:gd fmla="*/ 4730 h 8356" name="TY622"/>
                <a:gd fmla="*/ 16532 w 18055" name="TX623"/>
                <a:gd fmla="*/ 4555 h 8356" name="TY623"/>
                <a:gd fmla="*/ 16521 w 18055" name="TX624"/>
                <a:gd fmla="*/ 4555 h 8356" name="TY624"/>
                <a:gd fmla="*/ 16324 w 18055" name="TX625"/>
                <a:gd fmla="*/ 4774 h 8356" name="TY625"/>
                <a:gd fmla="*/ 16324 w 18055" name="TX626"/>
                <a:gd fmla="*/ 4786 h 8356" name="TY626"/>
                <a:gd fmla="*/ 16324 w 18055" name="TX627"/>
                <a:gd fmla="*/ 4796 h 8356" name="TY627"/>
                <a:gd fmla="*/ 16160 w 18055" name="TX628"/>
                <a:gd fmla="*/ 4720 h 8356" name="TY628"/>
                <a:gd fmla="*/ 15897 w 18055" name="TX629"/>
                <a:gd fmla="*/ 4884 h 8356" name="TY629"/>
                <a:gd fmla="*/ 15897 w 18055" name="TX630"/>
                <a:gd fmla="*/ 4873 h 8356" name="TY630"/>
                <a:gd fmla="*/ 15897 w 18055" name="TX631"/>
                <a:gd fmla="*/ 4818 h 8356" name="TY631"/>
                <a:gd fmla="*/ 15645 w 18055" name="TX632"/>
                <a:gd fmla="*/ 4567 h 8356" name="TY632"/>
                <a:gd fmla="*/ 15689 w 18055" name="TX633"/>
                <a:gd fmla="*/ 4567 h 8356" name="TY633"/>
                <a:gd fmla="*/ 15645 w 18055" name="TX634"/>
                <a:gd fmla="*/ 4555 h 8356" name="TY634"/>
                <a:gd fmla="*/ 15788 w 18055" name="TX635"/>
                <a:gd fmla="*/ 4391 h 8356" name="TY635"/>
                <a:gd fmla="*/ 15645 w 18055" name="TX636"/>
                <a:gd fmla="*/ 4282 h 8356" name="TY636"/>
                <a:gd fmla="*/ 15591 w 18055" name="TX637"/>
                <a:gd fmla="*/ 4292 h 8356" name="TY637"/>
                <a:gd fmla="*/ 15623 w 18055" name="TX638"/>
                <a:gd fmla="*/ 4271 h 8356" name="TY638"/>
                <a:gd fmla="*/ 15591 w 18055" name="TX639"/>
                <a:gd fmla="*/ 4271 h 8356" name="TY639"/>
                <a:gd fmla="*/ 15700 w 18055" name="TX640"/>
                <a:gd fmla="*/ 4052 h 8356" name="TY640"/>
                <a:gd fmla="*/ 15678 w 18055" name="TX641"/>
                <a:gd fmla="*/ 3986 h 8356" name="TY641"/>
                <a:gd fmla="*/ 15667 w 18055" name="TX642"/>
                <a:gd fmla="*/ 3986 h 8356" name="TY642"/>
                <a:gd fmla="*/ 15645 w 18055" name="TX643"/>
                <a:gd fmla="*/ 3953 h 8356" name="TY643"/>
                <a:gd fmla="*/ 15492 w 18055" name="TX644"/>
                <a:gd fmla="*/ 3898 h 8356" name="TY644"/>
                <a:gd fmla="*/ 15339 w 18055" name="TX645"/>
                <a:gd fmla="*/ 3953 h 8356" name="TY645"/>
                <a:gd fmla="*/ 15339 w 18055" name="TX646"/>
                <a:gd fmla="*/ 3932 h 8356" name="TY646"/>
                <a:gd fmla="*/ 15339 w 18055" name="TX647"/>
                <a:gd fmla="*/ 3920 h 8356" name="TY647"/>
                <a:gd fmla="*/ 15175 w 18055" name="TX648"/>
                <a:gd fmla="*/ 3789 h 8356" name="TY648"/>
                <a:gd fmla="*/ 15153 w 18055" name="TX649"/>
                <a:gd fmla="*/ 3789 h 8356" name="TY649"/>
                <a:gd fmla="*/ 15010 w 18055" name="TX650"/>
                <a:gd fmla="*/ 3964 h 8356" name="TY650"/>
                <a:gd fmla="*/ 15022 w 18055" name="TX651"/>
                <a:gd fmla="*/ 3975 h 8356" name="TY651"/>
                <a:gd fmla="*/ 15010 w 18055" name="TX652"/>
                <a:gd fmla="*/ 3975 h 8356" name="TY652"/>
                <a:gd fmla="*/ 15022 w 18055" name="TX653"/>
                <a:gd fmla="*/ 3997 h 8356" name="TY653"/>
                <a:gd fmla="*/ 14824 w 18055" name="TX654"/>
                <a:gd fmla="*/ 3876 h 8356" name="TY654"/>
                <a:gd fmla="*/ 14594 w 18055" name="TX655"/>
                <a:gd fmla="*/ 4030 h 8356" name="TY655"/>
                <a:gd fmla="*/ 14375 w 18055" name="TX656"/>
                <a:gd fmla="*/ 3822 h 8356" name="TY656"/>
                <a:gd fmla="*/ 14386 w 18055" name="TX657"/>
                <a:gd fmla="*/ 3822 h 8356" name="TY657"/>
                <a:gd fmla="*/ 14375 w 18055" name="TX658"/>
                <a:gd fmla="*/ 3800 h 8356" name="TY658"/>
                <a:gd fmla="*/ 14562 w 18055" name="TX659"/>
                <a:gd fmla="*/ 3516 h 8356" name="TY659"/>
                <a:gd fmla="*/ 14474 w 18055" name="TX660"/>
                <a:gd fmla="*/ 3373 h 8356" name="TY660"/>
                <a:gd fmla="*/ 14485 w 18055" name="TX661"/>
                <a:gd fmla="*/ 3373 h 8356" name="TY661"/>
                <a:gd fmla="*/ 14474 w 18055" name="TX662"/>
                <a:gd fmla="*/ 3362 h 8356" name="TY662"/>
                <a:gd fmla="*/ 14562 w 18055" name="TX663"/>
                <a:gd fmla="*/ 3110 h 8356" name="TY663"/>
                <a:gd fmla="*/ 14496 w 18055" name="TX664"/>
                <a:gd fmla="*/ 2968 h 8356" name="TY664"/>
                <a:gd fmla="*/ 14288 w 18055" name="TX665"/>
                <a:gd fmla="*/ 2880 h 8356" name="TY665"/>
                <a:gd fmla="*/ 14090 w 18055" name="TX666"/>
                <a:gd fmla="*/ 2957 h 8356" name="TY666"/>
                <a:gd fmla="*/ 13817 w 18055" name="TX667"/>
                <a:gd fmla="*/ 2749 h 8356" name="TY667"/>
                <a:gd fmla="*/ 13762 w 18055" name="TX668"/>
                <a:gd fmla="*/ 2760 h 8356" name="TY668"/>
                <a:gd fmla="*/ 13554 w 18055" name="TX669"/>
                <a:gd fmla="*/ 3078 h 8356" name="TY669"/>
                <a:gd fmla="*/ 13423 w 18055" name="TX670"/>
                <a:gd fmla="*/ 2924 h 8356" name="TY670"/>
                <a:gd fmla="*/ 13105 w 18055" name="TX671"/>
                <a:gd fmla="*/ 3110 h 8356" name="TY671"/>
                <a:gd fmla="*/ 13095 w 18055" name="TX672"/>
                <a:gd fmla="*/ 3121 h 8356" name="TY672"/>
                <a:gd fmla="*/ 13017 w 18055" name="TX673"/>
                <a:gd fmla="*/ 3154 h 8356" name="TY673"/>
                <a:gd fmla="*/ 13029 w 18055" name="TX674"/>
                <a:gd fmla="*/ 3143 h 8356" name="TY674"/>
                <a:gd fmla="*/ 13017 w 18055" name="TX675"/>
                <a:gd fmla="*/ 3143 h 8356" name="TY675"/>
                <a:gd fmla="*/ 13182 w 18055" name="TX676"/>
                <a:gd fmla="*/ 2859 h 8356" name="TY676"/>
                <a:gd fmla="*/ 13215 w 18055" name="TX677"/>
                <a:gd fmla="*/ 2760 h 8356" name="TY677"/>
                <a:gd fmla="*/ 13215 w 18055" name="TX678"/>
                <a:gd fmla="*/ 2749 h 8356" name="TY678"/>
                <a:gd fmla="*/ 13073 w 18055" name="TX679"/>
                <a:gd fmla="*/ 2662 h 8356" name="TY679"/>
                <a:gd fmla="*/ 13029 w 18055" name="TX680"/>
                <a:gd fmla="*/ 2662 h 8356" name="TY680"/>
                <a:gd fmla="*/ 12930 w 18055" name="TX681"/>
                <a:gd fmla="*/ 2727 h 8356" name="TY681"/>
                <a:gd fmla="*/ 12941 w 18055" name="TX682"/>
                <a:gd fmla="*/ 2694 h 8356" name="TY682"/>
                <a:gd fmla="*/ 12941 w 18055" name="TX683"/>
                <a:gd fmla="*/ 2694 h 8356" name="TY683"/>
                <a:gd fmla="*/ 12919 w 18055" name="TX684"/>
                <a:gd fmla="*/ 2716 h 8356" name="TY684"/>
                <a:gd fmla="*/ 12974 w 18055" name="TX685"/>
                <a:gd fmla="*/ 2584 h 8356" name="TY685"/>
                <a:gd fmla="*/ 12974 w 18055" name="TX686"/>
                <a:gd fmla="*/ 2563 h 8356" name="TY686"/>
                <a:gd fmla="*/ 12974 w 18055" name="TX687"/>
                <a:gd fmla="*/ 2552 h 8356" name="TY687"/>
                <a:gd fmla="*/ 12919 w 18055" name="TX688"/>
                <a:gd fmla="*/ 2519 h 8356" name="TY688"/>
                <a:gd fmla="*/ 12886 w 18055" name="TX689"/>
                <a:gd fmla="*/ 2530 h 8356" name="TY689"/>
                <a:gd fmla="*/ 12820 w 18055" name="TX690"/>
                <a:gd fmla="*/ 2618 h 8356" name="TY690"/>
                <a:gd fmla="*/ 12832 w 18055" name="TX691"/>
                <a:gd fmla="*/ 2584 h 8356" name="TY691"/>
                <a:gd fmla="*/ 12820 w 18055" name="TX692"/>
                <a:gd fmla="*/ 2596 h 8356" name="TY692"/>
                <a:gd fmla="*/ 12820 w 18055" name="TX693"/>
                <a:gd fmla="*/ 2596 h 8356" name="TY693"/>
                <a:gd fmla="*/ 12820 w 18055" name="TX694"/>
                <a:gd fmla="*/ 2563 h 8356" name="TY694"/>
                <a:gd fmla="*/ 12711 w 18055" name="TX695"/>
                <a:gd fmla="*/ 2453 h 8356" name="TY695"/>
                <a:gd fmla="*/ 12733 w 18055" name="TX696"/>
                <a:gd fmla="*/ 2443 h 8356" name="TY696"/>
                <a:gd fmla="*/ 12711 w 18055" name="TX697"/>
                <a:gd fmla="*/ 2443 h 8356" name="TY697"/>
                <a:gd fmla="*/ 12766 w 18055" name="TX698"/>
                <a:gd fmla="*/ 2322 h 8356" name="TY698"/>
                <a:gd fmla="*/ 12755 w 18055" name="TX699"/>
                <a:gd fmla="*/ 2289 h 8356" name="TY699"/>
                <a:gd fmla="*/ 12613 w 18055" name="TX700"/>
                <a:gd fmla="*/ 2234 h 8356" name="TY700"/>
                <a:gd fmla="*/ 12536 w 18055" name="TX701"/>
                <a:gd fmla="*/ 2234 h 8356" name="TY701"/>
                <a:gd fmla="*/ 12613 w 18055" name="TX702"/>
                <a:gd fmla="*/ 2212 h 8356" name="TY702"/>
                <a:gd fmla="*/ 12536 w 18055" name="TX703"/>
                <a:gd fmla="*/ 2224 h 8356" name="TY703"/>
                <a:gd fmla="*/ 12744 w 18055" name="TX704"/>
                <a:gd fmla="*/ 2136 h 8356" name="TY704"/>
                <a:gd fmla="*/ 12864 w 18055" name="TX705"/>
                <a:gd fmla="*/ 2015 h 8356" name="TY705"/>
                <a:gd fmla="*/ 12864 w 18055" name="TX706"/>
                <a:gd fmla="*/ 1993 h 8356" name="TY706"/>
                <a:gd fmla="*/ 12788 w 18055" name="TX707"/>
                <a:gd fmla="*/ 1917 h 8356" name="TY707"/>
                <a:gd fmla="*/ 12777 w 18055" name="TX708"/>
                <a:gd fmla="*/ 1927 h 8356" name="TY708"/>
                <a:gd fmla="*/ 12777 w 18055" name="TX709"/>
                <a:gd fmla="*/ 1927 h 8356" name="TY709"/>
                <a:gd fmla="*/ 12799 w 18055" name="TX710"/>
                <a:gd fmla="*/ 1906 h 8356" name="TY710"/>
                <a:gd fmla="*/ 12766 w 18055" name="TX711"/>
                <a:gd fmla="*/ 1906 h 8356" name="TY711"/>
                <a:gd fmla="*/ 12842 w 18055" name="TX712"/>
                <a:gd fmla="*/ 1764 h 8356" name="TY712"/>
                <a:gd fmla="*/ 12832 w 18055" name="TX713"/>
                <a:gd fmla="*/ 1752 h 8356" name="TY713"/>
                <a:gd fmla="*/ 12689 w 18055" name="TX714"/>
                <a:gd fmla="*/ 1643 h 8356" name="TY714"/>
                <a:gd fmla="*/ 12711 w 18055" name="TX715"/>
                <a:gd fmla="*/ 1632 h 8356" name="TY715"/>
                <a:gd fmla="*/ 12689 w 18055" name="TX716"/>
                <a:gd fmla="*/ 1632 h 8356" name="TY716"/>
                <a:gd fmla="*/ 12733 w 18055" name="TX717"/>
                <a:gd fmla="*/ 1545 h 8356" name="TY717"/>
                <a:gd fmla="*/ 12679 w 18055" name="TX718"/>
                <a:gd fmla="*/ 1446 h 8356" name="TY718"/>
                <a:gd fmla="*/ 12470 w 18055" name="TX719"/>
                <a:gd fmla="*/ 1348 h 8356" name="TY719"/>
                <a:gd fmla="*/ 12382 w 18055" name="TX720"/>
                <a:gd fmla="*/ 1304 h 8356" name="TY720"/>
                <a:gd fmla="*/ 12372 w 18055" name="TX721"/>
                <a:gd fmla="*/ 1304 h 8356" name="TY721"/>
                <a:gd fmla="*/ 12284 w 18055" name="TX722"/>
                <a:gd fmla="*/ 1413 h 8356" name="TY722"/>
                <a:gd fmla="*/ 12284 w 18055" name="TX723"/>
                <a:gd fmla="*/ 1424 h 8356" name="TY723"/>
                <a:gd fmla="*/ 12339 w 18055" name="TX724"/>
                <a:gd fmla="*/ 1545 h 8356" name="TY724"/>
                <a:gd fmla="*/ 12328 w 18055" name="TX725"/>
                <a:gd fmla="*/ 1545 h 8356" name="TY725"/>
                <a:gd fmla="*/ 12339 w 18055" name="TX726"/>
                <a:gd fmla="*/ 1567 h 8356" name="TY726"/>
                <a:gd fmla="*/ 12142 w 18055" name="TX727"/>
                <a:gd fmla="*/ 1435 h 8356" name="TY727"/>
                <a:gd fmla="*/ 12131 w 18055" name="TX728"/>
                <a:gd fmla="*/ 1435 h 8356" name="TY728"/>
                <a:gd fmla="*/ 12010 w 18055" name="TX729"/>
                <a:gd fmla="*/ 1589 h 8356" name="TY729"/>
                <a:gd fmla="*/ 11945 w 18055" name="TX730"/>
                <a:gd fmla="*/ 1774 h 8356" name="TY730"/>
                <a:gd fmla="*/ 11945 w 18055" name="TX731"/>
                <a:gd fmla="*/ 1764 h 8356" name="TY731"/>
                <a:gd fmla="*/ 11945 w 18055" name="TX732"/>
                <a:gd fmla="*/ 1643 h 8356" name="TY732"/>
                <a:gd fmla="*/ 11781 w 18055" name="TX733"/>
                <a:gd fmla="*/ 1457 h 8356" name="TY733"/>
                <a:gd fmla="*/ 11803 w 18055" name="TX734"/>
                <a:gd fmla="*/ 1457 h 8356" name="TY734"/>
                <a:gd fmla="*/ 11781 w 18055" name="TX735"/>
                <a:gd fmla="*/ 1446 h 8356" name="TY735"/>
                <a:gd fmla="*/ 11890 w 18055" name="TX736"/>
                <a:gd fmla="*/ 1238 h 8356" name="TY736"/>
                <a:gd fmla="*/ 11879 w 18055" name="TX737"/>
                <a:gd fmla="*/ 1194 h 8356" name="TY737"/>
                <a:gd fmla="*/ 11693 w 18055" name="TX738"/>
                <a:gd fmla="*/ 1085 h 8356" name="TY738"/>
                <a:gd fmla="*/ 11606 w 18055" name="TX739"/>
                <a:gd fmla="*/ 1107 h 8356" name="TY739"/>
                <a:gd fmla="*/ 11606 w 18055" name="TX740"/>
                <a:gd fmla="*/ 1095 h 8356" name="TY740"/>
                <a:gd fmla="*/ 11606 w 18055" name="TX741"/>
                <a:gd fmla="*/ 1085 h 8356" name="TY741"/>
                <a:gd fmla="*/ 11441 w 18055" name="TX742"/>
                <a:gd fmla="*/ 986 h 8356" name="TY742"/>
                <a:gd fmla="*/ 11299 w 18055" name="TX743"/>
                <a:gd fmla="*/ 1095 h 8356" name="TY743"/>
                <a:gd fmla="*/ 11299 w 18055" name="TX744"/>
                <a:gd fmla="*/ 1063 h 8356" name="TY744"/>
                <a:gd fmla="*/ 11288 w 18055" name="TX745"/>
                <a:gd fmla="*/ 1085 h 8356" name="TY745"/>
                <a:gd fmla="*/ 11288 w 18055" name="TX746"/>
                <a:gd fmla="*/ 1041 h 8356" name="TY746"/>
                <a:gd fmla="*/ 11058 w 18055" name="TX747"/>
                <a:gd fmla="*/ 833 h 8356" name="TY747"/>
                <a:gd fmla="*/ 11047 w 18055" name="TX748"/>
                <a:gd fmla="*/ 833 h 8356" name="TY748"/>
                <a:gd fmla="*/ 10817 w 18055" name="TX749"/>
                <a:gd fmla="*/ 1095 h 8356" name="TY749"/>
                <a:gd fmla="*/ 10817 w 18055" name="TX750"/>
                <a:gd fmla="*/ 1107 h 8356" name="TY750"/>
                <a:gd fmla="*/ 10817 w 18055" name="TX751"/>
                <a:gd fmla="*/ 1117 h 8356" name="TY751"/>
                <a:gd fmla="*/ 10587 w 18055" name="TX752"/>
                <a:gd fmla="*/ 964 h 8356" name="TY752"/>
                <a:gd fmla="*/ 10543 w 18055" name="TX753"/>
                <a:gd fmla="*/ 1292 h 8356" name="TY753"/>
                <a:gd fmla="*/ 10258 w 18055" name="TX754"/>
                <a:gd fmla="*/ 1095 h 8356" name="TY754"/>
                <a:gd fmla="*/ 10248 w 18055" name="TX755"/>
                <a:gd fmla="*/ 1052 h 8356" name="TY755"/>
                <a:gd fmla="*/ 10314 w 18055" name="TX756"/>
                <a:gd fmla="*/ 735 h 8356" name="TY756"/>
                <a:gd fmla="*/ 10314 w 18055" name="TX757"/>
                <a:gd fmla="*/ 713 h 8356" name="TY757"/>
                <a:gd fmla="*/ 10204 w 18055" name="TX758"/>
                <a:gd fmla="*/ 559 h 8356" name="TY758"/>
                <a:gd fmla="*/ 10171 w 18055" name="TX759"/>
                <a:gd fmla="*/ 548 h 8356" name="TY759"/>
                <a:gd fmla="*/ 10127 w 18055" name="TX760"/>
                <a:gd fmla="*/ 559 h 8356" name="TY760"/>
                <a:gd fmla="*/ 10138 w 18055" name="TX761"/>
                <a:gd fmla="*/ 537 h 8356" name="TY761"/>
                <a:gd fmla="*/ 10138 w 18055" name="TX762"/>
                <a:gd fmla="*/ 537 h 8356" name="TY762"/>
                <a:gd fmla="*/ 10131 w 18055" name="TX763"/>
                <a:gd fmla="*/ 540 h 8356" name="TY763"/>
                <a:gd fmla="*/ 10131 w 18055" name="TX764"/>
                <a:gd fmla="*/ 540 h 8356" name="TY764"/>
                <a:gd fmla="*/ 10138 w 18055" name="TX765"/>
                <a:gd fmla="*/ 494 h 8356" name="TY765"/>
                <a:gd fmla="*/ 10007 w 18055" name="TX766"/>
                <a:gd fmla="*/ 384 h 8356" name="TY766"/>
                <a:gd fmla="*/ 9996 w 18055" name="TX767"/>
                <a:gd fmla="*/ 384 h 8356" name="TY767"/>
                <a:gd fmla="*/ 9777 w 18055" name="TX768"/>
                <a:gd fmla="*/ 526 h 8356" name="TY768"/>
                <a:gd fmla="*/ 9613 w 18055" name="TX769"/>
                <a:gd fmla="*/ 132 h 8356" name="TY769"/>
                <a:gd fmla="*/ 9175 w 18055" name="TX770"/>
                <a:gd fmla="*/ 1 h 8356" name="TY77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7" y="TY137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1" y="TY141"/>
                </a:cxn>
                <a:cxn ang="0">
                  <a:pos x="TX142" y="TY142"/>
                </a:cxn>
                <a:cxn ang="0">
                  <a:pos x="TX143" y="TY143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  <a:cxn ang="0">
                  <a:pos x="TX147" y="TY147"/>
                </a:cxn>
                <a:cxn ang="0">
                  <a:pos x="TX148" y="TY148"/>
                </a:cxn>
                <a:cxn ang="0">
                  <a:pos x="TX149" y="TY149"/>
                </a:cxn>
                <a:cxn ang="0">
                  <a:pos x="TX150" y="TY150"/>
                </a:cxn>
                <a:cxn ang="0">
                  <a:pos x="TX151" y="TY151"/>
                </a:cxn>
                <a:cxn ang="0">
                  <a:pos x="TX152" y="TY152"/>
                </a:cxn>
                <a:cxn ang="0">
                  <a:pos x="TX153" y="TY153"/>
                </a:cxn>
                <a:cxn ang="0">
                  <a:pos x="TX154" y="TY154"/>
                </a:cxn>
                <a:cxn ang="0">
                  <a:pos x="TX156" y="TY156"/>
                </a:cxn>
                <a:cxn ang="0">
                  <a:pos x="TX157" y="TY157"/>
                </a:cxn>
                <a:cxn ang="0">
                  <a:pos x="TX158" y="TY158"/>
                </a:cxn>
                <a:cxn ang="0">
                  <a:pos x="TX159" y="TY159"/>
                </a:cxn>
                <a:cxn ang="0">
                  <a:pos x="TX161" y="TY161"/>
                </a:cxn>
                <a:cxn ang="0">
                  <a:pos x="TX162" y="TY162"/>
                </a:cxn>
                <a:cxn ang="0">
                  <a:pos x="TX163" y="TY163"/>
                </a:cxn>
                <a:cxn ang="0">
                  <a:pos x="TX164" y="TY164"/>
                </a:cxn>
                <a:cxn ang="0">
                  <a:pos x="TX165" y="TY165"/>
                </a:cxn>
                <a:cxn ang="0">
                  <a:pos x="TX166" y="TY166"/>
                </a:cxn>
                <a:cxn ang="0">
                  <a:pos x="TX167" y="TY167"/>
                </a:cxn>
                <a:cxn ang="0">
                  <a:pos x="TX168" y="TY168"/>
                </a:cxn>
                <a:cxn ang="0">
                  <a:pos x="TX169" y="TY169"/>
                </a:cxn>
                <a:cxn ang="0">
                  <a:pos x="TX170" y="TY170"/>
                </a:cxn>
                <a:cxn ang="0">
                  <a:pos x="TX171" y="TY171"/>
                </a:cxn>
                <a:cxn ang="0">
                  <a:pos x="TX172" y="TY172"/>
                </a:cxn>
                <a:cxn ang="0">
                  <a:pos x="TX173" y="TY173"/>
                </a:cxn>
                <a:cxn ang="0">
                  <a:pos x="TX174" y="TY174"/>
                </a:cxn>
                <a:cxn ang="0">
                  <a:pos x="TX175" y="TY175"/>
                </a:cxn>
                <a:cxn ang="0">
                  <a:pos x="TX177" y="TY177"/>
                </a:cxn>
                <a:cxn ang="0">
                  <a:pos x="TX178" y="TY178"/>
                </a:cxn>
                <a:cxn ang="0">
                  <a:pos x="TX179" y="TY179"/>
                </a:cxn>
                <a:cxn ang="0">
                  <a:pos x="TX180" y="TY180"/>
                </a:cxn>
                <a:cxn ang="0">
                  <a:pos x="TX181" y="TY181"/>
                </a:cxn>
                <a:cxn ang="0">
                  <a:pos x="TX182" y="TY182"/>
                </a:cxn>
                <a:cxn ang="0">
                  <a:pos x="TX183" y="TY183"/>
                </a:cxn>
                <a:cxn ang="0">
                  <a:pos x="TX184" y="TY184"/>
                </a:cxn>
                <a:cxn ang="0">
                  <a:pos x="TX185" y="TY185"/>
                </a:cxn>
                <a:cxn ang="0">
                  <a:pos x="TX186" y="TY186"/>
                </a:cxn>
                <a:cxn ang="0">
                  <a:pos x="TX187" y="TY187"/>
                </a:cxn>
                <a:cxn ang="0">
                  <a:pos x="TX188" y="TY188"/>
                </a:cxn>
                <a:cxn ang="0">
                  <a:pos x="TX189" y="TY189"/>
                </a:cxn>
                <a:cxn ang="0">
                  <a:pos x="TX190" y="TY190"/>
                </a:cxn>
                <a:cxn ang="0">
                  <a:pos x="TX191" y="TY191"/>
                </a:cxn>
                <a:cxn ang="0">
                  <a:pos x="TX192" y="TY192"/>
                </a:cxn>
                <a:cxn ang="0">
                  <a:pos x="TX193" y="TY193"/>
                </a:cxn>
                <a:cxn ang="0">
                  <a:pos x="TX194" y="TY194"/>
                </a:cxn>
                <a:cxn ang="0">
                  <a:pos x="TX195" y="TY195"/>
                </a:cxn>
                <a:cxn ang="0">
                  <a:pos x="TX196" y="TY196"/>
                </a:cxn>
                <a:cxn ang="0">
                  <a:pos x="TX198" y="TY198"/>
                </a:cxn>
                <a:cxn ang="0">
                  <a:pos x="TX199" y="TY199"/>
                </a:cxn>
                <a:cxn ang="0">
                  <a:pos x="TX200" y="TY200"/>
                </a:cxn>
                <a:cxn ang="0">
                  <a:pos x="TX202" y="TY202"/>
                </a:cxn>
                <a:cxn ang="0">
                  <a:pos x="TX203" y="TY203"/>
                </a:cxn>
                <a:cxn ang="0">
                  <a:pos x="TX204" y="TY204"/>
                </a:cxn>
                <a:cxn ang="0">
                  <a:pos x="TX205" y="TY205"/>
                </a:cxn>
                <a:cxn ang="0">
                  <a:pos x="TX206" y="TY206"/>
                </a:cxn>
                <a:cxn ang="0">
                  <a:pos x="TX207" y="TY207"/>
                </a:cxn>
                <a:cxn ang="0">
                  <a:pos x="TX208" y="TY208"/>
                </a:cxn>
                <a:cxn ang="0">
                  <a:pos x="TX209" y="TY209"/>
                </a:cxn>
                <a:cxn ang="0">
                  <a:pos x="TX210" y="TY210"/>
                </a:cxn>
                <a:cxn ang="0">
                  <a:pos x="TX211" y="TY211"/>
                </a:cxn>
                <a:cxn ang="0">
                  <a:pos x="TX212" y="TY212"/>
                </a:cxn>
                <a:cxn ang="0">
                  <a:pos x="TX213" y="TY213"/>
                </a:cxn>
                <a:cxn ang="0">
                  <a:pos x="TX214" y="TY214"/>
                </a:cxn>
                <a:cxn ang="0">
                  <a:pos x="TX215" y="TY215"/>
                </a:cxn>
                <a:cxn ang="0">
                  <a:pos x="TX216" y="TY216"/>
                </a:cxn>
                <a:cxn ang="0">
                  <a:pos x="TX217" y="TY217"/>
                </a:cxn>
                <a:cxn ang="0">
                  <a:pos x="TX218" y="TY218"/>
                </a:cxn>
                <a:cxn ang="0">
                  <a:pos x="TX219" y="TY219"/>
                </a:cxn>
                <a:cxn ang="0">
                  <a:pos x="TX220" y="TY220"/>
                </a:cxn>
                <a:cxn ang="0">
                  <a:pos x="TX221" y="TY221"/>
                </a:cxn>
                <a:cxn ang="0">
                  <a:pos x="TX222" y="TY222"/>
                </a:cxn>
                <a:cxn ang="0">
                  <a:pos x="TX223" y="TY223"/>
                </a:cxn>
                <a:cxn ang="0">
                  <a:pos x="TX224" y="TY224"/>
                </a:cxn>
                <a:cxn ang="0">
                  <a:pos x="TX225" y="TY225"/>
                </a:cxn>
                <a:cxn ang="0">
                  <a:pos x="TX226" y="TY226"/>
                </a:cxn>
                <a:cxn ang="0">
                  <a:pos x="TX227" y="TY227"/>
                </a:cxn>
                <a:cxn ang="0">
                  <a:pos x="TX228" y="TY228"/>
                </a:cxn>
                <a:cxn ang="0">
                  <a:pos x="TX229" y="TY229"/>
                </a:cxn>
                <a:cxn ang="0">
                  <a:pos x="TX230" y="TY230"/>
                </a:cxn>
                <a:cxn ang="0">
                  <a:pos x="TX231" y="TY231"/>
                </a:cxn>
                <a:cxn ang="0">
                  <a:pos x="TX232" y="TY232"/>
                </a:cxn>
                <a:cxn ang="0">
                  <a:pos x="TX233" y="TY233"/>
                </a:cxn>
                <a:cxn ang="0">
                  <a:pos x="TX234" y="TY234"/>
                </a:cxn>
                <a:cxn ang="0">
                  <a:pos x="TX235" y="TY235"/>
                </a:cxn>
                <a:cxn ang="0">
                  <a:pos x="TX236" y="TY236"/>
                </a:cxn>
                <a:cxn ang="0">
                  <a:pos x="TX237" y="TY237"/>
                </a:cxn>
                <a:cxn ang="0">
                  <a:pos x="TX238" y="TY238"/>
                </a:cxn>
                <a:cxn ang="0">
                  <a:pos x="TX239" y="TY239"/>
                </a:cxn>
                <a:cxn ang="0">
                  <a:pos x="TX240" y="TY240"/>
                </a:cxn>
                <a:cxn ang="0">
                  <a:pos x="TX241" y="TY241"/>
                </a:cxn>
                <a:cxn ang="0">
                  <a:pos x="TX242" y="TY242"/>
                </a:cxn>
                <a:cxn ang="0">
                  <a:pos x="TX243" y="TY243"/>
                </a:cxn>
                <a:cxn ang="0">
                  <a:pos x="TX244" y="TY244"/>
                </a:cxn>
                <a:cxn ang="0">
                  <a:pos x="TX245" y="TY245"/>
                </a:cxn>
                <a:cxn ang="0">
                  <a:pos x="TX246" y="TY246"/>
                </a:cxn>
                <a:cxn ang="0">
                  <a:pos x="TX247" y="TY247"/>
                </a:cxn>
                <a:cxn ang="0">
                  <a:pos x="TX248" y="TY248"/>
                </a:cxn>
                <a:cxn ang="0">
                  <a:pos x="TX249" y="TY249"/>
                </a:cxn>
                <a:cxn ang="0">
                  <a:pos x="TX250" y="TY250"/>
                </a:cxn>
                <a:cxn ang="0">
                  <a:pos x="TX251" y="TY251"/>
                </a:cxn>
                <a:cxn ang="0">
                  <a:pos x="TX252" y="TY252"/>
                </a:cxn>
                <a:cxn ang="0">
                  <a:pos x="TX253" y="TY253"/>
                </a:cxn>
                <a:cxn ang="0">
                  <a:pos x="TX254" y="TY254"/>
                </a:cxn>
                <a:cxn ang="0">
                  <a:pos x="TX255" y="TY255"/>
                </a:cxn>
                <a:cxn ang="0">
                  <a:pos x="TX256" y="TY256"/>
                </a:cxn>
                <a:cxn ang="0">
                  <a:pos x="TX257" y="TY257"/>
                </a:cxn>
                <a:cxn ang="0">
                  <a:pos x="TX258" y="TY258"/>
                </a:cxn>
                <a:cxn ang="0">
                  <a:pos x="TX259" y="TY259"/>
                </a:cxn>
                <a:cxn ang="0">
                  <a:pos x="TX260" y="TY260"/>
                </a:cxn>
                <a:cxn ang="0">
                  <a:pos x="TX261" y="TY261"/>
                </a:cxn>
                <a:cxn ang="0">
                  <a:pos x="TX262" y="TY262"/>
                </a:cxn>
                <a:cxn ang="0">
                  <a:pos x="TX263" y="TY263"/>
                </a:cxn>
                <a:cxn ang="0">
                  <a:pos x="TX264" y="TY264"/>
                </a:cxn>
                <a:cxn ang="0">
                  <a:pos x="TX265" y="TY265"/>
                </a:cxn>
                <a:cxn ang="0">
                  <a:pos x="TX266" y="TY266"/>
                </a:cxn>
                <a:cxn ang="0">
                  <a:pos x="TX267" y="TY267"/>
                </a:cxn>
                <a:cxn ang="0">
                  <a:pos x="TX268" y="TY268"/>
                </a:cxn>
                <a:cxn ang="0">
                  <a:pos x="TX269" y="TY269"/>
                </a:cxn>
                <a:cxn ang="0">
                  <a:pos x="TX270" y="TY270"/>
                </a:cxn>
                <a:cxn ang="0">
                  <a:pos x="TX271" y="TY271"/>
                </a:cxn>
                <a:cxn ang="0">
                  <a:pos x="TX272" y="TY272"/>
                </a:cxn>
                <a:cxn ang="0">
                  <a:pos x="TX273" y="TY273"/>
                </a:cxn>
                <a:cxn ang="0">
                  <a:pos x="TX274" y="TY274"/>
                </a:cxn>
                <a:cxn ang="0">
                  <a:pos x="TX275" y="TY275"/>
                </a:cxn>
                <a:cxn ang="0">
                  <a:pos x="TX276" y="TY276"/>
                </a:cxn>
                <a:cxn ang="0">
                  <a:pos x="TX277" y="TY277"/>
                </a:cxn>
                <a:cxn ang="0">
                  <a:pos x="TX278" y="TY278"/>
                </a:cxn>
                <a:cxn ang="0">
                  <a:pos x="TX279" y="TY279"/>
                </a:cxn>
                <a:cxn ang="0">
                  <a:pos x="TX280" y="TY280"/>
                </a:cxn>
                <a:cxn ang="0">
                  <a:pos x="TX281" y="TY281"/>
                </a:cxn>
                <a:cxn ang="0">
                  <a:pos x="TX282" y="TY282"/>
                </a:cxn>
                <a:cxn ang="0">
                  <a:pos x="TX283" y="TY283"/>
                </a:cxn>
                <a:cxn ang="0">
                  <a:pos x="TX284" y="TY284"/>
                </a:cxn>
                <a:cxn ang="0">
                  <a:pos x="TX285" y="TY285"/>
                </a:cxn>
                <a:cxn ang="0">
                  <a:pos x="TX286" y="TY286"/>
                </a:cxn>
                <a:cxn ang="0">
                  <a:pos x="TX287" y="TY287"/>
                </a:cxn>
                <a:cxn ang="0">
                  <a:pos x="TX288" y="TY288"/>
                </a:cxn>
                <a:cxn ang="0">
                  <a:pos x="TX289" y="TY289"/>
                </a:cxn>
                <a:cxn ang="0">
                  <a:pos x="TX290" y="TY290"/>
                </a:cxn>
                <a:cxn ang="0">
                  <a:pos x="TX291" y="TY291"/>
                </a:cxn>
                <a:cxn ang="0">
                  <a:pos x="TX292" y="TY292"/>
                </a:cxn>
                <a:cxn ang="0">
                  <a:pos x="TX293" y="TY293"/>
                </a:cxn>
                <a:cxn ang="0">
                  <a:pos x="TX294" y="TY294"/>
                </a:cxn>
                <a:cxn ang="0">
                  <a:pos x="TX295" y="TY295"/>
                </a:cxn>
                <a:cxn ang="0">
                  <a:pos x="TX296" y="TY296"/>
                </a:cxn>
                <a:cxn ang="0">
                  <a:pos x="TX297" y="TY297"/>
                </a:cxn>
                <a:cxn ang="0">
                  <a:pos x="TX298" y="TY298"/>
                </a:cxn>
                <a:cxn ang="0">
                  <a:pos x="TX299" y="TY299"/>
                </a:cxn>
                <a:cxn ang="0">
                  <a:pos x="TX300" y="TY300"/>
                </a:cxn>
                <a:cxn ang="0">
                  <a:pos x="TX301" y="TY301"/>
                </a:cxn>
                <a:cxn ang="0">
                  <a:pos x="TX302" y="TY302"/>
                </a:cxn>
                <a:cxn ang="0">
                  <a:pos x="TX303" y="TY303"/>
                </a:cxn>
                <a:cxn ang="0">
                  <a:pos x="TX304" y="TY304"/>
                </a:cxn>
                <a:cxn ang="0">
                  <a:pos x="TX305" y="TY305"/>
                </a:cxn>
                <a:cxn ang="0">
                  <a:pos x="TX306" y="TY306"/>
                </a:cxn>
                <a:cxn ang="0">
                  <a:pos x="TX307" y="TY307"/>
                </a:cxn>
                <a:cxn ang="0">
                  <a:pos x="TX308" y="TY308"/>
                </a:cxn>
                <a:cxn ang="0">
                  <a:pos x="TX309" y="TY309"/>
                </a:cxn>
                <a:cxn ang="0">
                  <a:pos x="TX310" y="TY310"/>
                </a:cxn>
                <a:cxn ang="0">
                  <a:pos x="TX311" y="TY311"/>
                </a:cxn>
                <a:cxn ang="0">
                  <a:pos x="TX312" y="TY312"/>
                </a:cxn>
                <a:cxn ang="0">
                  <a:pos x="TX313" y="TY313"/>
                </a:cxn>
                <a:cxn ang="0">
                  <a:pos x="TX314" y="TY314"/>
                </a:cxn>
                <a:cxn ang="0">
                  <a:pos x="TX315" y="TY315"/>
                </a:cxn>
                <a:cxn ang="0">
                  <a:pos x="TX316" y="TY316"/>
                </a:cxn>
                <a:cxn ang="0">
                  <a:pos x="TX317" y="TY317"/>
                </a:cxn>
                <a:cxn ang="0">
                  <a:pos x="TX318" y="TY318"/>
                </a:cxn>
                <a:cxn ang="0">
                  <a:pos x="TX319" y="TY319"/>
                </a:cxn>
                <a:cxn ang="0">
                  <a:pos x="TX320" y="TY320"/>
                </a:cxn>
                <a:cxn ang="0">
                  <a:pos x="TX321" y="TY321"/>
                </a:cxn>
                <a:cxn ang="0">
                  <a:pos x="TX322" y="TY322"/>
                </a:cxn>
                <a:cxn ang="0">
                  <a:pos x="TX323" y="TY323"/>
                </a:cxn>
                <a:cxn ang="0">
                  <a:pos x="TX324" y="TY324"/>
                </a:cxn>
                <a:cxn ang="0">
                  <a:pos x="TX325" y="TY325"/>
                </a:cxn>
                <a:cxn ang="0">
                  <a:pos x="TX326" y="TY326"/>
                </a:cxn>
                <a:cxn ang="0">
                  <a:pos x="TX327" y="TY327"/>
                </a:cxn>
                <a:cxn ang="0">
                  <a:pos x="TX328" y="TY328"/>
                </a:cxn>
                <a:cxn ang="0">
                  <a:pos x="TX329" y="TY329"/>
                </a:cxn>
                <a:cxn ang="0">
                  <a:pos x="TX330" y="TY330"/>
                </a:cxn>
                <a:cxn ang="0">
                  <a:pos x="TX331" y="TY331"/>
                </a:cxn>
                <a:cxn ang="0">
                  <a:pos x="TX332" y="TY332"/>
                </a:cxn>
                <a:cxn ang="0">
                  <a:pos x="TX333" y="TY333"/>
                </a:cxn>
                <a:cxn ang="0">
                  <a:pos x="TX334" y="TY334"/>
                </a:cxn>
                <a:cxn ang="0">
                  <a:pos x="TX335" y="TY335"/>
                </a:cxn>
                <a:cxn ang="0">
                  <a:pos x="TX336" y="TY336"/>
                </a:cxn>
                <a:cxn ang="0">
                  <a:pos x="TX337" y="TY337"/>
                </a:cxn>
                <a:cxn ang="0">
                  <a:pos x="TX338" y="TY338"/>
                </a:cxn>
                <a:cxn ang="0">
                  <a:pos x="TX339" y="TY339"/>
                </a:cxn>
                <a:cxn ang="0">
                  <a:pos x="TX340" y="TY340"/>
                </a:cxn>
                <a:cxn ang="0">
                  <a:pos x="TX341" y="TY341"/>
                </a:cxn>
                <a:cxn ang="0">
                  <a:pos x="TX342" y="TY342"/>
                </a:cxn>
                <a:cxn ang="0">
                  <a:pos x="TX343" y="TY343"/>
                </a:cxn>
                <a:cxn ang="0">
                  <a:pos x="TX344" y="TY344"/>
                </a:cxn>
                <a:cxn ang="0">
                  <a:pos x="TX345" y="TY345"/>
                </a:cxn>
                <a:cxn ang="0">
                  <a:pos x="TX346" y="TY346"/>
                </a:cxn>
                <a:cxn ang="0">
                  <a:pos x="TX347" y="TY347"/>
                </a:cxn>
                <a:cxn ang="0">
                  <a:pos x="TX348" y="TY348"/>
                </a:cxn>
                <a:cxn ang="0">
                  <a:pos x="TX349" y="TY349"/>
                </a:cxn>
                <a:cxn ang="0">
                  <a:pos x="TX350" y="TY350"/>
                </a:cxn>
                <a:cxn ang="0">
                  <a:pos x="TX351" y="TY351"/>
                </a:cxn>
                <a:cxn ang="0">
                  <a:pos x="TX352" y="TY352"/>
                </a:cxn>
                <a:cxn ang="0">
                  <a:pos x="TX353" y="TY353"/>
                </a:cxn>
                <a:cxn ang="0">
                  <a:pos x="TX354" y="TY354"/>
                </a:cxn>
                <a:cxn ang="0">
                  <a:pos x="TX355" y="TY355"/>
                </a:cxn>
                <a:cxn ang="0">
                  <a:pos x="TX356" y="TY356"/>
                </a:cxn>
                <a:cxn ang="0">
                  <a:pos x="TX357" y="TY357"/>
                </a:cxn>
                <a:cxn ang="0">
                  <a:pos x="TX358" y="TY358"/>
                </a:cxn>
                <a:cxn ang="0">
                  <a:pos x="TX359" y="TY359"/>
                </a:cxn>
                <a:cxn ang="0">
                  <a:pos x="TX360" y="TY360"/>
                </a:cxn>
                <a:cxn ang="0">
                  <a:pos x="TX361" y="TY361"/>
                </a:cxn>
                <a:cxn ang="0">
                  <a:pos x="TX362" y="TY362"/>
                </a:cxn>
                <a:cxn ang="0">
                  <a:pos x="TX363" y="TY363"/>
                </a:cxn>
                <a:cxn ang="0">
                  <a:pos x="TX364" y="TY364"/>
                </a:cxn>
                <a:cxn ang="0">
                  <a:pos x="TX365" y="TY365"/>
                </a:cxn>
                <a:cxn ang="0">
                  <a:pos x="TX366" y="TY366"/>
                </a:cxn>
                <a:cxn ang="0">
                  <a:pos x="TX367" y="TY367"/>
                </a:cxn>
                <a:cxn ang="0">
                  <a:pos x="TX369" y="TY369"/>
                </a:cxn>
                <a:cxn ang="0">
                  <a:pos x="TX370" y="TY370"/>
                </a:cxn>
                <a:cxn ang="0">
                  <a:pos x="TX371" y="TY371"/>
                </a:cxn>
                <a:cxn ang="0">
                  <a:pos x="TX372" y="TY372"/>
                </a:cxn>
                <a:cxn ang="0">
                  <a:pos x="TX373" y="TY373"/>
                </a:cxn>
                <a:cxn ang="0">
                  <a:pos x="TX374" y="TY374"/>
                </a:cxn>
                <a:cxn ang="0">
                  <a:pos x="TX375" y="TY375"/>
                </a:cxn>
                <a:cxn ang="0">
                  <a:pos x="TX376" y="TY376"/>
                </a:cxn>
                <a:cxn ang="0">
                  <a:pos x="TX377" y="TY377"/>
                </a:cxn>
                <a:cxn ang="0">
                  <a:pos x="TX378" y="TY378"/>
                </a:cxn>
                <a:cxn ang="0">
                  <a:pos x="TX379" y="TY379"/>
                </a:cxn>
                <a:cxn ang="0">
                  <a:pos x="TX380" y="TY380"/>
                </a:cxn>
                <a:cxn ang="0">
                  <a:pos x="TX381" y="TY381"/>
                </a:cxn>
                <a:cxn ang="0">
                  <a:pos x="TX382" y="TY382"/>
                </a:cxn>
                <a:cxn ang="0">
                  <a:pos x="TX383" y="TY383"/>
                </a:cxn>
                <a:cxn ang="0">
                  <a:pos x="TX384" y="TY384"/>
                </a:cxn>
                <a:cxn ang="0">
                  <a:pos x="TX385" y="TY385"/>
                </a:cxn>
                <a:cxn ang="0">
                  <a:pos x="TX386" y="TY386"/>
                </a:cxn>
                <a:cxn ang="0">
                  <a:pos x="TX387" y="TY387"/>
                </a:cxn>
                <a:cxn ang="0">
                  <a:pos x="TX388" y="TY388"/>
                </a:cxn>
                <a:cxn ang="0">
                  <a:pos x="TX389" y="TY389"/>
                </a:cxn>
                <a:cxn ang="0">
                  <a:pos x="TX390" y="TY390"/>
                </a:cxn>
                <a:cxn ang="0">
                  <a:pos x="TX391" y="TY391"/>
                </a:cxn>
                <a:cxn ang="0">
                  <a:pos x="TX392" y="TY392"/>
                </a:cxn>
                <a:cxn ang="0">
                  <a:pos x="TX393" y="TY393"/>
                </a:cxn>
                <a:cxn ang="0">
                  <a:pos x="TX394" y="TY394"/>
                </a:cxn>
                <a:cxn ang="0">
                  <a:pos x="TX395" y="TY395"/>
                </a:cxn>
                <a:cxn ang="0">
                  <a:pos x="TX396" y="TY396"/>
                </a:cxn>
                <a:cxn ang="0">
                  <a:pos x="TX397" y="TY397"/>
                </a:cxn>
                <a:cxn ang="0">
                  <a:pos x="TX398" y="TY398"/>
                </a:cxn>
                <a:cxn ang="0">
                  <a:pos x="TX399" y="TY399"/>
                </a:cxn>
                <a:cxn ang="0">
                  <a:pos x="TX400" y="TY400"/>
                </a:cxn>
                <a:cxn ang="0">
                  <a:pos x="TX401" y="TY401"/>
                </a:cxn>
                <a:cxn ang="0">
                  <a:pos x="TX402" y="TY402"/>
                </a:cxn>
                <a:cxn ang="0">
                  <a:pos x="TX403" y="TY403"/>
                </a:cxn>
                <a:cxn ang="0">
                  <a:pos x="TX404" y="TY404"/>
                </a:cxn>
                <a:cxn ang="0">
                  <a:pos x="TX405" y="TY405"/>
                </a:cxn>
                <a:cxn ang="0">
                  <a:pos x="TX406" y="TY406"/>
                </a:cxn>
                <a:cxn ang="0">
                  <a:pos x="TX407" y="TY407"/>
                </a:cxn>
                <a:cxn ang="0">
                  <a:pos x="TX408" y="TY408"/>
                </a:cxn>
                <a:cxn ang="0">
                  <a:pos x="TX409" y="TY409"/>
                </a:cxn>
                <a:cxn ang="0">
                  <a:pos x="TX410" y="TY410"/>
                </a:cxn>
                <a:cxn ang="0">
                  <a:pos x="TX411" y="TY411"/>
                </a:cxn>
                <a:cxn ang="0">
                  <a:pos x="TX412" y="TY412"/>
                </a:cxn>
                <a:cxn ang="0">
                  <a:pos x="TX413" y="TY413"/>
                </a:cxn>
                <a:cxn ang="0">
                  <a:pos x="TX414" y="TY414"/>
                </a:cxn>
                <a:cxn ang="0">
                  <a:pos x="TX415" y="TY415"/>
                </a:cxn>
                <a:cxn ang="0">
                  <a:pos x="TX416" y="TY416"/>
                </a:cxn>
                <a:cxn ang="0">
                  <a:pos x="TX417" y="TY417"/>
                </a:cxn>
                <a:cxn ang="0">
                  <a:pos x="TX418" y="TY418"/>
                </a:cxn>
                <a:cxn ang="0">
                  <a:pos x="TX419" y="TY419"/>
                </a:cxn>
                <a:cxn ang="0">
                  <a:pos x="TX420" y="TY420"/>
                </a:cxn>
                <a:cxn ang="0">
                  <a:pos x="TX421" y="TY421"/>
                </a:cxn>
                <a:cxn ang="0">
                  <a:pos x="TX422" y="TY422"/>
                </a:cxn>
                <a:cxn ang="0">
                  <a:pos x="TX423" y="TY423"/>
                </a:cxn>
                <a:cxn ang="0">
                  <a:pos x="TX424" y="TY424"/>
                </a:cxn>
                <a:cxn ang="0">
                  <a:pos x="TX425" y="TY425"/>
                </a:cxn>
                <a:cxn ang="0">
                  <a:pos x="TX426" y="TY426"/>
                </a:cxn>
                <a:cxn ang="0">
                  <a:pos x="TX427" y="TY427"/>
                </a:cxn>
                <a:cxn ang="0">
                  <a:pos x="TX428" y="TY428"/>
                </a:cxn>
                <a:cxn ang="0">
                  <a:pos x="TX429" y="TY429"/>
                </a:cxn>
                <a:cxn ang="0">
                  <a:pos x="TX430" y="TY430"/>
                </a:cxn>
                <a:cxn ang="0">
                  <a:pos x="TX431" y="TY431"/>
                </a:cxn>
                <a:cxn ang="0">
                  <a:pos x="TX432" y="TY432"/>
                </a:cxn>
                <a:cxn ang="0">
                  <a:pos x="TX433" y="TY433"/>
                </a:cxn>
                <a:cxn ang="0">
                  <a:pos x="TX434" y="TY434"/>
                </a:cxn>
                <a:cxn ang="0">
                  <a:pos x="TX435" y="TY435"/>
                </a:cxn>
                <a:cxn ang="0">
                  <a:pos x="TX436" y="TY436"/>
                </a:cxn>
                <a:cxn ang="0">
                  <a:pos x="TX437" y="TY437"/>
                </a:cxn>
                <a:cxn ang="0">
                  <a:pos x="TX438" y="TY438"/>
                </a:cxn>
                <a:cxn ang="0">
                  <a:pos x="TX439" y="TY439"/>
                </a:cxn>
                <a:cxn ang="0">
                  <a:pos x="TX440" y="TY440"/>
                </a:cxn>
                <a:cxn ang="0">
                  <a:pos x="TX441" y="TY441"/>
                </a:cxn>
                <a:cxn ang="0">
                  <a:pos x="TX442" y="TY442"/>
                </a:cxn>
                <a:cxn ang="0">
                  <a:pos x="TX443" y="TY443"/>
                </a:cxn>
                <a:cxn ang="0">
                  <a:pos x="TX444" y="TY444"/>
                </a:cxn>
                <a:cxn ang="0">
                  <a:pos x="TX445" y="TY445"/>
                </a:cxn>
                <a:cxn ang="0">
                  <a:pos x="TX446" y="TY446"/>
                </a:cxn>
                <a:cxn ang="0">
                  <a:pos x="TX447" y="TY447"/>
                </a:cxn>
                <a:cxn ang="0">
                  <a:pos x="TX448" y="TY448"/>
                </a:cxn>
                <a:cxn ang="0">
                  <a:pos x="TX449" y="TY449"/>
                </a:cxn>
                <a:cxn ang="0">
                  <a:pos x="TX450" y="TY450"/>
                </a:cxn>
                <a:cxn ang="0">
                  <a:pos x="TX451" y="TY451"/>
                </a:cxn>
                <a:cxn ang="0">
                  <a:pos x="TX452" y="TY452"/>
                </a:cxn>
                <a:cxn ang="0">
                  <a:pos x="TX453" y="TY453"/>
                </a:cxn>
                <a:cxn ang="0">
                  <a:pos x="TX454" y="TY454"/>
                </a:cxn>
                <a:cxn ang="0">
                  <a:pos x="TX455" y="TY455"/>
                </a:cxn>
                <a:cxn ang="0">
                  <a:pos x="TX456" y="TY456"/>
                </a:cxn>
                <a:cxn ang="0">
                  <a:pos x="TX457" y="TY457"/>
                </a:cxn>
                <a:cxn ang="0">
                  <a:pos x="TX458" y="TY458"/>
                </a:cxn>
                <a:cxn ang="0">
                  <a:pos x="TX459" y="TY459"/>
                </a:cxn>
                <a:cxn ang="0">
                  <a:pos x="TX460" y="TY460"/>
                </a:cxn>
                <a:cxn ang="0">
                  <a:pos x="TX461" y="TY461"/>
                </a:cxn>
                <a:cxn ang="0">
                  <a:pos x="TX462" y="TY462"/>
                </a:cxn>
                <a:cxn ang="0">
                  <a:pos x="TX463" y="TY463"/>
                </a:cxn>
                <a:cxn ang="0">
                  <a:pos x="TX464" y="TY464"/>
                </a:cxn>
                <a:cxn ang="0">
                  <a:pos x="TX465" y="TY465"/>
                </a:cxn>
                <a:cxn ang="0">
                  <a:pos x="TX466" y="TY466"/>
                </a:cxn>
                <a:cxn ang="0">
                  <a:pos x="TX467" y="TY467"/>
                </a:cxn>
                <a:cxn ang="0">
                  <a:pos x="TX468" y="TY468"/>
                </a:cxn>
                <a:cxn ang="0">
                  <a:pos x="TX469" y="TY469"/>
                </a:cxn>
                <a:cxn ang="0">
                  <a:pos x="TX470" y="TY470"/>
                </a:cxn>
                <a:cxn ang="0">
                  <a:pos x="TX471" y="TY471"/>
                </a:cxn>
                <a:cxn ang="0">
                  <a:pos x="TX472" y="TY472"/>
                </a:cxn>
                <a:cxn ang="0">
                  <a:pos x="TX473" y="TY473"/>
                </a:cxn>
                <a:cxn ang="0">
                  <a:pos x="TX474" y="TY474"/>
                </a:cxn>
                <a:cxn ang="0">
                  <a:pos x="TX475" y="TY475"/>
                </a:cxn>
                <a:cxn ang="0">
                  <a:pos x="TX476" y="TY476"/>
                </a:cxn>
                <a:cxn ang="0">
                  <a:pos x="TX477" y="TY477"/>
                </a:cxn>
                <a:cxn ang="0">
                  <a:pos x="TX478" y="TY478"/>
                </a:cxn>
                <a:cxn ang="0">
                  <a:pos x="TX479" y="TY479"/>
                </a:cxn>
                <a:cxn ang="0">
                  <a:pos x="TX480" y="TY480"/>
                </a:cxn>
                <a:cxn ang="0">
                  <a:pos x="TX481" y="TY481"/>
                </a:cxn>
                <a:cxn ang="0">
                  <a:pos x="TX482" y="TY482"/>
                </a:cxn>
                <a:cxn ang="0">
                  <a:pos x="TX483" y="TY483"/>
                </a:cxn>
                <a:cxn ang="0">
                  <a:pos x="TX484" y="TY484"/>
                </a:cxn>
                <a:cxn ang="0">
                  <a:pos x="TX485" y="TY485"/>
                </a:cxn>
                <a:cxn ang="0">
                  <a:pos x="TX486" y="TY486"/>
                </a:cxn>
                <a:cxn ang="0">
                  <a:pos x="TX487" y="TY487"/>
                </a:cxn>
                <a:cxn ang="0">
                  <a:pos x="TX488" y="TY488"/>
                </a:cxn>
                <a:cxn ang="0">
                  <a:pos x="TX489" y="TY489"/>
                </a:cxn>
                <a:cxn ang="0">
                  <a:pos x="TX490" y="TY490"/>
                </a:cxn>
                <a:cxn ang="0">
                  <a:pos x="TX491" y="TY491"/>
                </a:cxn>
                <a:cxn ang="0">
                  <a:pos x="TX492" y="TY492"/>
                </a:cxn>
                <a:cxn ang="0">
                  <a:pos x="TX493" y="TY493"/>
                </a:cxn>
                <a:cxn ang="0">
                  <a:pos x="TX494" y="TY494"/>
                </a:cxn>
                <a:cxn ang="0">
                  <a:pos x="TX495" y="TY495"/>
                </a:cxn>
                <a:cxn ang="0">
                  <a:pos x="TX496" y="TY496"/>
                </a:cxn>
                <a:cxn ang="0">
                  <a:pos x="TX497" y="TY497"/>
                </a:cxn>
                <a:cxn ang="0">
                  <a:pos x="TX498" y="TY498"/>
                </a:cxn>
                <a:cxn ang="0">
                  <a:pos x="TX499" y="TY499"/>
                </a:cxn>
                <a:cxn ang="0">
                  <a:pos x="TX500" y="TY500"/>
                </a:cxn>
                <a:cxn ang="0">
                  <a:pos x="TX501" y="TY501"/>
                </a:cxn>
                <a:cxn ang="0">
                  <a:pos x="TX502" y="TY502"/>
                </a:cxn>
                <a:cxn ang="0">
                  <a:pos x="TX503" y="TY503"/>
                </a:cxn>
                <a:cxn ang="0">
                  <a:pos x="TX504" y="TY504"/>
                </a:cxn>
                <a:cxn ang="0">
                  <a:pos x="TX505" y="TY505"/>
                </a:cxn>
                <a:cxn ang="0">
                  <a:pos x="TX506" y="TY506"/>
                </a:cxn>
                <a:cxn ang="0">
                  <a:pos x="TX507" y="TY507"/>
                </a:cxn>
                <a:cxn ang="0">
                  <a:pos x="TX508" y="TY508"/>
                </a:cxn>
                <a:cxn ang="0">
                  <a:pos x="TX509" y="TY509"/>
                </a:cxn>
                <a:cxn ang="0">
                  <a:pos x="TX510" y="TY510"/>
                </a:cxn>
                <a:cxn ang="0">
                  <a:pos x="TX511" y="TY511"/>
                </a:cxn>
                <a:cxn ang="0">
                  <a:pos x="TX512" y="TY512"/>
                </a:cxn>
                <a:cxn ang="0">
                  <a:pos x="TX513" y="TY513"/>
                </a:cxn>
                <a:cxn ang="0">
                  <a:pos x="TX514" y="TY514"/>
                </a:cxn>
                <a:cxn ang="0">
                  <a:pos x="TX515" y="TY515"/>
                </a:cxn>
                <a:cxn ang="0">
                  <a:pos x="TX516" y="TY516"/>
                </a:cxn>
                <a:cxn ang="0">
                  <a:pos x="TX517" y="TY517"/>
                </a:cxn>
                <a:cxn ang="0">
                  <a:pos x="TX518" y="TY518"/>
                </a:cxn>
                <a:cxn ang="0">
                  <a:pos x="TX519" y="TY519"/>
                </a:cxn>
                <a:cxn ang="0">
                  <a:pos x="TX520" y="TY520"/>
                </a:cxn>
                <a:cxn ang="0">
                  <a:pos x="TX521" y="TY521"/>
                </a:cxn>
                <a:cxn ang="0">
                  <a:pos x="TX522" y="TY522"/>
                </a:cxn>
                <a:cxn ang="0">
                  <a:pos x="TX523" y="TY523"/>
                </a:cxn>
                <a:cxn ang="0">
                  <a:pos x="TX524" y="TY524"/>
                </a:cxn>
                <a:cxn ang="0">
                  <a:pos x="TX525" y="TY525"/>
                </a:cxn>
                <a:cxn ang="0">
                  <a:pos x="TX526" y="TY526"/>
                </a:cxn>
                <a:cxn ang="0">
                  <a:pos x="TX527" y="TY527"/>
                </a:cxn>
                <a:cxn ang="0">
                  <a:pos x="TX528" y="TY528"/>
                </a:cxn>
                <a:cxn ang="0">
                  <a:pos x="TX529" y="TY529"/>
                </a:cxn>
                <a:cxn ang="0">
                  <a:pos x="TX530" y="TY530"/>
                </a:cxn>
                <a:cxn ang="0">
                  <a:pos x="TX531" y="TY531"/>
                </a:cxn>
                <a:cxn ang="0">
                  <a:pos x="TX532" y="TY532"/>
                </a:cxn>
                <a:cxn ang="0">
                  <a:pos x="TX533" y="TY533"/>
                </a:cxn>
                <a:cxn ang="0">
                  <a:pos x="TX534" y="TY534"/>
                </a:cxn>
                <a:cxn ang="0">
                  <a:pos x="TX535" y="TY535"/>
                </a:cxn>
                <a:cxn ang="0">
                  <a:pos x="TX536" y="TY536"/>
                </a:cxn>
                <a:cxn ang="0">
                  <a:pos x="TX537" y="TY537"/>
                </a:cxn>
                <a:cxn ang="0">
                  <a:pos x="TX538" y="TY538"/>
                </a:cxn>
                <a:cxn ang="0">
                  <a:pos x="TX539" y="TY539"/>
                </a:cxn>
                <a:cxn ang="0">
                  <a:pos x="TX540" y="TY540"/>
                </a:cxn>
                <a:cxn ang="0">
                  <a:pos x="TX541" y="TY541"/>
                </a:cxn>
                <a:cxn ang="0">
                  <a:pos x="TX542" y="TY542"/>
                </a:cxn>
                <a:cxn ang="0">
                  <a:pos x="TX543" y="TY543"/>
                </a:cxn>
                <a:cxn ang="0">
                  <a:pos x="TX544" y="TY544"/>
                </a:cxn>
                <a:cxn ang="0">
                  <a:pos x="TX545" y="TY545"/>
                </a:cxn>
                <a:cxn ang="0">
                  <a:pos x="TX546" y="TY546"/>
                </a:cxn>
                <a:cxn ang="0">
                  <a:pos x="TX547" y="TY547"/>
                </a:cxn>
                <a:cxn ang="0">
                  <a:pos x="TX548" y="TY548"/>
                </a:cxn>
                <a:cxn ang="0">
                  <a:pos x="TX549" y="TY549"/>
                </a:cxn>
                <a:cxn ang="0">
                  <a:pos x="TX550" y="TY550"/>
                </a:cxn>
                <a:cxn ang="0">
                  <a:pos x="TX551" y="TY551"/>
                </a:cxn>
                <a:cxn ang="0">
                  <a:pos x="TX552" y="TY552"/>
                </a:cxn>
                <a:cxn ang="0">
                  <a:pos x="TX553" y="TY553"/>
                </a:cxn>
                <a:cxn ang="0">
                  <a:pos x="TX554" y="TY554"/>
                </a:cxn>
                <a:cxn ang="0">
                  <a:pos x="TX555" y="TY555"/>
                </a:cxn>
                <a:cxn ang="0">
                  <a:pos x="TX556" y="TY556"/>
                </a:cxn>
                <a:cxn ang="0">
                  <a:pos x="TX557" y="TY557"/>
                </a:cxn>
                <a:cxn ang="0">
                  <a:pos x="TX558" y="TY558"/>
                </a:cxn>
                <a:cxn ang="0">
                  <a:pos x="TX559" y="TY559"/>
                </a:cxn>
                <a:cxn ang="0">
                  <a:pos x="TX560" y="TY560"/>
                </a:cxn>
                <a:cxn ang="0">
                  <a:pos x="TX561" y="TY561"/>
                </a:cxn>
                <a:cxn ang="0">
                  <a:pos x="TX562" y="TY562"/>
                </a:cxn>
                <a:cxn ang="0">
                  <a:pos x="TX563" y="TY563"/>
                </a:cxn>
                <a:cxn ang="0">
                  <a:pos x="TX564" y="TY564"/>
                </a:cxn>
                <a:cxn ang="0">
                  <a:pos x="TX565" y="TY565"/>
                </a:cxn>
                <a:cxn ang="0">
                  <a:pos x="TX566" y="TY566"/>
                </a:cxn>
                <a:cxn ang="0">
                  <a:pos x="TX567" y="TY567"/>
                </a:cxn>
                <a:cxn ang="0">
                  <a:pos x="TX568" y="TY568"/>
                </a:cxn>
                <a:cxn ang="0">
                  <a:pos x="TX569" y="TY569"/>
                </a:cxn>
                <a:cxn ang="0">
                  <a:pos x="TX570" y="TY570"/>
                </a:cxn>
                <a:cxn ang="0">
                  <a:pos x="TX571" y="TY571"/>
                </a:cxn>
                <a:cxn ang="0">
                  <a:pos x="TX572" y="TY572"/>
                </a:cxn>
                <a:cxn ang="0">
                  <a:pos x="TX573" y="TY573"/>
                </a:cxn>
                <a:cxn ang="0">
                  <a:pos x="TX574" y="TY574"/>
                </a:cxn>
                <a:cxn ang="0">
                  <a:pos x="TX575" y="TY575"/>
                </a:cxn>
                <a:cxn ang="0">
                  <a:pos x="TX576" y="TY576"/>
                </a:cxn>
                <a:cxn ang="0">
                  <a:pos x="TX577" y="TY577"/>
                </a:cxn>
                <a:cxn ang="0">
                  <a:pos x="TX578" y="TY578"/>
                </a:cxn>
                <a:cxn ang="0">
                  <a:pos x="TX579" y="TY579"/>
                </a:cxn>
                <a:cxn ang="0">
                  <a:pos x="TX580" y="TY580"/>
                </a:cxn>
                <a:cxn ang="0">
                  <a:pos x="TX581" y="TY581"/>
                </a:cxn>
                <a:cxn ang="0">
                  <a:pos x="TX582" y="TY582"/>
                </a:cxn>
                <a:cxn ang="0">
                  <a:pos x="TX583" y="TY583"/>
                </a:cxn>
                <a:cxn ang="0">
                  <a:pos x="TX584" y="TY584"/>
                </a:cxn>
                <a:cxn ang="0">
                  <a:pos x="TX585" y="TY585"/>
                </a:cxn>
                <a:cxn ang="0">
                  <a:pos x="TX586" y="TY586"/>
                </a:cxn>
                <a:cxn ang="0">
                  <a:pos x="TX587" y="TY587"/>
                </a:cxn>
                <a:cxn ang="0">
                  <a:pos x="TX588" y="TY588"/>
                </a:cxn>
                <a:cxn ang="0">
                  <a:pos x="TX589" y="TY589"/>
                </a:cxn>
                <a:cxn ang="0">
                  <a:pos x="TX590" y="TY590"/>
                </a:cxn>
                <a:cxn ang="0">
                  <a:pos x="TX591" y="TY591"/>
                </a:cxn>
                <a:cxn ang="0">
                  <a:pos x="TX592" y="TY592"/>
                </a:cxn>
                <a:cxn ang="0">
                  <a:pos x="TX593" y="TY593"/>
                </a:cxn>
                <a:cxn ang="0">
                  <a:pos x="TX594" y="TY594"/>
                </a:cxn>
                <a:cxn ang="0">
                  <a:pos x="TX595" y="TY595"/>
                </a:cxn>
                <a:cxn ang="0">
                  <a:pos x="TX596" y="TY596"/>
                </a:cxn>
                <a:cxn ang="0">
                  <a:pos x="TX597" y="TY597"/>
                </a:cxn>
                <a:cxn ang="0">
                  <a:pos x="TX598" y="TY598"/>
                </a:cxn>
                <a:cxn ang="0">
                  <a:pos x="TX599" y="TY599"/>
                </a:cxn>
                <a:cxn ang="0">
                  <a:pos x="TX600" y="TY600"/>
                </a:cxn>
                <a:cxn ang="0">
                  <a:pos x="TX601" y="TY601"/>
                </a:cxn>
                <a:cxn ang="0">
                  <a:pos x="TX602" y="TY602"/>
                </a:cxn>
                <a:cxn ang="0">
                  <a:pos x="TX603" y="TY603"/>
                </a:cxn>
                <a:cxn ang="0">
                  <a:pos x="TX604" y="TY604"/>
                </a:cxn>
                <a:cxn ang="0">
                  <a:pos x="TX605" y="TY605"/>
                </a:cxn>
                <a:cxn ang="0">
                  <a:pos x="TX606" y="TY606"/>
                </a:cxn>
                <a:cxn ang="0">
                  <a:pos x="TX607" y="TY607"/>
                </a:cxn>
                <a:cxn ang="0">
                  <a:pos x="TX608" y="TY608"/>
                </a:cxn>
                <a:cxn ang="0">
                  <a:pos x="TX609" y="TY609"/>
                </a:cxn>
                <a:cxn ang="0">
                  <a:pos x="TX610" y="TY610"/>
                </a:cxn>
                <a:cxn ang="0">
                  <a:pos x="TX611" y="TY611"/>
                </a:cxn>
                <a:cxn ang="0">
                  <a:pos x="TX612" y="TY612"/>
                </a:cxn>
                <a:cxn ang="0">
                  <a:pos x="TX613" y="TY613"/>
                </a:cxn>
                <a:cxn ang="0">
                  <a:pos x="TX614" y="TY614"/>
                </a:cxn>
                <a:cxn ang="0">
                  <a:pos x="TX615" y="TY615"/>
                </a:cxn>
                <a:cxn ang="0">
                  <a:pos x="TX616" y="TY616"/>
                </a:cxn>
                <a:cxn ang="0">
                  <a:pos x="TX617" y="TY617"/>
                </a:cxn>
                <a:cxn ang="0">
                  <a:pos x="TX618" y="TY618"/>
                </a:cxn>
                <a:cxn ang="0">
                  <a:pos x="TX619" y="TY619"/>
                </a:cxn>
                <a:cxn ang="0">
                  <a:pos x="TX620" y="TY620"/>
                </a:cxn>
                <a:cxn ang="0">
                  <a:pos x="TX621" y="TY621"/>
                </a:cxn>
                <a:cxn ang="0">
                  <a:pos x="TX622" y="TY622"/>
                </a:cxn>
                <a:cxn ang="0">
                  <a:pos x="TX623" y="TY623"/>
                </a:cxn>
                <a:cxn ang="0">
                  <a:pos x="TX624" y="TY624"/>
                </a:cxn>
                <a:cxn ang="0">
                  <a:pos x="TX625" y="TY625"/>
                </a:cxn>
                <a:cxn ang="0">
                  <a:pos x="TX626" y="TY626"/>
                </a:cxn>
                <a:cxn ang="0">
                  <a:pos x="TX627" y="TY627"/>
                </a:cxn>
                <a:cxn ang="0">
                  <a:pos x="TX628" y="TY628"/>
                </a:cxn>
                <a:cxn ang="0">
                  <a:pos x="TX629" y="TY629"/>
                </a:cxn>
                <a:cxn ang="0">
                  <a:pos x="TX630" y="TY630"/>
                </a:cxn>
                <a:cxn ang="0">
                  <a:pos x="TX631" y="TY631"/>
                </a:cxn>
                <a:cxn ang="0">
                  <a:pos x="TX632" y="TY632"/>
                </a:cxn>
                <a:cxn ang="0">
                  <a:pos x="TX633" y="TY633"/>
                </a:cxn>
                <a:cxn ang="0">
                  <a:pos x="TX634" y="TY634"/>
                </a:cxn>
                <a:cxn ang="0">
                  <a:pos x="TX635" y="TY635"/>
                </a:cxn>
                <a:cxn ang="0">
                  <a:pos x="TX636" y="TY636"/>
                </a:cxn>
                <a:cxn ang="0">
                  <a:pos x="TX637" y="TY637"/>
                </a:cxn>
                <a:cxn ang="0">
                  <a:pos x="TX638" y="TY638"/>
                </a:cxn>
                <a:cxn ang="0">
                  <a:pos x="TX639" y="TY639"/>
                </a:cxn>
                <a:cxn ang="0">
                  <a:pos x="TX640" y="TY640"/>
                </a:cxn>
                <a:cxn ang="0">
                  <a:pos x="TX641" y="TY641"/>
                </a:cxn>
                <a:cxn ang="0">
                  <a:pos x="TX642" y="TY642"/>
                </a:cxn>
                <a:cxn ang="0">
                  <a:pos x="TX643" y="TY643"/>
                </a:cxn>
                <a:cxn ang="0">
                  <a:pos x="TX644" y="TY644"/>
                </a:cxn>
                <a:cxn ang="0">
                  <a:pos x="TX645" y="TY645"/>
                </a:cxn>
                <a:cxn ang="0">
                  <a:pos x="TX646" y="TY646"/>
                </a:cxn>
                <a:cxn ang="0">
                  <a:pos x="TX647" y="TY647"/>
                </a:cxn>
                <a:cxn ang="0">
                  <a:pos x="TX648" y="TY648"/>
                </a:cxn>
                <a:cxn ang="0">
                  <a:pos x="TX649" y="TY649"/>
                </a:cxn>
                <a:cxn ang="0">
                  <a:pos x="TX650" y="TY650"/>
                </a:cxn>
                <a:cxn ang="0">
                  <a:pos x="TX651" y="TY651"/>
                </a:cxn>
                <a:cxn ang="0">
                  <a:pos x="TX652" y="TY652"/>
                </a:cxn>
                <a:cxn ang="0">
                  <a:pos x="TX653" y="TY653"/>
                </a:cxn>
                <a:cxn ang="0">
                  <a:pos x="TX654" y="TY654"/>
                </a:cxn>
                <a:cxn ang="0">
                  <a:pos x="TX655" y="TY655"/>
                </a:cxn>
                <a:cxn ang="0">
                  <a:pos x="TX656" y="TY656"/>
                </a:cxn>
                <a:cxn ang="0">
                  <a:pos x="TX657" y="TY657"/>
                </a:cxn>
                <a:cxn ang="0">
                  <a:pos x="TX658" y="TY658"/>
                </a:cxn>
                <a:cxn ang="0">
                  <a:pos x="TX659" y="TY659"/>
                </a:cxn>
                <a:cxn ang="0">
                  <a:pos x="TX660" y="TY660"/>
                </a:cxn>
                <a:cxn ang="0">
                  <a:pos x="TX661" y="TY661"/>
                </a:cxn>
                <a:cxn ang="0">
                  <a:pos x="TX662" y="TY662"/>
                </a:cxn>
                <a:cxn ang="0">
                  <a:pos x="TX663" y="TY663"/>
                </a:cxn>
                <a:cxn ang="0">
                  <a:pos x="TX664" y="TY664"/>
                </a:cxn>
                <a:cxn ang="0">
                  <a:pos x="TX665" y="TY665"/>
                </a:cxn>
                <a:cxn ang="0">
                  <a:pos x="TX666" y="TY666"/>
                </a:cxn>
                <a:cxn ang="0">
                  <a:pos x="TX667" y="TY667"/>
                </a:cxn>
                <a:cxn ang="0">
                  <a:pos x="TX668" y="TY668"/>
                </a:cxn>
                <a:cxn ang="0">
                  <a:pos x="TX669" y="TY669"/>
                </a:cxn>
                <a:cxn ang="0">
                  <a:pos x="TX670" y="TY670"/>
                </a:cxn>
                <a:cxn ang="0">
                  <a:pos x="TX671" y="TY671"/>
                </a:cxn>
                <a:cxn ang="0">
                  <a:pos x="TX672" y="TY672"/>
                </a:cxn>
                <a:cxn ang="0">
                  <a:pos x="TX673" y="TY673"/>
                </a:cxn>
                <a:cxn ang="0">
                  <a:pos x="TX674" y="TY674"/>
                </a:cxn>
                <a:cxn ang="0">
                  <a:pos x="TX675" y="TY675"/>
                </a:cxn>
                <a:cxn ang="0">
                  <a:pos x="TX676" y="TY676"/>
                </a:cxn>
                <a:cxn ang="0">
                  <a:pos x="TX677" y="TY677"/>
                </a:cxn>
                <a:cxn ang="0">
                  <a:pos x="TX678" y="TY678"/>
                </a:cxn>
                <a:cxn ang="0">
                  <a:pos x="TX679" y="TY679"/>
                </a:cxn>
                <a:cxn ang="0">
                  <a:pos x="TX680" y="TY680"/>
                </a:cxn>
                <a:cxn ang="0">
                  <a:pos x="TX681" y="TY681"/>
                </a:cxn>
                <a:cxn ang="0">
                  <a:pos x="TX682" y="TY682"/>
                </a:cxn>
                <a:cxn ang="0">
                  <a:pos x="TX683" y="TY683"/>
                </a:cxn>
                <a:cxn ang="0">
                  <a:pos x="TX684" y="TY684"/>
                </a:cxn>
                <a:cxn ang="0">
                  <a:pos x="TX685" y="TY685"/>
                </a:cxn>
                <a:cxn ang="0">
                  <a:pos x="TX686" y="TY686"/>
                </a:cxn>
                <a:cxn ang="0">
                  <a:pos x="TX687" y="TY687"/>
                </a:cxn>
                <a:cxn ang="0">
                  <a:pos x="TX688" y="TY688"/>
                </a:cxn>
                <a:cxn ang="0">
                  <a:pos x="TX689" y="TY689"/>
                </a:cxn>
                <a:cxn ang="0">
                  <a:pos x="TX690" y="TY690"/>
                </a:cxn>
                <a:cxn ang="0">
                  <a:pos x="TX691" y="TY691"/>
                </a:cxn>
                <a:cxn ang="0">
                  <a:pos x="TX692" y="TY692"/>
                </a:cxn>
                <a:cxn ang="0">
                  <a:pos x="TX693" y="TY693"/>
                </a:cxn>
                <a:cxn ang="0">
                  <a:pos x="TX694" y="TY694"/>
                </a:cxn>
                <a:cxn ang="0">
                  <a:pos x="TX695" y="TY695"/>
                </a:cxn>
                <a:cxn ang="0">
                  <a:pos x="TX696" y="TY696"/>
                </a:cxn>
                <a:cxn ang="0">
                  <a:pos x="TX697" y="TY697"/>
                </a:cxn>
                <a:cxn ang="0">
                  <a:pos x="TX698" y="TY698"/>
                </a:cxn>
                <a:cxn ang="0">
                  <a:pos x="TX699" y="TY699"/>
                </a:cxn>
                <a:cxn ang="0">
                  <a:pos x="TX700" y="TY700"/>
                </a:cxn>
                <a:cxn ang="0">
                  <a:pos x="TX701" y="TY701"/>
                </a:cxn>
                <a:cxn ang="0">
                  <a:pos x="TX702" y="TY702"/>
                </a:cxn>
                <a:cxn ang="0">
                  <a:pos x="TX703" y="TY703"/>
                </a:cxn>
                <a:cxn ang="0">
                  <a:pos x="TX704" y="TY704"/>
                </a:cxn>
                <a:cxn ang="0">
                  <a:pos x="TX705" y="TY705"/>
                </a:cxn>
                <a:cxn ang="0">
                  <a:pos x="TX706" y="TY706"/>
                </a:cxn>
                <a:cxn ang="0">
                  <a:pos x="TX707" y="TY707"/>
                </a:cxn>
                <a:cxn ang="0">
                  <a:pos x="TX708" y="TY708"/>
                </a:cxn>
                <a:cxn ang="0">
                  <a:pos x="TX709" y="TY709"/>
                </a:cxn>
                <a:cxn ang="0">
                  <a:pos x="TX710" y="TY710"/>
                </a:cxn>
                <a:cxn ang="0">
                  <a:pos x="TX711" y="TY711"/>
                </a:cxn>
                <a:cxn ang="0">
                  <a:pos x="TX712" y="TY712"/>
                </a:cxn>
                <a:cxn ang="0">
                  <a:pos x="TX713" y="TY713"/>
                </a:cxn>
                <a:cxn ang="0">
                  <a:pos x="TX714" y="TY714"/>
                </a:cxn>
                <a:cxn ang="0">
                  <a:pos x="TX715" y="TY715"/>
                </a:cxn>
                <a:cxn ang="0">
                  <a:pos x="TX716" y="TY716"/>
                </a:cxn>
                <a:cxn ang="0">
                  <a:pos x="TX717" y="TY717"/>
                </a:cxn>
                <a:cxn ang="0">
                  <a:pos x="TX718" y="TY718"/>
                </a:cxn>
                <a:cxn ang="0">
                  <a:pos x="TX719" y="TY719"/>
                </a:cxn>
                <a:cxn ang="0">
                  <a:pos x="TX720" y="TY720"/>
                </a:cxn>
                <a:cxn ang="0">
                  <a:pos x="TX721" y="TY721"/>
                </a:cxn>
                <a:cxn ang="0">
                  <a:pos x="TX722" y="TY722"/>
                </a:cxn>
                <a:cxn ang="0">
                  <a:pos x="TX723" y="TY723"/>
                </a:cxn>
                <a:cxn ang="0">
                  <a:pos x="TX724" y="TY724"/>
                </a:cxn>
                <a:cxn ang="0">
                  <a:pos x="TX725" y="TY725"/>
                </a:cxn>
                <a:cxn ang="0">
                  <a:pos x="TX726" y="TY726"/>
                </a:cxn>
                <a:cxn ang="0">
                  <a:pos x="TX727" y="TY727"/>
                </a:cxn>
                <a:cxn ang="0">
                  <a:pos x="TX728" y="TY728"/>
                </a:cxn>
                <a:cxn ang="0">
                  <a:pos x="TX729" y="TY729"/>
                </a:cxn>
                <a:cxn ang="0">
                  <a:pos x="TX730" y="TY730"/>
                </a:cxn>
                <a:cxn ang="0">
                  <a:pos x="TX731" y="TY731"/>
                </a:cxn>
                <a:cxn ang="0">
                  <a:pos x="TX732" y="TY732"/>
                </a:cxn>
                <a:cxn ang="0">
                  <a:pos x="TX733" y="TY733"/>
                </a:cxn>
                <a:cxn ang="0">
                  <a:pos x="TX734" y="TY734"/>
                </a:cxn>
                <a:cxn ang="0">
                  <a:pos x="TX735" y="TY735"/>
                </a:cxn>
                <a:cxn ang="0">
                  <a:pos x="TX736" y="TY736"/>
                </a:cxn>
                <a:cxn ang="0">
                  <a:pos x="TX737" y="TY737"/>
                </a:cxn>
                <a:cxn ang="0">
                  <a:pos x="TX738" y="TY738"/>
                </a:cxn>
                <a:cxn ang="0">
                  <a:pos x="TX739" y="TY739"/>
                </a:cxn>
                <a:cxn ang="0">
                  <a:pos x="TX740" y="TY740"/>
                </a:cxn>
                <a:cxn ang="0">
                  <a:pos x="TX741" y="TY741"/>
                </a:cxn>
                <a:cxn ang="0">
                  <a:pos x="TX742" y="TY742"/>
                </a:cxn>
                <a:cxn ang="0">
                  <a:pos x="TX743" y="TY743"/>
                </a:cxn>
                <a:cxn ang="0">
                  <a:pos x="TX744" y="TY744"/>
                </a:cxn>
                <a:cxn ang="0">
                  <a:pos x="TX745" y="TY745"/>
                </a:cxn>
                <a:cxn ang="0">
                  <a:pos x="TX746" y="TY746"/>
                </a:cxn>
                <a:cxn ang="0">
                  <a:pos x="TX747" y="TY747"/>
                </a:cxn>
                <a:cxn ang="0">
                  <a:pos x="TX748" y="TY748"/>
                </a:cxn>
                <a:cxn ang="0">
                  <a:pos x="TX749" y="TY749"/>
                </a:cxn>
                <a:cxn ang="0">
                  <a:pos x="TX750" y="TY750"/>
                </a:cxn>
                <a:cxn ang="0">
                  <a:pos x="TX751" y="TY751"/>
                </a:cxn>
                <a:cxn ang="0">
                  <a:pos x="TX752" y="TY752"/>
                </a:cxn>
                <a:cxn ang="0">
                  <a:pos x="TX753" y="TY753"/>
                </a:cxn>
                <a:cxn ang="0">
                  <a:pos x="TX754" y="TY754"/>
                </a:cxn>
                <a:cxn ang="0">
                  <a:pos x="TX755" y="TY755"/>
                </a:cxn>
                <a:cxn ang="0">
                  <a:pos x="TX756" y="TY756"/>
                </a:cxn>
                <a:cxn ang="0">
                  <a:pos x="TX757" y="TY757"/>
                </a:cxn>
                <a:cxn ang="0">
                  <a:pos x="TX758" y="TY758"/>
                </a:cxn>
                <a:cxn ang="0">
                  <a:pos x="TX759" y="TY759"/>
                </a:cxn>
                <a:cxn ang="0">
                  <a:pos x="TX760" y="TY760"/>
                </a:cxn>
                <a:cxn ang="0">
                  <a:pos x="TX761" y="TY761"/>
                </a:cxn>
                <a:cxn ang="0">
                  <a:pos x="TX762" y="TY762"/>
                </a:cxn>
                <a:cxn ang="0">
                  <a:pos x="TX763" y="TY763"/>
                </a:cxn>
                <a:cxn ang="0">
                  <a:pos x="TX764" y="TY764"/>
                </a:cxn>
                <a:cxn ang="0">
                  <a:pos x="TX765" y="TY765"/>
                </a:cxn>
                <a:cxn ang="0">
                  <a:pos x="TX766" y="TY766"/>
                </a:cxn>
                <a:cxn ang="0">
                  <a:pos x="TX767" y="TY767"/>
                </a:cxn>
                <a:cxn ang="0">
                  <a:pos x="TX768" y="TY768"/>
                </a:cxn>
                <a:cxn ang="0">
                  <a:pos x="TX769" y="TY769"/>
                </a:cxn>
                <a:cxn ang="0">
                  <a:pos x="TX770" y="TY770"/>
                </a:cxn>
              </a:cxnLst>
              <a:rect l="l" t="t" r="r" b="b"/>
              <a:pathLst>
                <a:path w="18055" h="8356">
                  <a:moveTo>
                    <a:pt x="12185" y="2662"/>
                  </a:moveTo>
                  <a:cubicBezTo>
                    <a:pt x="12229" y="2662"/>
                    <a:pt x="12273" y="2672"/>
                    <a:pt x="12306" y="2694"/>
                  </a:cubicBezTo>
                  <a:cubicBezTo>
                    <a:pt x="12382" y="2749"/>
                    <a:pt x="12426" y="2847"/>
                    <a:pt x="12404" y="2935"/>
                  </a:cubicBezTo>
                  <a:cubicBezTo>
                    <a:pt x="12426" y="2891"/>
                    <a:pt x="12481" y="2880"/>
                    <a:pt x="12525" y="2880"/>
                  </a:cubicBezTo>
                  <a:cubicBezTo>
                    <a:pt x="12569" y="2880"/>
                    <a:pt x="12613" y="2891"/>
                    <a:pt x="12645" y="2924"/>
                  </a:cubicBezTo>
                  <a:cubicBezTo>
                    <a:pt x="12733" y="3000"/>
                    <a:pt x="12744" y="3121"/>
                    <a:pt x="12733" y="3241"/>
                  </a:cubicBezTo>
                  <a:cubicBezTo>
                    <a:pt x="12733" y="3406"/>
                    <a:pt x="12700" y="3581"/>
                    <a:pt x="12569" y="3691"/>
                  </a:cubicBezTo>
                  <a:cubicBezTo>
                    <a:pt x="12503" y="3745"/>
                    <a:pt x="12416" y="3778"/>
                    <a:pt x="12328" y="3778"/>
                  </a:cubicBezTo>
                  <a:cubicBezTo>
                    <a:pt x="12219" y="3778"/>
                    <a:pt x="12109" y="3734"/>
                    <a:pt x="12022" y="3679"/>
                  </a:cubicBezTo>
                  <a:cubicBezTo>
                    <a:pt x="11912" y="3603"/>
                    <a:pt x="11835" y="3494"/>
                    <a:pt x="11813" y="3373"/>
                  </a:cubicBezTo>
                  <a:cubicBezTo>
                    <a:pt x="11791" y="3241"/>
                    <a:pt x="11835" y="3110"/>
                    <a:pt x="11945" y="3044"/>
                  </a:cubicBezTo>
                  <a:lnTo>
                    <a:pt x="11934" y="3034"/>
                  </a:lnTo>
                  <a:cubicBezTo>
                    <a:pt x="11901" y="2924"/>
                    <a:pt x="11923" y="2803"/>
                    <a:pt x="12010" y="2727"/>
                  </a:cubicBezTo>
                  <a:cubicBezTo>
                    <a:pt x="12054" y="2683"/>
                    <a:pt x="12120" y="2662"/>
                    <a:pt x="12185" y="2662"/>
                  </a:cubicBezTo>
                  <a:close/>
                  <a:moveTo>
                    <a:pt x="11747" y="4413"/>
                  </a:moveTo>
                  <a:cubicBezTo>
                    <a:pt x="11606" y="4523"/>
                    <a:pt x="11452" y="4621"/>
                    <a:pt x="11288" y="4621"/>
                  </a:cubicBezTo>
                  <a:cubicBezTo>
                    <a:pt x="11266" y="4621"/>
                    <a:pt x="11244" y="4621"/>
                    <a:pt x="11222" y="4610"/>
                  </a:cubicBezTo>
                  <a:cubicBezTo>
                    <a:pt x="11200" y="4610"/>
                    <a:pt x="11178" y="4599"/>
                    <a:pt x="11156" y="4599"/>
                  </a:cubicBezTo>
                  <a:cubicBezTo>
                    <a:pt x="11178" y="4632"/>
                    <a:pt x="11200" y="4654"/>
                    <a:pt x="11222" y="4687"/>
                  </a:cubicBezTo>
                  <a:cubicBezTo>
                    <a:pt x="11277" y="4742"/>
                    <a:pt x="11343" y="4786"/>
                    <a:pt x="11397" y="4840"/>
                  </a:cubicBezTo>
                  <a:cubicBezTo>
                    <a:pt x="11430" y="4873"/>
                    <a:pt x="11452" y="4917"/>
                    <a:pt x="11474" y="4961"/>
                  </a:cubicBezTo>
                  <a:cubicBezTo>
                    <a:pt x="11528" y="4873"/>
                    <a:pt x="11649" y="4796"/>
                    <a:pt x="11759" y="4796"/>
                  </a:cubicBezTo>
                  <a:lnTo>
                    <a:pt x="11769" y="4796"/>
                  </a:lnTo>
                  <a:cubicBezTo>
                    <a:pt x="11747" y="4676"/>
                    <a:pt x="11737" y="4545"/>
                    <a:pt x="11747" y="4413"/>
                  </a:cubicBezTo>
                  <a:close/>
                  <a:moveTo>
                    <a:pt x="13718" y="3603"/>
                  </a:moveTo>
                  <a:cubicBezTo>
                    <a:pt x="13839" y="3603"/>
                    <a:pt x="13959" y="3691"/>
                    <a:pt x="13992" y="3811"/>
                  </a:cubicBezTo>
                  <a:cubicBezTo>
                    <a:pt x="14014" y="3767"/>
                    <a:pt x="14058" y="3734"/>
                    <a:pt x="14102" y="3734"/>
                  </a:cubicBezTo>
                  <a:cubicBezTo>
                    <a:pt x="14124" y="3734"/>
                    <a:pt x="14146" y="3745"/>
                    <a:pt x="14168" y="3756"/>
                  </a:cubicBezTo>
                  <a:cubicBezTo>
                    <a:pt x="14222" y="3789"/>
                    <a:pt x="14255" y="3866"/>
                    <a:pt x="14244" y="3932"/>
                  </a:cubicBezTo>
                  <a:cubicBezTo>
                    <a:pt x="14244" y="3997"/>
                    <a:pt x="14211" y="4063"/>
                    <a:pt x="14189" y="4117"/>
                  </a:cubicBezTo>
                  <a:cubicBezTo>
                    <a:pt x="14321" y="4161"/>
                    <a:pt x="14408" y="4304"/>
                    <a:pt x="14397" y="4446"/>
                  </a:cubicBezTo>
                  <a:cubicBezTo>
                    <a:pt x="14375" y="4577"/>
                    <a:pt x="14255" y="4698"/>
                    <a:pt x="14112" y="4708"/>
                  </a:cubicBezTo>
                  <a:cubicBezTo>
                    <a:pt x="14178" y="4742"/>
                    <a:pt x="14178" y="4829"/>
                    <a:pt x="14134" y="4884"/>
                  </a:cubicBezTo>
                  <a:cubicBezTo>
                    <a:pt x="14102" y="4917"/>
                    <a:pt x="14058" y="4927"/>
                    <a:pt x="14014" y="4927"/>
                  </a:cubicBezTo>
                  <a:cubicBezTo>
                    <a:pt x="13992" y="4927"/>
                    <a:pt x="13970" y="4927"/>
                    <a:pt x="13949" y="4917"/>
                  </a:cubicBezTo>
                  <a:cubicBezTo>
                    <a:pt x="13915" y="4906"/>
                    <a:pt x="13883" y="4884"/>
                    <a:pt x="13850" y="4884"/>
                  </a:cubicBezTo>
                  <a:cubicBezTo>
                    <a:pt x="13839" y="4884"/>
                    <a:pt x="13828" y="4884"/>
                    <a:pt x="13817" y="4895"/>
                  </a:cubicBezTo>
                  <a:cubicBezTo>
                    <a:pt x="13795" y="4906"/>
                    <a:pt x="13784" y="4927"/>
                    <a:pt x="13773" y="4949"/>
                  </a:cubicBezTo>
                  <a:cubicBezTo>
                    <a:pt x="13718" y="5048"/>
                    <a:pt x="13609" y="5114"/>
                    <a:pt x="13489" y="5114"/>
                  </a:cubicBezTo>
                  <a:lnTo>
                    <a:pt x="13467" y="5114"/>
                  </a:lnTo>
                  <a:cubicBezTo>
                    <a:pt x="13412" y="5114"/>
                    <a:pt x="13357" y="5092"/>
                    <a:pt x="13302" y="5059"/>
                  </a:cubicBezTo>
                  <a:cubicBezTo>
                    <a:pt x="13061" y="4927"/>
                    <a:pt x="12996" y="4577"/>
                    <a:pt x="13149" y="4348"/>
                  </a:cubicBezTo>
                  <a:cubicBezTo>
                    <a:pt x="13039" y="4227"/>
                    <a:pt x="13029" y="4019"/>
                    <a:pt x="13127" y="3888"/>
                  </a:cubicBezTo>
                  <a:cubicBezTo>
                    <a:pt x="13171" y="3833"/>
                    <a:pt x="13248" y="3778"/>
                    <a:pt x="13314" y="3778"/>
                  </a:cubicBezTo>
                  <a:lnTo>
                    <a:pt x="13335" y="3778"/>
                  </a:lnTo>
                  <a:cubicBezTo>
                    <a:pt x="13379" y="3789"/>
                    <a:pt x="13423" y="3822"/>
                    <a:pt x="13445" y="3866"/>
                  </a:cubicBezTo>
                  <a:cubicBezTo>
                    <a:pt x="13455" y="3745"/>
                    <a:pt x="13543" y="3647"/>
                    <a:pt x="13653" y="3614"/>
                  </a:cubicBezTo>
                  <a:cubicBezTo>
                    <a:pt x="13674" y="3603"/>
                    <a:pt x="13696" y="3603"/>
                    <a:pt x="13718" y="3603"/>
                  </a:cubicBezTo>
                  <a:close/>
                  <a:moveTo>
                    <a:pt x="8594" y="4873"/>
                  </a:moveTo>
                  <a:cubicBezTo>
                    <a:pt x="8550" y="4873"/>
                    <a:pt x="8496" y="4884"/>
                    <a:pt x="8463" y="4917"/>
                  </a:cubicBezTo>
                  <a:cubicBezTo>
                    <a:pt x="8507" y="4983"/>
                    <a:pt x="8540" y="5048"/>
                    <a:pt x="8496" y="5114"/>
                  </a:cubicBezTo>
                  <a:cubicBezTo>
                    <a:pt x="8474" y="5136"/>
                    <a:pt x="8452" y="5158"/>
                    <a:pt x="8419" y="5168"/>
                  </a:cubicBezTo>
                  <a:cubicBezTo>
                    <a:pt x="8430" y="5190"/>
                    <a:pt x="8452" y="5212"/>
                    <a:pt x="8474" y="5224"/>
                  </a:cubicBezTo>
                  <a:cubicBezTo>
                    <a:pt x="8441" y="5224"/>
                    <a:pt x="8419" y="5212"/>
                    <a:pt x="8397" y="5212"/>
                  </a:cubicBezTo>
                  <a:cubicBezTo>
                    <a:pt x="8299" y="5212"/>
                    <a:pt x="8190" y="5311"/>
                    <a:pt x="8178" y="5421"/>
                  </a:cubicBezTo>
                  <a:lnTo>
                    <a:pt x="8178" y="5497"/>
                  </a:lnTo>
                  <a:cubicBezTo>
                    <a:pt x="8190" y="5497"/>
                    <a:pt x="8200" y="5508"/>
                    <a:pt x="8200" y="5508"/>
                  </a:cubicBezTo>
                  <a:cubicBezTo>
                    <a:pt x="8255" y="5552"/>
                    <a:pt x="8288" y="5618"/>
                    <a:pt x="8288" y="5683"/>
                  </a:cubicBezTo>
                  <a:cubicBezTo>
                    <a:pt x="8310" y="5705"/>
                    <a:pt x="8343" y="5727"/>
                    <a:pt x="8365" y="5749"/>
                  </a:cubicBezTo>
                  <a:cubicBezTo>
                    <a:pt x="8069" y="6110"/>
                    <a:pt x="8397" y="6340"/>
                    <a:pt x="8660" y="6340"/>
                  </a:cubicBezTo>
                  <a:cubicBezTo>
                    <a:pt x="8759" y="6340"/>
                    <a:pt x="8857" y="6307"/>
                    <a:pt x="8890" y="6219"/>
                  </a:cubicBezTo>
                  <a:cubicBezTo>
                    <a:pt x="8857" y="6209"/>
                    <a:pt x="8835" y="6197"/>
                    <a:pt x="8803" y="6187"/>
                  </a:cubicBezTo>
                  <a:cubicBezTo>
                    <a:pt x="8769" y="6154"/>
                    <a:pt x="8748" y="6099"/>
                    <a:pt x="8737" y="6056"/>
                  </a:cubicBezTo>
                  <a:cubicBezTo>
                    <a:pt x="8726" y="5946"/>
                    <a:pt x="8759" y="5837"/>
                    <a:pt x="8803" y="5738"/>
                  </a:cubicBezTo>
                  <a:cubicBezTo>
                    <a:pt x="8791" y="5672"/>
                    <a:pt x="8825" y="5596"/>
                    <a:pt x="8879" y="5562"/>
                  </a:cubicBezTo>
                  <a:cubicBezTo>
                    <a:pt x="8912" y="5541"/>
                    <a:pt x="8945" y="5530"/>
                    <a:pt x="8978" y="5530"/>
                  </a:cubicBezTo>
                  <a:cubicBezTo>
                    <a:pt x="9044" y="5530"/>
                    <a:pt x="9109" y="5552"/>
                    <a:pt x="9142" y="5606"/>
                  </a:cubicBezTo>
                  <a:cubicBezTo>
                    <a:pt x="9164" y="5640"/>
                    <a:pt x="9175" y="5694"/>
                    <a:pt x="9219" y="5705"/>
                  </a:cubicBezTo>
                  <a:lnTo>
                    <a:pt x="9229" y="5705"/>
                  </a:lnTo>
                  <a:cubicBezTo>
                    <a:pt x="9251" y="5705"/>
                    <a:pt x="9273" y="5694"/>
                    <a:pt x="9295" y="5683"/>
                  </a:cubicBezTo>
                  <a:lnTo>
                    <a:pt x="9350" y="5683"/>
                  </a:lnTo>
                  <a:cubicBezTo>
                    <a:pt x="9460" y="5683"/>
                    <a:pt x="9569" y="5793"/>
                    <a:pt x="9569" y="5913"/>
                  </a:cubicBezTo>
                  <a:cubicBezTo>
                    <a:pt x="9569" y="5946"/>
                    <a:pt x="9558" y="5979"/>
                    <a:pt x="9547" y="6012"/>
                  </a:cubicBezTo>
                  <a:cubicBezTo>
                    <a:pt x="9558" y="6000"/>
                    <a:pt x="9569" y="6000"/>
                    <a:pt x="9580" y="6000"/>
                  </a:cubicBezTo>
                  <a:lnTo>
                    <a:pt x="9711" y="6000"/>
                  </a:lnTo>
                  <a:cubicBezTo>
                    <a:pt x="9744" y="6000"/>
                    <a:pt x="9766" y="6000"/>
                    <a:pt x="9788" y="5990"/>
                  </a:cubicBezTo>
                  <a:cubicBezTo>
                    <a:pt x="9799" y="5990"/>
                    <a:pt x="9810" y="5990"/>
                    <a:pt x="9810" y="5979"/>
                  </a:cubicBezTo>
                  <a:cubicBezTo>
                    <a:pt x="9820" y="5935"/>
                    <a:pt x="9832" y="5891"/>
                    <a:pt x="9864" y="5859"/>
                  </a:cubicBezTo>
                  <a:cubicBezTo>
                    <a:pt x="9886" y="5825"/>
                    <a:pt x="9919" y="5793"/>
                    <a:pt x="9963" y="5771"/>
                  </a:cubicBezTo>
                  <a:cubicBezTo>
                    <a:pt x="10018" y="5562"/>
                    <a:pt x="9985" y="5267"/>
                    <a:pt x="10193" y="5202"/>
                  </a:cubicBezTo>
                  <a:lnTo>
                    <a:pt x="10193" y="5202"/>
                  </a:lnTo>
                  <a:cubicBezTo>
                    <a:pt x="10149" y="5344"/>
                    <a:pt x="10204" y="5519"/>
                    <a:pt x="10314" y="5628"/>
                  </a:cubicBezTo>
                  <a:cubicBezTo>
                    <a:pt x="10280" y="5628"/>
                    <a:pt x="10258" y="5650"/>
                    <a:pt x="10237" y="5672"/>
                  </a:cubicBezTo>
                  <a:cubicBezTo>
                    <a:pt x="10314" y="5793"/>
                    <a:pt x="10467" y="5869"/>
                    <a:pt x="10609" y="5869"/>
                  </a:cubicBezTo>
                  <a:cubicBezTo>
                    <a:pt x="10653" y="5869"/>
                    <a:pt x="10696" y="5869"/>
                    <a:pt x="10740" y="5847"/>
                  </a:cubicBezTo>
                  <a:cubicBezTo>
                    <a:pt x="10850" y="5815"/>
                    <a:pt x="10937" y="5727"/>
                    <a:pt x="10981" y="5618"/>
                  </a:cubicBezTo>
                  <a:cubicBezTo>
                    <a:pt x="10893" y="5618"/>
                    <a:pt x="10795" y="5596"/>
                    <a:pt x="10708" y="5562"/>
                  </a:cubicBezTo>
                  <a:cubicBezTo>
                    <a:pt x="10620" y="5530"/>
                    <a:pt x="10533" y="5508"/>
                    <a:pt x="10467" y="5453"/>
                  </a:cubicBezTo>
                  <a:cubicBezTo>
                    <a:pt x="10390" y="5399"/>
                    <a:pt x="10336" y="5311"/>
                    <a:pt x="10336" y="5212"/>
                  </a:cubicBezTo>
                  <a:cubicBezTo>
                    <a:pt x="10292" y="5168"/>
                    <a:pt x="10270" y="5103"/>
                    <a:pt x="10258" y="5037"/>
                  </a:cubicBezTo>
                  <a:cubicBezTo>
                    <a:pt x="10215" y="5059"/>
                    <a:pt x="10171" y="5070"/>
                    <a:pt x="10127" y="5070"/>
                  </a:cubicBezTo>
                  <a:cubicBezTo>
                    <a:pt x="10083" y="5070"/>
                    <a:pt x="10051" y="5059"/>
                    <a:pt x="10018" y="5048"/>
                  </a:cubicBezTo>
                  <a:cubicBezTo>
                    <a:pt x="10007" y="5136"/>
                    <a:pt x="9908" y="5202"/>
                    <a:pt x="9810" y="5212"/>
                  </a:cubicBezTo>
                  <a:lnTo>
                    <a:pt x="9766" y="5212"/>
                  </a:lnTo>
                  <a:cubicBezTo>
                    <a:pt x="9679" y="5212"/>
                    <a:pt x="9580" y="5180"/>
                    <a:pt x="9536" y="5103"/>
                  </a:cubicBezTo>
                  <a:cubicBezTo>
                    <a:pt x="9394" y="5146"/>
                    <a:pt x="9273" y="5289"/>
                    <a:pt x="9263" y="5442"/>
                  </a:cubicBezTo>
                  <a:cubicBezTo>
                    <a:pt x="9229" y="5311"/>
                    <a:pt x="9185" y="5180"/>
                    <a:pt x="9109" y="5081"/>
                  </a:cubicBezTo>
                  <a:cubicBezTo>
                    <a:pt x="9044" y="4993"/>
                    <a:pt x="8934" y="4927"/>
                    <a:pt x="8835" y="4927"/>
                  </a:cubicBezTo>
                  <a:cubicBezTo>
                    <a:pt x="8803" y="4927"/>
                    <a:pt x="8781" y="4939"/>
                    <a:pt x="8759" y="4939"/>
                  </a:cubicBezTo>
                  <a:cubicBezTo>
                    <a:pt x="8715" y="4895"/>
                    <a:pt x="8660" y="4873"/>
                    <a:pt x="8594" y="4873"/>
                  </a:cubicBezTo>
                  <a:close/>
                  <a:moveTo>
                    <a:pt x="15448" y="4829"/>
                  </a:moveTo>
                  <a:cubicBezTo>
                    <a:pt x="15591" y="4862"/>
                    <a:pt x="15678" y="5015"/>
                    <a:pt x="15667" y="5168"/>
                  </a:cubicBezTo>
                  <a:cubicBezTo>
                    <a:pt x="15689" y="5114"/>
                    <a:pt x="15744" y="5092"/>
                    <a:pt x="15788" y="5092"/>
                  </a:cubicBezTo>
                  <a:cubicBezTo>
                    <a:pt x="15832" y="5092"/>
                    <a:pt x="15876" y="5114"/>
                    <a:pt x="15908" y="5136"/>
                  </a:cubicBezTo>
                  <a:cubicBezTo>
                    <a:pt x="15974" y="5202"/>
                    <a:pt x="15974" y="5311"/>
                    <a:pt x="15941" y="5399"/>
                  </a:cubicBezTo>
                  <a:cubicBezTo>
                    <a:pt x="15908" y="5475"/>
                    <a:pt x="15832" y="5541"/>
                    <a:pt x="15766" y="5596"/>
                  </a:cubicBezTo>
                  <a:cubicBezTo>
                    <a:pt x="15788" y="5584"/>
                    <a:pt x="15810" y="5574"/>
                    <a:pt x="15832" y="5574"/>
                  </a:cubicBezTo>
                  <a:cubicBezTo>
                    <a:pt x="15864" y="5574"/>
                    <a:pt x="15908" y="5584"/>
                    <a:pt x="15941" y="5618"/>
                  </a:cubicBezTo>
                  <a:cubicBezTo>
                    <a:pt x="15985" y="5661"/>
                    <a:pt x="16007" y="5727"/>
                    <a:pt x="16017" y="5793"/>
                  </a:cubicBezTo>
                  <a:cubicBezTo>
                    <a:pt x="16039" y="5891"/>
                    <a:pt x="16017" y="6012"/>
                    <a:pt x="15952" y="6088"/>
                  </a:cubicBezTo>
                  <a:cubicBezTo>
                    <a:pt x="15908" y="6143"/>
                    <a:pt x="15842" y="6176"/>
                    <a:pt x="15766" y="6176"/>
                  </a:cubicBezTo>
                  <a:cubicBezTo>
                    <a:pt x="15733" y="6176"/>
                    <a:pt x="15700" y="6165"/>
                    <a:pt x="15678" y="6154"/>
                  </a:cubicBezTo>
                  <a:lnTo>
                    <a:pt x="15678" y="6154"/>
                  </a:lnTo>
                  <a:cubicBezTo>
                    <a:pt x="15711" y="6275"/>
                    <a:pt x="15613" y="6406"/>
                    <a:pt x="15492" y="6416"/>
                  </a:cubicBezTo>
                  <a:lnTo>
                    <a:pt x="15470" y="6416"/>
                  </a:lnTo>
                  <a:cubicBezTo>
                    <a:pt x="15328" y="6416"/>
                    <a:pt x="15219" y="6275"/>
                    <a:pt x="15076" y="6275"/>
                  </a:cubicBezTo>
                  <a:cubicBezTo>
                    <a:pt x="15065" y="6275"/>
                    <a:pt x="15065" y="6263"/>
                    <a:pt x="15054" y="6263"/>
                  </a:cubicBezTo>
                  <a:cubicBezTo>
                    <a:pt x="15032" y="6263"/>
                    <a:pt x="15010" y="6275"/>
                    <a:pt x="14978" y="6275"/>
                  </a:cubicBezTo>
                  <a:cubicBezTo>
                    <a:pt x="14956" y="6275"/>
                    <a:pt x="14934" y="6285"/>
                    <a:pt x="14901" y="6285"/>
                  </a:cubicBezTo>
                  <a:cubicBezTo>
                    <a:pt x="14890" y="6285"/>
                    <a:pt x="14868" y="6285"/>
                    <a:pt x="14857" y="6275"/>
                  </a:cubicBezTo>
                  <a:cubicBezTo>
                    <a:pt x="14715" y="6241"/>
                    <a:pt x="14682" y="6066"/>
                    <a:pt x="14682" y="5924"/>
                  </a:cubicBezTo>
                  <a:cubicBezTo>
                    <a:pt x="14682" y="5672"/>
                    <a:pt x="14725" y="5421"/>
                    <a:pt x="14803" y="5180"/>
                  </a:cubicBezTo>
                  <a:cubicBezTo>
                    <a:pt x="14824" y="5103"/>
                    <a:pt x="14857" y="5026"/>
                    <a:pt x="14912" y="4971"/>
                  </a:cubicBezTo>
                  <a:cubicBezTo>
                    <a:pt x="14956" y="4917"/>
                    <a:pt x="15022" y="4884"/>
                    <a:pt x="15076" y="4884"/>
                  </a:cubicBezTo>
                  <a:cubicBezTo>
                    <a:pt x="15098" y="4884"/>
                    <a:pt x="15109" y="4895"/>
                    <a:pt x="15131" y="4895"/>
                  </a:cubicBezTo>
                  <a:cubicBezTo>
                    <a:pt x="15163" y="4906"/>
                    <a:pt x="15197" y="4927"/>
                    <a:pt x="15219" y="4971"/>
                  </a:cubicBezTo>
                  <a:cubicBezTo>
                    <a:pt x="15240" y="4884"/>
                    <a:pt x="15328" y="4829"/>
                    <a:pt x="15416" y="4829"/>
                  </a:cubicBezTo>
                  <a:close/>
                  <a:moveTo>
                    <a:pt x="17047" y="5562"/>
                  </a:moveTo>
                  <a:cubicBezTo>
                    <a:pt x="17156" y="5562"/>
                    <a:pt x="17244" y="5661"/>
                    <a:pt x="17309" y="5760"/>
                  </a:cubicBezTo>
                  <a:cubicBezTo>
                    <a:pt x="17331" y="5727"/>
                    <a:pt x="17375" y="5705"/>
                    <a:pt x="17419" y="5705"/>
                  </a:cubicBezTo>
                  <a:cubicBezTo>
                    <a:pt x="17452" y="5705"/>
                    <a:pt x="17485" y="5716"/>
                    <a:pt x="17518" y="5738"/>
                  </a:cubicBezTo>
                  <a:cubicBezTo>
                    <a:pt x="17572" y="5781"/>
                    <a:pt x="17594" y="5869"/>
                    <a:pt x="17572" y="5946"/>
                  </a:cubicBezTo>
                  <a:cubicBezTo>
                    <a:pt x="17562" y="6022"/>
                    <a:pt x="17518" y="6088"/>
                    <a:pt x="17474" y="6154"/>
                  </a:cubicBezTo>
                  <a:cubicBezTo>
                    <a:pt x="17496" y="6143"/>
                    <a:pt x="17506" y="6143"/>
                    <a:pt x="17528" y="6143"/>
                  </a:cubicBezTo>
                  <a:cubicBezTo>
                    <a:pt x="17594" y="6143"/>
                    <a:pt x="17660" y="6197"/>
                    <a:pt x="17671" y="6275"/>
                  </a:cubicBezTo>
                  <a:cubicBezTo>
                    <a:pt x="17682" y="6362"/>
                    <a:pt x="17638" y="6450"/>
                    <a:pt x="17583" y="6515"/>
                  </a:cubicBezTo>
                  <a:cubicBezTo>
                    <a:pt x="17540" y="6592"/>
                    <a:pt x="17474" y="6657"/>
                    <a:pt x="17452" y="6745"/>
                  </a:cubicBezTo>
                  <a:cubicBezTo>
                    <a:pt x="17452" y="6778"/>
                    <a:pt x="17441" y="6822"/>
                    <a:pt x="17430" y="6844"/>
                  </a:cubicBezTo>
                  <a:cubicBezTo>
                    <a:pt x="17408" y="6888"/>
                    <a:pt x="17353" y="6898"/>
                    <a:pt x="17309" y="6920"/>
                  </a:cubicBezTo>
                  <a:cubicBezTo>
                    <a:pt x="17200" y="6953"/>
                    <a:pt x="17080" y="6986"/>
                    <a:pt x="16959" y="6986"/>
                  </a:cubicBezTo>
                  <a:cubicBezTo>
                    <a:pt x="16915" y="6986"/>
                    <a:pt x="16871" y="6986"/>
                    <a:pt x="16828" y="6975"/>
                  </a:cubicBezTo>
                  <a:cubicBezTo>
                    <a:pt x="16664" y="6942"/>
                    <a:pt x="16521" y="6800"/>
                    <a:pt x="16532" y="6635"/>
                  </a:cubicBezTo>
                  <a:cubicBezTo>
                    <a:pt x="16543" y="6592"/>
                    <a:pt x="16554" y="6559"/>
                    <a:pt x="16554" y="6515"/>
                  </a:cubicBezTo>
                  <a:cubicBezTo>
                    <a:pt x="16554" y="6472"/>
                    <a:pt x="16554" y="6428"/>
                    <a:pt x="16543" y="6384"/>
                  </a:cubicBezTo>
                  <a:cubicBezTo>
                    <a:pt x="16532" y="6263"/>
                    <a:pt x="16499" y="6143"/>
                    <a:pt x="16532" y="6022"/>
                  </a:cubicBezTo>
                  <a:cubicBezTo>
                    <a:pt x="16554" y="5913"/>
                    <a:pt x="16642" y="5793"/>
                    <a:pt x="16762" y="5781"/>
                  </a:cubicBezTo>
                  <a:lnTo>
                    <a:pt x="16773" y="5781"/>
                  </a:lnTo>
                  <a:cubicBezTo>
                    <a:pt x="16806" y="5781"/>
                    <a:pt x="16828" y="5793"/>
                    <a:pt x="16861" y="5803"/>
                  </a:cubicBezTo>
                  <a:lnTo>
                    <a:pt x="16861" y="5760"/>
                  </a:lnTo>
                  <a:cubicBezTo>
                    <a:pt x="16861" y="5672"/>
                    <a:pt x="16915" y="5584"/>
                    <a:pt x="17003" y="5562"/>
                  </a:cubicBezTo>
                  <a:close/>
                  <a:moveTo>
                    <a:pt x="416" y="7205"/>
                  </a:moveTo>
                  <a:lnTo>
                    <a:pt x="394" y="7227"/>
                  </a:lnTo>
                  <a:cubicBezTo>
                    <a:pt x="405" y="7238"/>
                    <a:pt x="427" y="7249"/>
                    <a:pt x="438" y="7249"/>
                  </a:cubicBezTo>
                  <a:cubicBezTo>
                    <a:pt x="438" y="7238"/>
                    <a:pt x="427" y="7227"/>
                    <a:pt x="416" y="7205"/>
                  </a:cubicBezTo>
                  <a:close/>
                  <a:moveTo>
                    <a:pt x="15372" y="6416"/>
                  </a:moveTo>
                  <a:cubicBezTo>
                    <a:pt x="15459" y="6416"/>
                    <a:pt x="15547" y="6494"/>
                    <a:pt x="15547" y="6581"/>
                  </a:cubicBezTo>
                  <a:cubicBezTo>
                    <a:pt x="15579" y="6515"/>
                    <a:pt x="15623" y="6472"/>
                    <a:pt x="15689" y="6450"/>
                  </a:cubicBezTo>
                  <a:lnTo>
                    <a:pt x="15744" y="6450"/>
                  </a:lnTo>
                  <a:cubicBezTo>
                    <a:pt x="15810" y="6450"/>
                    <a:pt x="15876" y="6472"/>
                    <a:pt x="15908" y="6526"/>
                  </a:cubicBezTo>
                  <a:cubicBezTo>
                    <a:pt x="16039" y="6701"/>
                    <a:pt x="15864" y="6964"/>
                    <a:pt x="15974" y="7150"/>
                  </a:cubicBezTo>
                  <a:cubicBezTo>
                    <a:pt x="15996" y="7194"/>
                    <a:pt x="16017" y="7238"/>
                    <a:pt x="15996" y="7270"/>
                  </a:cubicBezTo>
                  <a:cubicBezTo>
                    <a:pt x="15985" y="7282"/>
                    <a:pt x="15974" y="7292"/>
                    <a:pt x="15952" y="7292"/>
                  </a:cubicBezTo>
                  <a:cubicBezTo>
                    <a:pt x="15832" y="7348"/>
                    <a:pt x="15689" y="7369"/>
                    <a:pt x="15547" y="7369"/>
                  </a:cubicBezTo>
                  <a:cubicBezTo>
                    <a:pt x="15481" y="7369"/>
                    <a:pt x="15426" y="7369"/>
                    <a:pt x="15360" y="7358"/>
                  </a:cubicBezTo>
                  <a:cubicBezTo>
                    <a:pt x="15306" y="7348"/>
                    <a:pt x="15251" y="7326"/>
                    <a:pt x="15207" y="7292"/>
                  </a:cubicBezTo>
                  <a:cubicBezTo>
                    <a:pt x="15163" y="7249"/>
                    <a:pt x="15142" y="7183"/>
                    <a:pt x="15175" y="7139"/>
                  </a:cubicBezTo>
                  <a:lnTo>
                    <a:pt x="15306" y="7085"/>
                  </a:lnTo>
                  <a:cubicBezTo>
                    <a:pt x="15142" y="7051"/>
                    <a:pt x="15087" y="6844"/>
                    <a:pt x="15131" y="6679"/>
                  </a:cubicBezTo>
                  <a:cubicBezTo>
                    <a:pt x="15153" y="6559"/>
                    <a:pt x="15229" y="6450"/>
                    <a:pt x="15350" y="6416"/>
                  </a:cubicBezTo>
                  <a:close/>
                  <a:moveTo>
                    <a:pt x="12032" y="6548"/>
                  </a:moveTo>
                  <a:cubicBezTo>
                    <a:pt x="12098" y="6548"/>
                    <a:pt x="12163" y="6581"/>
                    <a:pt x="12197" y="6635"/>
                  </a:cubicBezTo>
                  <a:cubicBezTo>
                    <a:pt x="12241" y="6713"/>
                    <a:pt x="12241" y="6822"/>
                    <a:pt x="12306" y="6876"/>
                  </a:cubicBezTo>
                  <a:cubicBezTo>
                    <a:pt x="12328" y="6898"/>
                    <a:pt x="12361" y="6910"/>
                    <a:pt x="12382" y="6920"/>
                  </a:cubicBezTo>
                  <a:cubicBezTo>
                    <a:pt x="12492" y="6964"/>
                    <a:pt x="12569" y="7085"/>
                    <a:pt x="12569" y="7205"/>
                  </a:cubicBezTo>
                  <a:cubicBezTo>
                    <a:pt x="12558" y="7314"/>
                    <a:pt x="12492" y="7424"/>
                    <a:pt x="12394" y="7468"/>
                  </a:cubicBezTo>
                  <a:cubicBezTo>
                    <a:pt x="12438" y="7468"/>
                    <a:pt x="12492" y="7523"/>
                    <a:pt x="12470" y="7577"/>
                  </a:cubicBezTo>
                  <a:cubicBezTo>
                    <a:pt x="12460" y="7643"/>
                    <a:pt x="12394" y="7676"/>
                    <a:pt x="12339" y="7698"/>
                  </a:cubicBezTo>
                  <a:cubicBezTo>
                    <a:pt x="12241" y="7742"/>
                    <a:pt x="12131" y="7785"/>
                    <a:pt x="12032" y="7807"/>
                  </a:cubicBezTo>
                  <a:cubicBezTo>
                    <a:pt x="11956" y="7818"/>
                    <a:pt x="11868" y="7840"/>
                    <a:pt x="11791" y="7840"/>
                  </a:cubicBezTo>
                  <a:cubicBezTo>
                    <a:pt x="11715" y="7840"/>
                    <a:pt x="11638" y="7829"/>
                    <a:pt x="11572" y="7796"/>
                  </a:cubicBezTo>
                  <a:cubicBezTo>
                    <a:pt x="11430" y="7730"/>
                    <a:pt x="11321" y="7567"/>
                    <a:pt x="11365" y="7413"/>
                  </a:cubicBezTo>
                  <a:cubicBezTo>
                    <a:pt x="11375" y="7358"/>
                    <a:pt x="11408" y="7314"/>
                    <a:pt x="11419" y="7260"/>
                  </a:cubicBezTo>
                  <a:cubicBezTo>
                    <a:pt x="11430" y="7205"/>
                    <a:pt x="11408" y="7161"/>
                    <a:pt x="11397" y="7107"/>
                  </a:cubicBezTo>
                  <a:cubicBezTo>
                    <a:pt x="11387" y="7019"/>
                    <a:pt x="11387" y="6920"/>
                    <a:pt x="11408" y="6833"/>
                  </a:cubicBezTo>
                  <a:cubicBezTo>
                    <a:pt x="11441" y="6713"/>
                    <a:pt x="11528" y="6592"/>
                    <a:pt x="11649" y="6570"/>
                  </a:cubicBezTo>
                  <a:lnTo>
                    <a:pt x="11671" y="6570"/>
                  </a:lnTo>
                  <a:cubicBezTo>
                    <a:pt x="11747" y="6570"/>
                    <a:pt x="11825" y="6614"/>
                    <a:pt x="11857" y="6679"/>
                  </a:cubicBezTo>
                  <a:cubicBezTo>
                    <a:pt x="11868" y="6625"/>
                    <a:pt x="11901" y="6581"/>
                    <a:pt x="11956" y="6559"/>
                  </a:cubicBezTo>
                  <a:cubicBezTo>
                    <a:pt x="11978" y="6548"/>
                    <a:pt x="12000" y="6548"/>
                    <a:pt x="12032" y="6548"/>
                  </a:cubicBezTo>
                  <a:close/>
                  <a:moveTo>
                    <a:pt x="7620" y="8300"/>
                  </a:moveTo>
                  <a:cubicBezTo>
                    <a:pt x="7631" y="8311"/>
                    <a:pt x="7642" y="8311"/>
                    <a:pt x="7642" y="8311"/>
                  </a:cubicBezTo>
                  <a:cubicBezTo>
                    <a:pt x="7642" y="8300"/>
                    <a:pt x="7642" y="8300"/>
                    <a:pt x="7631" y="8300"/>
                  </a:cubicBezTo>
                  <a:close/>
                  <a:moveTo>
                    <a:pt x="7456" y="5530"/>
                  </a:moveTo>
                  <a:cubicBezTo>
                    <a:pt x="7346" y="5530"/>
                    <a:pt x="7248" y="5606"/>
                    <a:pt x="7193" y="5705"/>
                  </a:cubicBezTo>
                  <a:cubicBezTo>
                    <a:pt x="7171" y="5694"/>
                    <a:pt x="7139" y="5694"/>
                    <a:pt x="7105" y="5694"/>
                  </a:cubicBezTo>
                  <a:cubicBezTo>
                    <a:pt x="6996" y="5694"/>
                    <a:pt x="6886" y="5749"/>
                    <a:pt x="6842" y="5847"/>
                  </a:cubicBezTo>
                  <a:cubicBezTo>
                    <a:pt x="6766" y="5968"/>
                    <a:pt x="6798" y="6131"/>
                    <a:pt x="6897" y="6219"/>
                  </a:cubicBezTo>
                  <a:lnTo>
                    <a:pt x="6897" y="6219"/>
                  </a:lnTo>
                  <a:cubicBezTo>
                    <a:pt x="6885" y="6208"/>
                    <a:pt x="6853" y="6197"/>
                    <a:pt x="6832" y="6197"/>
                  </a:cubicBezTo>
                  <a:cubicBezTo>
                    <a:pt x="6744" y="6197"/>
                    <a:pt x="6657" y="6285"/>
                    <a:pt x="6645" y="6384"/>
                  </a:cubicBezTo>
                  <a:cubicBezTo>
                    <a:pt x="6635" y="6504"/>
                    <a:pt x="6701" y="6614"/>
                    <a:pt x="6766" y="6713"/>
                  </a:cubicBezTo>
                  <a:cubicBezTo>
                    <a:pt x="6744" y="6713"/>
                    <a:pt x="6722" y="6701"/>
                    <a:pt x="6701" y="6701"/>
                  </a:cubicBezTo>
                  <a:cubicBezTo>
                    <a:pt x="6613" y="6701"/>
                    <a:pt x="6525" y="6756"/>
                    <a:pt x="6482" y="6822"/>
                  </a:cubicBezTo>
                  <a:cubicBezTo>
                    <a:pt x="6482" y="6833"/>
                    <a:pt x="6492" y="6833"/>
                    <a:pt x="6492" y="6844"/>
                  </a:cubicBezTo>
                  <a:cubicBezTo>
                    <a:pt x="6525" y="6789"/>
                    <a:pt x="6580" y="6767"/>
                    <a:pt x="6645" y="6767"/>
                  </a:cubicBezTo>
                  <a:cubicBezTo>
                    <a:pt x="6689" y="6767"/>
                    <a:pt x="6744" y="6789"/>
                    <a:pt x="6777" y="6811"/>
                  </a:cubicBezTo>
                  <a:cubicBezTo>
                    <a:pt x="6864" y="6888"/>
                    <a:pt x="6908" y="6997"/>
                    <a:pt x="6930" y="7095"/>
                  </a:cubicBezTo>
                  <a:cubicBezTo>
                    <a:pt x="6930" y="7150"/>
                    <a:pt x="6941" y="7205"/>
                    <a:pt x="6974" y="7249"/>
                  </a:cubicBezTo>
                  <a:cubicBezTo>
                    <a:pt x="6996" y="7292"/>
                    <a:pt x="7040" y="7326"/>
                    <a:pt x="7083" y="7326"/>
                  </a:cubicBezTo>
                  <a:lnTo>
                    <a:pt x="7105" y="7326"/>
                  </a:lnTo>
                  <a:cubicBezTo>
                    <a:pt x="7095" y="7369"/>
                    <a:pt x="7073" y="7413"/>
                    <a:pt x="7051" y="7446"/>
                  </a:cubicBezTo>
                  <a:cubicBezTo>
                    <a:pt x="6920" y="7632"/>
                    <a:pt x="6701" y="7708"/>
                    <a:pt x="6482" y="7708"/>
                  </a:cubicBezTo>
                  <a:cubicBezTo>
                    <a:pt x="6372" y="7708"/>
                    <a:pt x="6263" y="7698"/>
                    <a:pt x="6164" y="7654"/>
                  </a:cubicBezTo>
                  <a:cubicBezTo>
                    <a:pt x="6044" y="7610"/>
                    <a:pt x="5934" y="7523"/>
                    <a:pt x="5901" y="7413"/>
                  </a:cubicBezTo>
                  <a:lnTo>
                    <a:pt x="5890" y="7413"/>
                  </a:lnTo>
                  <a:cubicBezTo>
                    <a:pt x="5868" y="7413"/>
                    <a:pt x="5847" y="7424"/>
                    <a:pt x="5813" y="7424"/>
                  </a:cubicBezTo>
                  <a:cubicBezTo>
                    <a:pt x="5803" y="7424"/>
                    <a:pt x="5791" y="7424"/>
                    <a:pt x="5791" y="7413"/>
                  </a:cubicBezTo>
                  <a:cubicBezTo>
                    <a:pt x="5693" y="7391"/>
                    <a:pt x="5693" y="7270"/>
                    <a:pt x="5682" y="7172"/>
                  </a:cubicBezTo>
                  <a:cubicBezTo>
                    <a:pt x="5682" y="7095"/>
                    <a:pt x="5628" y="6986"/>
                    <a:pt x="5551" y="6986"/>
                  </a:cubicBezTo>
                  <a:cubicBezTo>
                    <a:pt x="5540" y="6986"/>
                    <a:pt x="5529" y="6997"/>
                    <a:pt x="5518" y="6997"/>
                  </a:cubicBezTo>
                  <a:cubicBezTo>
                    <a:pt x="5628" y="6931"/>
                    <a:pt x="5649" y="6778"/>
                    <a:pt x="5606" y="6657"/>
                  </a:cubicBezTo>
                  <a:lnTo>
                    <a:pt x="5606" y="6657"/>
                  </a:lnTo>
                  <a:cubicBezTo>
                    <a:pt x="5594" y="6723"/>
                    <a:pt x="5562" y="6778"/>
                    <a:pt x="5518" y="6833"/>
                  </a:cubicBezTo>
                  <a:cubicBezTo>
                    <a:pt x="5419" y="6953"/>
                    <a:pt x="5277" y="7008"/>
                    <a:pt x="5134" y="7008"/>
                  </a:cubicBezTo>
                  <a:cubicBezTo>
                    <a:pt x="5069" y="7008"/>
                    <a:pt x="5014" y="6997"/>
                    <a:pt x="4959" y="6975"/>
                  </a:cubicBezTo>
                  <a:cubicBezTo>
                    <a:pt x="4806" y="6920"/>
                    <a:pt x="4697" y="6778"/>
                    <a:pt x="4664" y="6614"/>
                  </a:cubicBezTo>
                  <a:cubicBezTo>
                    <a:pt x="4642" y="6614"/>
                    <a:pt x="4609" y="6625"/>
                    <a:pt x="4587" y="6635"/>
                  </a:cubicBezTo>
                  <a:lnTo>
                    <a:pt x="4587" y="6647"/>
                  </a:lnTo>
                  <a:cubicBezTo>
                    <a:pt x="4642" y="6789"/>
                    <a:pt x="4543" y="6975"/>
                    <a:pt x="4390" y="7008"/>
                  </a:cubicBezTo>
                  <a:lnTo>
                    <a:pt x="4390" y="7041"/>
                  </a:lnTo>
                  <a:cubicBezTo>
                    <a:pt x="4379" y="7073"/>
                    <a:pt x="4346" y="7085"/>
                    <a:pt x="4314" y="7095"/>
                  </a:cubicBezTo>
                  <a:cubicBezTo>
                    <a:pt x="4193" y="7129"/>
                    <a:pt x="4062" y="7150"/>
                    <a:pt x="3942" y="7161"/>
                  </a:cubicBezTo>
                  <a:lnTo>
                    <a:pt x="3876" y="7161"/>
                  </a:lnTo>
                  <a:cubicBezTo>
                    <a:pt x="3788" y="7161"/>
                    <a:pt x="3701" y="7150"/>
                    <a:pt x="3624" y="7107"/>
                  </a:cubicBezTo>
                  <a:cubicBezTo>
                    <a:pt x="3514" y="7019"/>
                    <a:pt x="3470" y="6866"/>
                    <a:pt x="3438" y="6723"/>
                  </a:cubicBezTo>
                  <a:cubicBezTo>
                    <a:pt x="3416" y="6756"/>
                    <a:pt x="3383" y="6778"/>
                    <a:pt x="3350" y="6778"/>
                  </a:cubicBezTo>
                  <a:cubicBezTo>
                    <a:pt x="3306" y="6778"/>
                    <a:pt x="3263" y="6756"/>
                    <a:pt x="3241" y="6723"/>
                  </a:cubicBezTo>
                  <a:cubicBezTo>
                    <a:pt x="3197" y="6669"/>
                    <a:pt x="3197" y="6581"/>
                    <a:pt x="3208" y="6504"/>
                  </a:cubicBezTo>
                  <a:cubicBezTo>
                    <a:pt x="3241" y="6384"/>
                    <a:pt x="3306" y="6285"/>
                    <a:pt x="3405" y="6209"/>
                  </a:cubicBezTo>
                  <a:cubicBezTo>
                    <a:pt x="3438" y="6176"/>
                    <a:pt x="3470" y="6154"/>
                    <a:pt x="3504" y="6121"/>
                  </a:cubicBezTo>
                  <a:cubicBezTo>
                    <a:pt x="3525" y="6088"/>
                    <a:pt x="3536" y="6056"/>
                    <a:pt x="3536" y="6022"/>
                  </a:cubicBezTo>
                  <a:cubicBezTo>
                    <a:pt x="3514" y="6000"/>
                    <a:pt x="3492" y="6000"/>
                    <a:pt x="3460" y="5990"/>
                  </a:cubicBezTo>
                  <a:lnTo>
                    <a:pt x="3438" y="5990"/>
                  </a:lnTo>
                  <a:cubicBezTo>
                    <a:pt x="3317" y="5990"/>
                    <a:pt x="3208" y="6121"/>
                    <a:pt x="3229" y="6241"/>
                  </a:cubicBezTo>
                  <a:cubicBezTo>
                    <a:pt x="3219" y="6209"/>
                    <a:pt x="3186" y="6187"/>
                    <a:pt x="3142" y="6187"/>
                  </a:cubicBezTo>
                  <a:cubicBezTo>
                    <a:pt x="3076" y="6187"/>
                    <a:pt x="3000" y="6241"/>
                    <a:pt x="2989" y="6318"/>
                  </a:cubicBezTo>
                  <a:cubicBezTo>
                    <a:pt x="2967" y="6416"/>
                    <a:pt x="3032" y="6515"/>
                    <a:pt x="3098" y="6603"/>
                  </a:cubicBezTo>
                  <a:cubicBezTo>
                    <a:pt x="3066" y="6570"/>
                    <a:pt x="3010" y="6548"/>
                    <a:pt x="2967" y="6548"/>
                  </a:cubicBezTo>
                  <a:cubicBezTo>
                    <a:pt x="2890" y="6548"/>
                    <a:pt x="2813" y="6581"/>
                    <a:pt x="2770" y="6647"/>
                  </a:cubicBezTo>
                  <a:cubicBezTo>
                    <a:pt x="2693" y="6756"/>
                    <a:pt x="2726" y="6920"/>
                    <a:pt x="2825" y="7019"/>
                  </a:cubicBezTo>
                  <a:cubicBezTo>
                    <a:pt x="2781" y="6986"/>
                    <a:pt x="2737" y="6975"/>
                    <a:pt x="2682" y="6975"/>
                  </a:cubicBezTo>
                  <a:cubicBezTo>
                    <a:pt x="2616" y="6975"/>
                    <a:pt x="2551" y="7008"/>
                    <a:pt x="2518" y="7063"/>
                  </a:cubicBezTo>
                  <a:cubicBezTo>
                    <a:pt x="2496" y="6931"/>
                    <a:pt x="2397" y="6822"/>
                    <a:pt x="2277" y="6778"/>
                  </a:cubicBezTo>
                  <a:lnTo>
                    <a:pt x="2277" y="6778"/>
                  </a:lnTo>
                  <a:lnTo>
                    <a:pt x="2343" y="6876"/>
                  </a:lnTo>
                  <a:cubicBezTo>
                    <a:pt x="2365" y="6910"/>
                    <a:pt x="2397" y="6931"/>
                    <a:pt x="2419" y="6975"/>
                  </a:cubicBezTo>
                  <a:cubicBezTo>
                    <a:pt x="2441" y="7041"/>
                    <a:pt x="2409" y="7129"/>
                    <a:pt x="2365" y="7183"/>
                  </a:cubicBezTo>
                  <a:cubicBezTo>
                    <a:pt x="2277" y="7304"/>
                    <a:pt x="2124" y="7369"/>
                    <a:pt x="1981" y="7380"/>
                  </a:cubicBezTo>
                  <a:lnTo>
                    <a:pt x="1894" y="7380"/>
                  </a:lnTo>
                  <a:cubicBezTo>
                    <a:pt x="1774" y="7380"/>
                    <a:pt x="1653" y="7358"/>
                    <a:pt x="1533" y="7326"/>
                  </a:cubicBezTo>
                  <a:cubicBezTo>
                    <a:pt x="1434" y="7304"/>
                    <a:pt x="1324" y="7260"/>
                    <a:pt x="1270" y="7172"/>
                  </a:cubicBezTo>
                  <a:cubicBezTo>
                    <a:pt x="1226" y="7085"/>
                    <a:pt x="1248" y="6997"/>
                    <a:pt x="1270" y="6898"/>
                  </a:cubicBezTo>
                  <a:cubicBezTo>
                    <a:pt x="1248" y="6888"/>
                    <a:pt x="1237" y="6876"/>
                    <a:pt x="1226" y="6854"/>
                  </a:cubicBezTo>
                  <a:cubicBezTo>
                    <a:pt x="1182" y="6789"/>
                    <a:pt x="1204" y="6701"/>
                    <a:pt x="1193" y="6625"/>
                  </a:cubicBezTo>
                  <a:cubicBezTo>
                    <a:pt x="1182" y="6570"/>
                    <a:pt x="1127" y="6515"/>
                    <a:pt x="1073" y="6515"/>
                  </a:cubicBezTo>
                  <a:cubicBezTo>
                    <a:pt x="1062" y="6515"/>
                    <a:pt x="1040" y="6515"/>
                    <a:pt x="1029" y="6537"/>
                  </a:cubicBezTo>
                  <a:cubicBezTo>
                    <a:pt x="1062" y="6438"/>
                    <a:pt x="985" y="6329"/>
                    <a:pt x="886" y="6329"/>
                  </a:cubicBezTo>
                  <a:cubicBezTo>
                    <a:pt x="788" y="6329"/>
                    <a:pt x="711" y="6438"/>
                    <a:pt x="745" y="6537"/>
                  </a:cubicBezTo>
                  <a:cubicBezTo>
                    <a:pt x="723" y="6494"/>
                    <a:pt x="679" y="6472"/>
                    <a:pt x="635" y="6472"/>
                  </a:cubicBezTo>
                  <a:cubicBezTo>
                    <a:pt x="591" y="6472"/>
                    <a:pt x="547" y="6494"/>
                    <a:pt x="514" y="6515"/>
                  </a:cubicBezTo>
                  <a:cubicBezTo>
                    <a:pt x="448" y="6581"/>
                    <a:pt x="438" y="6657"/>
                    <a:pt x="416" y="6734"/>
                  </a:cubicBezTo>
                  <a:cubicBezTo>
                    <a:pt x="427" y="6635"/>
                    <a:pt x="317" y="6559"/>
                    <a:pt x="208" y="6559"/>
                  </a:cubicBezTo>
                  <a:cubicBezTo>
                    <a:pt x="186" y="6559"/>
                    <a:pt x="164" y="6559"/>
                    <a:pt x="142" y="6570"/>
                  </a:cubicBezTo>
                  <a:cubicBezTo>
                    <a:pt x="76" y="6603"/>
                    <a:pt x="32" y="6657"/>
                    <a:pt x="11" y="6723"/>
                  </a:cubicBezTo>
                  <a:cubicBezTo>
                    <a:pt x="0" y="6778"/>
                    <a:pt x="0" y="6833"/>
                    <a:pt x="0" y="6888"/>
                  </a:cubicBezTo>
                  <a:cubicBezTo>
                    <a:pt x="0" y="6910"/>
                    <a:pt x="11" y="6920"/>
                    <a:pt x="11" y="6942"/>
                  </a:cubicBezTo>
                  <a:cubicBezTo>
                    <a:pt x="11" y="6953"/>
                    <a:pt x="22" y="6964"/>
                    <a:pt x="22" y="6975"/>
                  </a:cubicBezTo>
                  <a:cubicBezTo>
                    <a:pt x="22" y="6953"/>
                    <a:pt x="11" y="6931"/>
                    <a:pt x="11" y="6898"/>
                  </a:cubicBezTo>
                  <a:lnTo>
                    <a:pt x="11" y="6898"/>
                  </a:lnTo>
                  <a:cubicBezTo>
                    <a:pt x="22" y="6964"/>
                    <a:pt x="66" y="7019"/>
                    <a:pt x="120" y="7073"/>
                  </a:cubicBezTo>
                  <a:cubicBezTo>
                    <a:pt x="131" y="6986"/>
                    <a:pt x="175" y="6910"/>
                    <a:pt x="241" y="6854"/>
                  </a:cubicBezTo>
                  <a:cubicBezTo>
                    <a:pt x="328" y="6789"/>
                    <a:pt x="448" y="6767"/>
                    <a:pt x="558" y="6745"/>
                  </a:cubicBezTo>
                  <a:lnTo>
                    <a:pt x="558" y="6745"/>
                  </a:lnTo>
                  <a:lnTo>
                    <a:pt x="460" y="6866"/>
                  </a:lnTo>
                  <a:cubicBezTo>
                    <a:pt x="536" y="6811"/>
                    <a:pt x="624" y="6756"/>
                    <a:pt x="711" y="6745"/>
                  </a:cubicBezTo>
                  <a:lnTo>
                    <a:pt x="745" y="6745"/>
                  </a:lnTo>
                  <a:cubicBezTo>
                    <a:pt x="832" y="6745"/>
                    <a:pt x="920" y="6789"/>
                    <a:pt x="942" y="6876"/>
                  </a:cubicBezTo>
                  <a:cubicBezTo>
                    <a:pt x="985" y="7008"/>
                    <a:pt x="843" y="7107"/>
                    <a:pt x="723" y="7172"/>
                  </a:cubicBezTo>
                  <a:cubicBezTo>
                    <a:pt x="755" y="7249"/>
                    <a:pt x="810" y="7314"/>
                    <a:pt x="832" y="7380"/>
                  </a:cubicBezTo>
                  <a:cubicBezTo>
                    <a:pt x="1171" y="7479"/>
                    <a:pt x="1511" y="7533"/>
                    <a:pt x="1642" y="7567"/>
                  </a:cubicBezTo>
                  <a:cubicBezTo>
                    <a:pt x="1894" y="7621"/>
                    <a:pt x="2156" y="7676"/>
                    <a:pt x="2419" y="7730"/>
                  </a:cubicBezTo>
                  <a:cubicBezTo>
                    <a:pt x="2375" y="7676"/>
                    <a:pt x="2375" y="7588"/>
                    <a:pt x="2409" y="7523"/>
                  </a:cubicBezTo>
                  <a:cubicBezTo>
                    <a:pt x="2441" y="7457"/>
                    <a:pt x="2496" y="7413"/>
                    <a:pt x="2551" y="7358"/>
                  </a:cubicBezTo>
                  <a:cubicBezTo>
                    <a:pt x="2572" y="7336"/>
                    <a:pt x="2616" y="7314"/>
                    <a:pt x="2650" y="7314"/>
                  </a:cubicBezTo>
                  <a:cubicBezTo>
                    <a:pt x="2671" y="7314"/>
                    <a:pt x="2693" y="7326"/>
                    <a:pt x="2704" y="7348"/>
                  </a:cubicBezTo>
                  <a:lnTo>
                    <a:pt x="2726" y="7205"/>
                  </a:lnTo>
                  <a:lnTo>
                    <a:pt x="2748" y="7205"/>
                  </a:lnTo>
                  <a:cubicBezTo>
                    <a:pt x="2803" y="7205"/>
                    <a:pt x="2857" y="7194"/>
                    <a:pt x="2912" y="7183"/>
                  </a:cubicBezTo>
                  <a:cubicBezTo>
                    <a:pt x="2967" y="7161"/>
                    <a:pt x="3022" y="7150"/>
                    <a:pt x="3076" y="7150"/>
                  </a:cubicBezTo>
                  <a:cubicBezTo>
                    <a:pt x="3098" y="7150"/>
                    <a:pt x="3120" y="7150"/>
                    <a:pt x="3153" y="7161"/>
                  </a:cubicBezTo>
                  <a:cubicBezTo>
                    <a:pt x="3295" y="7205"/>
                    <a:pt x="3361" y="7380"/>
                    <a:pt x="3416" y="7523"/>
                  </a:cubicBezTo>
                  <a:cubicBezTo>
                    <a:pt x="3426" y="7588"/>
                    <a:pt x="3448" y="7665"/>
                    <a:pt x="3448" y="7730"/>
                  </a:cubicBezTo>
                  <a:cubicBezTo>
                    <a:pt x="3438" y="7796"/>
                    <a:pt x="3394" y="7862"/>
                    <a:pt x="3339" y="7884"/>
                  </a:cubicBezTo>
                  <a:cubicBezTo>
                    <a:pt x="3711" y="7949"/>
                    <a:pt x="4095" y="7993"/>
                    <a:pt x="4478" y="8048"/>
                  </a:cubicBezTo>
                  <a:lnTo>
                    <a:pt x="4511" y="8015"/>
                  </a:lnTo>
                  <a:cubicBezTo>
                    <a:pt x="4478" y="8004"/>
                    <a:pt x="4445" y="8004"/>
                    <a:pt x="4412" y="8004"/>
                  </a:cubicBezTo>
                  <a:lnTo>
                    <a:pt x="4302" y="8004"/>
                  </a:lnTo>
                  <a:cubicBezTo>
                    <a:pt x="4237" y="8004"/>
                    <a:pt x="4160" y="7983"/>
                    <a:pt x="4139" y="7927"/>
                  </a:cubicBezTo>
                  <a:cubicBezTo>
                    <a:pt x="4127" y="7895"/>
                    <a:pt x="4139" y="7862"/>
                    <a:pt x="4139" y="7840"/>
                  </a:cubicBezTo>
                  <a:cubicBezTo>
                    <a:pt x="4182" y="7665"/>
                    <a:pt x="4314" y="7523"/>
                    <a:pt x="4478" y="7468"/>
                  </a:cubicBezTo>
                  <a:lnTo>
                    <a:pt x="4368" y="7468"/>
                  </a:lnTo>
                  <a:cubicBezTo>
                    <a:pt x="4533" y="7391"/>
                    <a:pt x="4708" y="7326"/>
                    <a:pt x="4894" y="7326"/>
                  </a:cubicBezTo>
                  <a:lnTo>
                    <a:pt x="4905" y="7326"/>
                  </a:lnTo>
                  <a:cubicBezTo>
                    <a:pt x="5102" y="7326"/>
                    <a:pt x="5299" y="7424"/>
                    <a:pt x="5375" y="7599"/>
                  </a:cubicBezTo>
                  <a:cubicBezTo>
                    <a:pt x="5452" y="7764"/>
                    <a:pt x="5375" y="8004"/>
                    <a:pt x="5190" y="8059"/>
                  </a:cubicBezTo>
                  <a:cubicBezTo>
                    <a:pt x="5134" y="8081"/>
                    <a:pt x="5069" y="8070"/>
                    <a:pt x="5025" y="8103"/>
                  </a:cubicBezTo>
                  <a:lnTo>
                    <a:pt x="5014" y="8103"/>
                  </a:lnTo>
                  <a:cubicBezTo>
                    <a:pt x="5660" y="8180"/>
                    <a:pt x="6306" y="8223"/>
                    <a:pt x="6952" y="8267"/>
                  </a:cubicBezTo>
                  <a:lnTo>
                    <a:pt x="6952" y="8212"/>
                  </a:lnTo>
                  <a:cubicBezTo>
                    <a:pt x="6974" y="8081"/>
                    <a:pt x="7105" y="7971"/>
                    <a:pt x="7237" y="7971"/>
                  </a:cubicBezTo>
                  <a:cubicBezTo>
                    <a:pt x="7248" y="7971"/>
                    <a:pt x="7259" y="7971"/>
                    <a:pt x="7280" y="7983"/>
                  </a:cubicBezTo>
                  <a:lnTo>
                    <a:pt x="7412" y="7939"/>
                  </a:lnTo>
                  <a:cubicBezTo>
                    <a:pt x="7401" y="7939"/>
                    <a:pt x="7401" y="7939"/>
                    <a:pt x="7390" y="7927"/>
                  </a:cubicBezTo>
                  <a:cubicBezTo>
                    <a:pt x="7357" y="7905"/>
                    <a:pt x="7357" y="7862"/>
                    <a:pt x="7357" y="7818"/>
                  </a:cubicBezTo>
                  <a:cubicBezTo>
                    <a:pt x="7368" y="7730"/>
                    <a:pt x="7456" y="7643"/>
                    <a:pt x="7543" y="7643"/>
                  </a:cubicBezTo>
                  <a:lnTo>
                    <a:pt x="7555" y="7643"/>
                  </a:lnTo>
                  <a:cubicBezTo>
                    <a:pt x="7653" y="7643"/>
                    <a:pt x="7740" y="7752"/>
                    <a:pt x="7708" y="7840"/>
                  </a:cubicBezTo>
                  <a:cubicBezTo>
                    <a:pt x="7752" y="7764"/>
                    <a:pt x="7806" y="7676"/>
                    <a:pt x="7905" y="7665"/>
                  </a:cubicBezTo>
                  <a:lnTo>
                    <a:pt x="7915" y="7665"/>
                  </a:lnTo>
                  <a:cubicBezTo>
                    <a:pt x="8003" y="7665"/>
                    <a:pt x="8080" y="7730"/>
                    <a:pt x="8102" y="7818"/>
                  </a:cubicBezTo>
                  <a:cubicBezTo>
                    <a:pt x="8124" y="7905"/>
                    <a:pt x="8112" y="7993"/>
                    <a:pt x="8102" y="8092"/>
                  </a:cubicBezTo>
                  <a:cubicBezTo>
                    <a:pt x="8124" y="8081"/>
                    <a:pt x="8146" y="8070"/>
                    <a:pt x="8168" y="8070"/>
                  </a:cubicBezTo>
                  <a:cubicBezTo>
                    <a:pt x="8211" y="8070"/>
                    <a:pt x="8255" y="8092"/>
                    <a:pt x="8288" y="8124"/>
                  </a:cubicBezTo>
                  <a:cubicBezTo>
                    <a:pt x="8331" y="8168"/>
                    <a:pt x="8331" y="8256"/>
                    <a:pt x="8288" y="8311"/>
                  </a:cubicBezTo>
                  <a:cubicBezTo>
                    <a:pt x="8288" y="8322"/>
                    <a:pt x="8277" y="8322"/>
                    <a:pt x="8266" y="8333"/>
                  </a:cubicBezTo>
                  <a:cubicBezTo>
                    <a:pt x="8409" y="8333"/>
                    <a:pt x="8550" y="8343"/>
                    <a:pt x="8682" y="8343"/>
                  </a:cubicBezTo>
                  <a:cubicBezTo>
                    <a:pt x="8726" y="8223"/>
                    <a:pt x="8813" y="8114"/>
                    <a:pt x="8923" y="8092"/>
                  </a:cubicBezTo>
                  <a:cubicBezTo>
                    <a:pt x="8934" y="8070"/>
                    <a:pt x="8945" y="8048"/>
                    <a:pt x="8956" y="8037"/>
                  </a:cubicBezTo>
                  <a:cubicBezTo>
                    <a:pt x="8846" y="8026"/>
                    <a:pt x="8737" y="7971"/>
                    <a:pt x="8660" y="7884"/>
                  </a:cubicBezTo>
                  <a:cubicBezTo>
                    <a:pt x="8572" y="7796"/>
                    <a:pt x="8507" y="7676"/>
                    <a:pt x="8463" y="7555"/>
                  </a:cubicBezTo>
                  <a:cubicBezTo>
                    <a:pt x="8430" y="7523"/>
                    <a:pt x="8397" y="7468"/>
                    <a:pt x="8409" y="7424"/>
                  </a:cubicBezTo>
                  <a:lnTo>
                    <a:pt x="8353" y="7424"/>
                  </a:lnTo>
                  <a:cubicBezTo>
                    <a:pt x="8331" y="7435"/>
                    <a:pt x="8310" y="7435"/>
                    <a:pt x="8277" y="7435"/>
                  </a:cubicBezTo>
                  <a:cubicBezTo>
                    <a:pt x="8244" y="7435"/>
                    <a:pt x="8200" y="7424"/>
                    <a:pt x="8168" y="7402"/>
                  </a:cubicBezTo>
                  <a:cubicBezTo>
                    <a:pt x="8102" y="7348"/>
                    <a:pt x="8069" y="7249"/>
                    <a:pt x="8047" y="7161"/>
                  </a:cubicBezTo>
                  <a:cubicBezTo>
                    <a:pt x="8003" y="6931"/>
                    <a:pt x="7993" y="6679"/>
                    <a:pt x="8014" y="6450"/>
                  </a:cubicBezTo>
                  <a:lnTo>
                    <a:pt x="8014" y="6438"/>
                  </a:lnTo>
                  <a:lnTo>
                    <a:pt x="7949" y="6438"/>
                  </a:lnTo>
                  <a:cubicBezTo>
                    <a:pt x="7850" y="6438"/>
                    <a:pt x="7752" y="6406"/>
                    <a:pt x="7664" y="6373"/>
                  </a:cubicBezTo>
                  <a:cubicBezTo>
                    <a:pt x="7631" y="6351"/>
                    <a:pt x="7598" y="6340"/>
                    <a:pt x="7555" y="6340"/>
                  </a:cubicBezTo>
                  <a:cubicBezTo>
                    <a:pt x="7477" y="6340"/>
                    <a:pt x="7423" y="6416"/>
                    <a:pt x="7346" y="6450"/>
                  </a:cubicBezTo>
                  <a:cubicBezTo>
                    <a:pt x="7336" y="6450"/>
                    <a:pt x="7314" y="6460"/>
                    <a:pt x="7302" y="6460"/>
                  </a:cubicBezTo>
                  <a:cubicBezTo>
                    <a:pt x="7226" y="6460"/>
                    <a:pt x="7160" y="6416"/>
                    <a:pt x="7117" y="6351"/>
                  </a:cubicBezTo>
                  <a:cubicBezTo>
                    <a:pt x="7073" y="6275"/>
                    <a:pt x="7061" y="6187"/>
                    <a:pt x="7061" y="6099"/>
                  </a:cubicBezTo>
                  <a:cubicBezTo>
                    <a:pt x="7061" y="5990"/>
                    <a:pt x="7083" y="5869"/>
                    <a:pt x="7160" y="5803"/>
                  </a:cubicBezTo>
                  <a:cubicBezTo>
                    <a:pt x="7237" y="5727"/>
                    <a:pt x="7336" y="5716"/>
                    <a:pt x="7434" y="5716"/>
                  </a:cubicBezTo>
                  <a:lnTo>
                    <a:pt x="7445" y="5716"/>
                  </a:lnTo>
                  <a:cubicBezTo>
                    <a:pt x="7445" y="5650"/>
                    <a:pt x="7445" y="5584"/>
                    <a:pt x="7456" y="5530"/>
                  </a:cubicBezTo>
                  <a:close/>
                  <a:moveTo>
                    <a:pt x="9164" y="1"/>
                  </a:moveTo>
                  <a:cubicBezTo>
                    <a:pt x="9010" y="1"/>
                    <a:pt x="8825" y="34"/>
                    <a:pt x="8748" y="176"/>
                  </a:cubicBezTo>
                  <a:cubicBezTo>
                    <a:pt x="8726" y="198"/>
                    <a:pt x="8715" y="231"/>
                    <a:pt x="8715" y="253"/>
                  </a:cubicBezTo>
                  <a:cubicBezTo>
                    <a:pt x="8715" y="263"/>
                    <a:pt x="8715" y="275"/>
                    <a:pt x="8726" y="285"/>
                  </a:cubicBezTo>
                  <a:lnTo>
                    <a:pt x="8715" y="275"/>
                  </a:lnTo>
                  <a:lnTo>
                    <a:pt x="8715" y="275"/>
                  </a:lnTo>
                  <a:cubicBezTo>
                    <a:pt x="8726" y="285"/>
                    <a:pt x="8726" y="297"/>
                    <a:pt x="8726" y="297"/>
                  </a:cubicBezTo>
                  <a:cubicBezTo>
                    <a:pt x="8682" y="263"/>
                    <a:pt x="8628" y="253"/>
                    <a:pt x="8572" y="253"/>
                  </a:cubicBezTo>
                  <a:cubicBezTo>
                    <a:pt x="8485" y="253"/>
                    <a:pt x="8409" y="285"/>
                    <a:pt x="8353" y="351"/>
                  </a:cubicBezTo>
                  <a:cubicBezTo>
                    <a:pt x="8331" y="406"/>
                    <a:pt x="8321" y="460"/>
                    <a:pt x="8321" y="516"/>
                  </a:cubicBezTo>
                  <a:cubicBezTo>
                    <a:pt x="8343" y="603"/>
                    <a:pt x="8397" y="691"/>
                    <a:pt x="8485" y="713"/>
                  </a:cubicBezTo>
                  <a:lnTo>
                    <a:pt x="8452" y="713"/>
                  </a:lnTo>
                  <a:cubicBezTo>
                    <a:pt x="8463" y="723"/>
                    <a:pt x="8474" y="723"/>
                    <a:pt x="8496" y="735"/>
                  </a:cubicBezTo>
                  <a:lnTo>
                    <a:pt x="8474" y="735"/>
                  </a:lnTo>
                  <a:cubicBezTo>
                    <a:pt x="8409" y="735"/>
                    <a:pt x="8375" y="800"/>
                    <a:pt x="8387" y="876"/>
                  </a:cubicBezTo>
                  <a:cubicBezTo>
                    <a:pt x="8387" y="910"/>
                    <a:pt x="8409" y="954"/>
                    <a:pt x="8430" y="975"/>
                  </a:cubicBezTo>
                  <a:cubicBezTo>
                    <a:pt x="8518" y="1052"/>
                    <a:pt x="8649" y="1074"/>
                    <a:pt x="8715" y="1161"/>
                  </a:cubicBezTo>
                  <a:lnTo>
                    <a:pt x="8715" y="1095"/>
                  </a:lnTo>
                  <a:cubicBezTo>
                    <a:pt x="8704" y="986"/>
                    <a:pt x="8715" y="866"/>
                    <a:pt x="8769" y="767"/>
                  </a:cubicBezTo>
                  <a:cubicBezTo>
                    <a:pt x="8813" y="679"/>
                    <a:pt x="8912" y="614"/>
                    <a:pt x="9000" y="614"/>
                  </a:cubicBezTo>
                  <a:cubicBezTo>
                    <a:pt x="9022" y="614"/>
                    <a:pt x="9044" y="614"/>
                    <a:pt x="9054" y="625"/>
                  </a:cubicBezTo>
                  <a:cubicBezTo>
                    <a:pt x="9142" y="647"/>
                    <a:pt x="9185" y="735"/>
                    <a:pt x="9185" y="811"/>
                  </a:cubicBezTo>
                  <a:cubicBezTo>
                    <a:pt x="9207" y="789"/>
                    <a:pt x="9229" y="789"/>
                    <a:pt x="9263" y="789"/>
                  </a:cubicBezTo>
                  <a:lnTo>
                    <a:pt x="9284" y="789"/>
                  </a:lnTo>
                  <a:cubicBezTo>
                    <a:pt x="9350" y="811"/>
                    <a:pt x="9404" y="876"/>
                    <a:pt x="9426" y="942"/>
                  </a:cubicBezTo>
                  <a:cubicBezTo>
                    <a:pt x="9460" y="1052"/>
                    <a:pt x="9448" y="1172"/>
                    <a:pt x="9416" y="1282"/>
                  </a:cubicBezTo>
                  <a:cubicBezTo>
                    <a:pt x="9426" y="1292"/>
                    <a:pt x="9448" y="1304"/>
                    <a:pt x="9460" y="1304"/>
                  </a:cubicBezTo>
                  <a:cubicBezTo>
                    <a:pt x="9492" y="1249"/>
                    <a:pt x="9536" y="1205"/>
                    <a:pt x="9602" y="1183"/>
                  </a:cubicBezTo>
                  <a:lnTo>
                    <a:pt x="9635" y="1183"/>
                  </a:lnTo>
                  <a:cubicBezTo>
                    <a:pt x="9689" y="1183"/>
                    <a:pt x="9733" y="1205"/>
                    <a:pt x="9766" y="1238"/>
                  </a:cubicBezTo>
                  <a:cubicBezTo>
                    <a:pt x="9777" y="1183"/>
                    <a:pt x="9810" y="1139"/>
                    <a:pt x="9854" y="1117"/>
                  </a:cubicBezTo>
                  <a:cubicBezTo>
                    <a:pt x="9886" y="1095"/>
                    <a:pt x="9919" y="1095"/>
                    <a:pt x="9941" y="1095"/>
                  </a:cubicBezTo>
                  <a:cubicBezTo>
                    <a:pt x="10007" y="1095"/>
                    <a:pt x="10073" y="1129"/>
                    <a:pt x="10117" y="1172"/>
                  </a:cubicBezTo>
                  <a:cubicBezTo>
                    <a:pt x="10182" y="1249"/>
                    <a:pt x="10204" y="1348"/>
                    <a:pt x="10182" y="1446"/>
                  </a:cubicBezTo>
                  <a:lnTo>
                    <a:pt x="10226" y="1446"/>
                  </a:lnTo>
                  <a:cubicBezTo>
                    <a:pt x="10314" y="1446"/>
                    <a:pt x="10412" y="1501"/>
                    <a:pt x="10434" y="1589"/>
                  </a:cubicBezTo>
                  <a:cubicBezTo>
                    <a:pt x="10477" y="1698"/>
                    <a:pt x="10423" y="1818"/>
                    <a:pt x="10336" y="1873"/>
                  </a:cubicBezTo>
                  <a:cubicBezTo>
                    <a:pt x="10368" y="1917"/>
                    <a:pt x="10357" y="1993"/>
                    <a:pt x="10314" y="2037"/>
                  </a:cubicBezTo>
                  <a:cubicBezTo>
                    <a:pt x="10270" y="2081"/>
                    <a:pt x="10204" y="2114"/>
                    <a:pt x="10149" y="2125"/>
                  </a:cubicBezTo>
                  <a:cubicBezTo>
                    <a:pt x="10083" y="2136"/>
                    <a:pt x="10018" y="2146"/>
                    <a:pt x="9952" y="2146"/>
                  </a:cubicBezTo>
                  <a:cubicBezTo>
                    <a:pt x="9963" y="2158"/>
                    <a:pt x="9963" y="2158"/>
                    <a:pt x="9974" y="2158"/>
                  </a:cubicBezTo>
                  <a:cubicBezTo>
                    <a:pt x="10018" y="2212"/>
                    <a:pt x="10083" y="2256"/>
                    <a:pt x="10160" y="2256"/>
                  </a:cubicBezTo>
                  <a:cubicBezTo>
                    <a:pt x="10171" y="2234"/>
                    <a:pt x="10193" y="2212"/>
                    <a:pt x="10204" y="2190"/>
                  </a:cubicBezTo>
                  <a:cubicBezTo>
                    <a:pt x="10248" y="2146"/>
                    <a:pt x="10292" y="2114"/>
                    <a:pt x="10346" y="2114"/>
                  </a:cubicBezTo>
                  <a:cubicBezTo>
                    <a:pt x="10368" y="2114"/>
                    <a:pt x="10390" y="2114"/>
                    <a:pt x="10401" y="2125"/>
                  </a:cubicBezTo>
                  <a:cubicBezTo>
                    <a:pt x="10434" y="2070"/>
                    <a:pt x="10456" y="2005"/>
                    <a:pt x="10499" y="1961"/>
                  </a:cubicBezTo>
                  <a:cubicBezTo>
                    <a:pt x="10533" y="1928"/>
                    <a:pt x="10576" y="1906"/>
                    <a:pt x="10631" y="1906"/>
                  </a:cubicBezTo>
                  <a:cubicBezTo>
                    <a:pt x="10674" y="1906"/>
                    <a:pt x="10718" y="1928"/>
                    <a:pt x="10730" y="1971"/>
                  </a:cubicBezTo>
                  <a:cubicBezTo>
                    <a:pt x="10664" y="2048"/>
                    <a:pt x="10609" y="2136"/>
                    <a:pt x="10620" y="2234"/>
                  </a:cubicBezTo>
                  <a:cubicBezTo>
                    <a:pt x="10631" y="2245"/>
                    <a:pt x="10631" y="2267"/>
                    <a:pt x="10642" y="2278"/>
                  </a:cubicBezTo>
                  <a:cubicBezTo>
                    <a:pt x="10674" y="2267"/>
                    <a:pt x="10718" y="2256"/>
                    <a:pt x="10762" y="2256"/>
                  </a:cubicBezTo>
                  <a:lnTo>
                    <a:pt x="10828" y="2256"/>
                  </a:lnTo>
                  <a:cubicBezTo>
                    <a:pt x="10784" y="2158"/>
                    <a:pt x="10773" y="2048"/>
                    <a:pt x="10784" y="1939"/>
                  </a:cubicBezTo>
                  <a:lnTo>
                    <a:pt x="10806" y="1928"/>
                  </a:lnTo>
                  <a:cubicBezTo>
                    <a:pt x="10730" y="1764"/>
                    <a:pt x="10752" y="1555"/>
                    <a:pt x="10872" y="1424"/>
                  </a:cubicBezTo>
                  <a:cubicBezTo>
                    <a:pt x="10905" y="1391"/>
                    <a:pt x="10937" y="1358"/>
                    <a:pt x="10981" y="1358"/>
                  </a:cubicBezTo>
                  <a:cubicBezTo>
                    <a:pt x="11058" y="1358"/>
                    <a:pt x="11091" y="1446"/>
                    <a:pt x="11091" y="1523"/>
                  </a:cubicBezTo>
                  <a:cubicBezTo>
                    <a:pt x="11112" y="1435"/>
                    <a:pt x="11189" y="1348"/>
                    <a:pt x="11288" y="1336"/>
                  </a:cubicBezTo>
                  <a:lnTo>
                    <a:pt x="11321" y="1336"/>
                  </a:lnTo>
                  <a:cubicBezTo>
                    <a:pt x="11419" y="1336"/>
                    <a:pt x="11518" y="1402"/>
                    <a:pt x="11572" y="1490"/>
                  </a:cubicBezTo>
                  <a:cubicBezTo>
                    <a:pt x="11638" y="1589"/>
                    <a:pt x="11638" y="1709"/>
                    <a:pt x="11616" y="1829"/>
                  </a:cubicBezTo>
                  <a:cubicBezTo>
                    <a:pt x="11627" y="1808"/>
                    <a:pt x="11649" y="1796"/>
                    <a:pt x="11671" y="1796"/>
                  </a:cubicBezTo>
                  <a:cubicBezTo>
                    <a:pt x="11726" y="1796"/>
                    <a:pt x="11791" y="1851"/>
                    <a:pt x="11791" y="1906"/>
                  </a:cubicBezTo>
                  <a:cubicBezTo>
                    <a:pt x="11791" y="2005"/>
                    <a:pt x="11726" y="2070"/>
                    <a:pt x="11660" y="2125"/>
                  </a:cubicBezTo>
                  <a:cubicBezTo>
                    <a:pt x="11606" y="2180"/>
                    <a:pt x="11562" y="2224"/>
                    <a:pt x="11507" y="2267"/>
                  </a:cubicBezTo>
                  <a:cubicBezTo>
                    <a:pt x="11474" y="2289"/>
                    <a:pt x="11441" y="2322"/>
                    <a:pt x="11408" y="2333"/>
                  </a:cubicBezTo>
                  <a:cubicBezTo>
                    <a:pt x="11343" y="2355"/>
                    <a:pt x="11255" y="2333"/>
                    <a:pt x="11211" y="2377"/>
                  </a:cubicBezTo>
                  <a:cubicBezTo>
                    <a:pt x="11189" y="2409"/>
                    <a:pt x="11189" y="2453"/>
                    <a:pt x="11178" y="2475"/>
                  </a:cubicBezTo>
                  <a:cubicBezTo>
                    <a:pt x="11156" y="2519"/>
                    <a:pt x="11112" y="2530"/>
                    <a:pt x="11069" y="2530"/>
                  </a:cubicBezTo>
                  <a:lnTo>
                    <a:pt x="11036" y="2530"/>
                  </a:lnTo>
                  <a:cubicBezTo>
                    <a:pt x="11036" y="2541"/>
                    <a:pt x="11047" y="2541"/>
                    <a:pt x="11036" y="2552"/>
                  </a:cubicBezTo>
                  <a:cubicBezTo>
                    <a:pt x="11069" y="2552"/>
                    <a:pt x="11102" y="2563"/>
                    <a:pt x="11124" y="2563"/>
                  </a:cubicBezTo>
                  <a:cubicBezTo>
                    <a:pt x="11222" y="2563"/>
                    <a:pt x="11309" y="2519"/>
                    <a:pt x="11365" y="2443"/>
                  </a:cubicBezTo>
                  <a:lnTo>
                    <a:pt x="11365" y="2443"/>
                  </a:lnTo>
                  <a:cubicBezTo>
                    <a:pt x="11365" y="2606"/>
                    <a:pt x="11233" y="2716"/>
                    <a:pt x="11080" y="2782"/>
                  </a:cubicBezTo>
                  <a:cubicBezTo>
                    <a:pt x="11102" y="2793"/>
                    <a:pt x="11112" y="2803"/>
                    <a:pt x="11134" y="2825"/>
                  </a:cubicBezTo>
                  <a:cubicBezTo>
                    <a:pt x="11189" y="2891"/>
                    <a:pt x="11156" y="3000"/>
                    <a:pt x="11080" y="3044"/>
                  </a:cubicBezTo>
                  <a:cubicBezTo>
                    <a:pt x="11014" y="3099"/>
                    <a:pt x="10915" y="3110"/>
                    <a:pt x="10839" y="3121"/>
                  </a:cubicBezTo>
                  <a:cubicBezTo>
                    <a:pt x="10806" y="3121"/>
                    <a:pt x="10773" y="3132"/>
                    <a:pt x="10752" y="3154"/>
                  </a:cubicBezTo>
                  <a:cubicBezTo>
                    <a:pt x="10730" y="3176"/>
                    <a:pt x="10718" y="3209"/>
                    <a:pt x="10696" y="3231"/>
                  </a:cubicBezTo>
                  <a:cubicBezTo>
                    <a:pt x="10664" y="3253"/>
                    <a:pt x="10620" y="3263"/>
                    <a:pt x="10576" y="3263"/>
                  </a:cubicBezTo>
                  <a:lnTo>
                    <a:pt x="10521" y="3263"/>
                  </a:lnTo>
                  <a:lnTo>
                    <a:pt x="10324" y="3231"/>
                  </a:lnTo>
                  <a:lnTo>
                    <a:pt x="10324" y="3231"/>
                  </a:lnTo>
                  <a:cubicBezTo>
                    <a:pt x="10336" y="3263"/>
                    <a:pt x="10336" y="3297"/>
                    <a:pt x="10336" y="3340"/>
                  </a:cubicBezTo>
                  <a:cubicBezTo>
                    <a:pt x="10368" y="3373"/>
                    <a:pt x="10412" y="3395"/>
                    <a:pt x="10456" y="3417"/>
                  </a:cubicBezTo>
                  <a:cubicBezTo>
                    <a:pt x="10401" y="3428"/>
                    <a:pt x="10346" y="3460"/>
                    <a:pt x="10324" y="3504"/>
                  </a:cubicBezTo>
                  <a:cubicBezTo>
                    <a:pt x="10270" y="3592"/>
                    <a:pt x="10270" y="3701"/>
                    <a:pt x="10280" y="3811"/>
                  </a:cubicBezTo>
                  <a:cubicBezTo>
                    <a:pt x="10237" y="3767"/>
                    <a:pt x="10171" y="3734"/>
                    <a:pt x="10105" y="3734"/>
                  </a:cubicBezTo>
                  <a:cubicBezTo>
                    <a:pt x="10061" y="3778"/>
                    <a:pt x="10007" y="3822"/>
                    <a:pt x="9952" y="3844"/>
                  </a:cubicBezTo>
                  <a:lnTo>
                    <a:pt x="9854" y="3876"/>
                  </a:lnTo>
                  <a:cubicBezTo>
                    <a:pt x="9820" y="3942"/>
                    <a:pt x="9810" y="4030"/>
                    <a:pt x="9842" y="4095"/>
                  </a:cubicBezTo>
                  <a:cubicBezTo>
                    <a:pt x="9788" y="4019"/>
                    <a:pt x="9711" y="3986"/>
                    <a:pt x="9623" y="3986"/>
                  </a:cubicBezTo>
                  <a:cubicBezTo>
                    <a:pt x="9503" y="3986"/>
                    <a:pt x="9372" y="4052"/>
                    <a:pt x="9328" y="4161"/>
                  </a:cubicBezTo>
                  <a:cubicBezTo>
                    <a:pt x="9284" y="4260"/>
                    <a:pt x="9295" y="4370"/>
                    <a:pt x="9350" y="4468"/>
                  </a:cubicBezTo>
                  <a:cubicBezTo>
                    <a:pt x="9361" y="4446"/>
                    <a:pt x="9372" y="4435"/>
                    <a:pt x="9383" y="4413"/>
                  </a:cubicBezTo>
                  <a:cubicBezTo>
                    <a:pt x="9394" y="4358"/>
                    <a:pt x="9394" y="4314"/>
                    <a:pt x="9394" y="4260"/>
                  </a:cubicBezTo>
                  <a:cubicBezTo>
                    <a:pt x="9404" y="4172"/>
                    <a:pt x="9482" y="4085"/>
                    <a:pt x="9580" y="4073"/>
                  </a:cubicBezTo>
                  <a:lnTo>
                    <a:pt x="9591" y="4073"/>
                  </a:lnTo>
                  <a:cubicBezTo>
                    <a:pt x="9667" y="4073"/>
                    <a:pt x="9744" y="4129"/>
                    <a:pt x="9766" y="4194"/>
                  </a:cubicBezTo>
                  <a:cubicBezTo>
                    <a:pt x="9799" y="4183"/>
                    <a:pt x="9832" y="4172"/>
                    <a:pt x="9864" y="4172"/>
                  </a:cubicBezTo>
                  <a:cubicBezTo>
                    <a:pt x="9886" y="4172"/>
                    <a:pt x="9919" y="4172"/>
                    <a:pt x="9941" y="4183"/>
                  </a:cubicBezTo>
                  <a:cubicBezTo>
                    <a:pt x="10039" y="4238"/>
                    <a:pt x="10095" y="4348"/>
                    <a:pt x="10127" y="4457"/>
                  </a:cubicBezTo>
                  <a:cubicBezTo>
                    <a:pt x="10138" y="4490"/>
                    <a:pt x="10138" y="4545"/>
                    <a:pt x="10117" y="4567"/>
                  </a:cubicBezTo>
                  <a:lnTo>
                    <a:pt x="10127" y="4567"/>
                  </a:lnTo>
                  <a:cubicBezTo>
                    <a:pt x="10215" y="4567"/>
                    <a:pt x="10292" y="4610"/>
                    <a:pt x="10346" y="4676"/>
                  </a:cubicBezTo>
                  <a:lnTo>
                    <a:pt x="10379" y="4643"/>
                  </a:lnTo>
                  <a:cubicBezTo>
                    <a:pt x="10412" y="4610"/>
                    <a:pt x="10467" y="4577"/>
                    <a:pt x="10511" y="4577"/>
                  </a:cubicBezTo>
                  <a:cubicBezTo>
                    <a:pt x="10521" y="4577"/>
                    <a:pt x="10533" y="4577"/>
                    <a:pt x="10543" y="4588"/>
                  </a:cubicBezTo>
                  <a:cubicBezTo>
                    <a:pt x="10554" y="4588"/>
                    <a:pt x="10565" y="4588"/>
                    <a:pt x="10576" y="4599"/>
                  </a:cubicBezTo>
                  <a:cubicBezTo>
                    <a:pt x="10576" y="4577"/>
                    <a:pt x="10587" y="4555"/>
                    <a:pt x="10598" y="4533"/>
                  </a:cubicBezTo>
                  <a:cubicBezTo>
                    <a:pt x="10664" y="4446"/>
                    <a:pt x="10773" y="4370"/>
                    <a:pt x="10883" y="4370"/>
                  </a:cubicBezTo>
                  <a:lnTo>
                    <a:pt x="10905" y="4370"/>
                  </a:lnTo>
                  <a:cubicBezTo>
                    <a:pt x="10905" y="4358"/>
                    <a:pt x="10893" y="4336"/>
                    <a:pt x="10893" y="4326"/>
                  </a:cubicBezTo>
                  <a:cubicBezTo>
                    <a:pt x="10839" y="4172"/>
                    <a:pt x="10883" y="4008"/>
                    <a:pt x="10971" y="3888"/>
                  </a:cubicBezTo>
                  <a:lnTo>
                    <a:pt x="10927" y="3888"/>
                  </a:lnTo>
                  <a:cubicBezTo>
                    <a:pt x="10861" y="3866"/>
                    <a:pt x="10839" y="3767"/>
                    <a:pt x="10850" y="3691"/>
                  </a:cubicBezTo>
                  <a:cubicBezTo>
                    <a:pt x="10872" y="3592"/>
                    <a:pt x="10959" y="3516"/>
                    <a:pt x="11058" y="3516"/>
                  </a:cubicBezTo>
                  <a:lnTo>
                    <a:pt x="11069" y="3516"/>
                  </a:lnTo>
                  <a:cubicBezTo>
                    <a:pt x="11134" y="3516"/>
                    <a:pt x="11189" y="3581"/>
                    <a:pt x="11200" y="3636"/>
                  </a:cubicBezTo>
                  <a:cubicBezTo>
                    <a:pt x="11233" y="3570"/>
                    <a:pt x="11299" y="3504"/>
                    <a:pt x="11387" y="3504"/>
                  </a:cubicBezTo>
                  <a:lnTo>
                    <a:pt x="11397" y="3504"/>
                  </a:lnTo>
                  <a:cubicBezTo>
                    <a:pt x="11507" y="3504"/>
                    <a:pt x="11606" y="3581"/>
                    <a:pt x="11627" y="3691"/>
                  </a:cubicBezTo>
                  <a:cubicBezTo>
                    <a:pt x="11638" y="3789"/>
                    <a:pt x="11594" y="3898"/>
                    <a:pt x="11649" y="3975"/>
                  </a:cubicBezTo>
                  <a:cubicBezTo>
                    <a:pt x="11704" y="4052"/>
                    <a:pt x="11846" y="4052"/>
                    <a:pt x="11901" y="4129"/>
                  </a:cubicBezTo>
                  <a:cubicBezTo>
                    <a:pt x="11956" y="4073"/>
                    <a:pt x="12032" y="4041"/>
                    <a:pt x="12109" y="4041"/>
                  </a:cubicBezTo>
                  <a:cubicBezTo>
                    <a:pt x="12163" y="4041"/>
                    <a:pt x="12219" y="4052"/>
                    <a:pt x="12251" y="4085"/>
                  </a:cubicBezTo>
                  <a:cubicBezTo>
                    <a:pt x="12295" y="4117"/>
                    <a:pt x="12317" y="4151"/>
                    <a:pt x="12350" y="4194"/>
                  </a:cubicBezTo>
                  <a:cubicBezTo>
                    <a:pt x="12361" y="4194"/>
                    <a:pt x="12372" y="4183"/>
                    <a:pt x="12382" y="4183"/>
                  </a:cubicBezTo>
                  <a:cubicBezTo>
                    <a:pt x="12460" y="4183"/>
                    <a:pt x="12525" y="4227"/>
                    <a:pt x="12569" y="4282"/>
                  </a:cubicBezTo>
                  <a:cubicBezTo>
                    <a:pt x="12623" y="4358"/>
                    <a:pt x="12635" y="4457"/>
                    <a:pt x="12613" y="4555"/>
                  </a:cubicBezTo>
                  <a:cubicBezTo>
                    <a:pt x="12580" y="4643"/>
                    <a:pt x="12525" y="4730"/>
                    <a:pt x="12438" y="4764"/>
                  </a:cubicBezTo>
                  <a:cubicBezTo>
                    <a:pt x="12404" y="4774"/>
                    <a:pt x="12372" y="4774"/>
                    <a:pt x="12350" y="4774"/>
                  </a:cubicBezTo>
                  <a:lnTo>
                    <a:pt x="12328" y="4774"/>
                  </a:lnTo>
                  <a:cubicBezTo>
                    <a:pt x="12306" y="4818"/>
                    <a:pt x="12306" y="4862"/>
                    <a:pt x="12328" y="4906"/>
                  </a:cubicBezTo>
                  <a:cubicBezTo>
                    <a:pt x="12350" y="4949"/>
                    <a:pt x="12394" y="4971"/>
                    <a:pt x="12448" y="4971"/>
                  </a:cubicBezTo>
                  <a:cubicBezTo>
                    <a:pt x="12481" y="4971"/>
                    <a:pt x="12503" y="4961"/>
                    <a:pt x="12525" y="4949"/>
                  </a:cubicBezTo>
                  <a:lnTo>
                    <a:pt x="12525" y="4949"/>
                  </a:lnTo>
                  <a:cubicBezTo>
                    <a:pt x="12503" y="5015"/>
                    <a:pt x="12514" y="5081"/>
                    <a:pt x="12536" y="5146"/>
                  </a:cubicBezTo>
                  <a:cubicBezTo>
                    <a:pt x="12591" y="5180"/>
                    <a:pt x="12635" y="5224"/>
                    <a:pt x="12635" y="5289"/>
                  </a:cubicBezTo>
                  <a:cubicBezTo>
                    <a:pt x="12700" y="5344"/>
                    <a:pt x="12766" y="5387"/>
                    <a:pt x="12842" y="5399"/>
                  </a:cubicBezTo>
                  <a:cubicBezTo>
                    <a:pt x="12886" y="5409"/>
                    <a:pt x="12919" y="5409"/>
                    <a:pt x="12963" y="5409"/>
                  </a:cubicBezTo>
                  <a:cubicBezTo>
                    <a:pt x="13149" y="5409"/>
                    <a:pt x="13335" y="5322"/>
                    <a:pt x="13511" y="5245"/>
                  </a:cubicBezTo>
                  <a:cubicBezTo>
                    <a:pt x="13511" y="5256"/>
                    <a:pt x="13511" y="5256"/>
                    <a:pt x="13521" y="5267"/>
                  </a:cubicBezTo>
                  <a:cubicBezTo>
                    <a:pt x="13543" y="5234"/>
                    <a:pt x="13576" y="5202"/>
                    <a:pt x="13620" y="5180"/>
                  </a:cubicBezTo>
                  <a:cubicBezTo>
                    <a:pt x="13642" y="5168"/>
                    <a:pt x="13674" y="5168"/>
                    <a:pt x="13696" y="5168"/>
                  </a:cubicBezTo>
                  <a:cubicBezTo>
                    <a:pt x="13751" y="5168"/>
                    <a:pt x="13806" y="5180"/>
                    <a:pt x="13839" y="5224"/>
                  </a:cubicBezTo>
                  <a:cubicBezTo>
                    <a:pt x="13871" y="5180"/>
                    <a:pt x="13915" y="5136"/>
                    <a:pt x="13981" y="5114"/>
                  </a:cubicBezTo>
                  <a:cubicBezTo>
                    <a:pt x="14003" y="5114"/>
                    <a:pt x="14025" y="5103"/>
                    <a:pt x="14047" y="5103"/>
                  </a:cubicBezTo>
                  <a:cubicBezTo>
                    <a:pt x="14146" y="5103"/>
                    <a:pt x="14255" y="5180"/>
                    <a:pt x="14299" y="5278"/>
                  </a:cubicBezTo>
                  <a:cubicBezTo>
                    <a:pt x="14331" y="5387"/>
                    <a:pt x="14299" y="5508"/>
                    <a:pt x="14353" y="5618"/>
                  </a:cubicBezTo>
                  <a:cubicBezTo>
                    <a:pt x="14386" y="5683"/>
                    <a:pt x="14463" y="5727"/>
                    <a:pt x="14452" y="5803"/>
                  </a:cubicBezTo>
                  <a:cubicBezTo>
                    <a:pt x="14452" y="5880"/>
                    <a:pt x="14375" y="5935"/>
                    <a:pt x="14309" y="5968"/>
                  </a:cubicBezTo>
                  <a:cubicBezTo>
                    <a:pt x="14244" y="6000"/>
                    <a:pt x="14168" y="6034"/>
                    <a:pt x="14102" y="6056"/>
                  </a:cubicBezTo>
                  <a:lnTo>
                    <a:pt x="14102" y="6121"/>
                  </a:lnTo>
                  <a:cubicBezTo>
                    <a:pt x="14124" y="6219"/>
                    <a:pt x="14200" y="6307"/>
                    <a:pt x="14277" y="6384"/>
                  </a:cubicBezTo>
                  <a:cubicBezTo>
                    <a:pt x="14255" y="6384"/>
                    <a:pt x="14244" y="6373"/>
                    <a:pt x="14222" y="6373"/>
                  </a:cubicBezTo>
                  <a:lnTo>
                    <a:pt x="14211" y="6373"/>
                  </a:lnTo>
                  <a:cubicBezTo>
                    <a:pt x="14233" y="6428"/>
                    <a:pt x="14233" y="6482"/>
                    <a:pt x="14222" y="6537"/>
                  </a:cubicBezTo>
                  <a:cubicBezTo>
                    <a:pt x="14211" y="6548"/>
                    <a:pt x="14211" y="6570"/>
                    <a:pt x="14211" y="6581"/>
                  </a:cubicBezTo>
                  <a:cubicBezTo>
                    <a:pt x="14222" y="6614"/>
                    <a:pt x="14266" y="6614"/>
                    <a:pt x="14299" y="6614"/>
                  </a:cubicBezTo>
                  <a:cubicBezTo>
                    <a:pt x="14397" y="6625"/>
                    <a:pt x="14452" y="6756"/>
                    <a:pt x="14397" y="6833"/>
                  </a:cubicBezTo>
                  <a:cubicBezTo>
                    <a:pt x="14353" y="6898"/>
                    <a:pt x="14266" y="6931"/>
                    <a:pt x="14266" y="7008"/>
                  </a:cubicBezTo>
                  <a:cubicBezTo>
                    <a:pt x="14266" y="7030"/>
                    <a:pt x="14277" y="7051"/>
                    <a:pt x="14266" y="7085"/>
                  </a:cubicBezTo>
                  <a:cubicBezTo>
                    <a:pt x="14266" y="7095"/>
                    <a:pt x="14244" y="7107"/>
                    <a:pt x="14222" y="7117"/>
                  </a:cubicBezTo>
                  <a:cubicBezTo>
                    <a:pt x="14124" y="7183"/>
                    <a:pt x="14003" y="7227"/>
                    <a:pt x="13883" y="7227"/>
                  </a:cubicBezTo>
                  <a:lnTo>
                    <a:pt x="13828" y="7227"/>
                  </a:lnTo>
                  <a:cubicBezTo>
                    <a:pt x="13773" y="7216"/>
                    <a:pt x="13708" y="7183"/>
                    <a:pt x="13664" y="7150"/>
                  </a:cubicBezTo>
                  <a:cubicBezTo>
                    <a:pt x="13620" y="7172"/>
                    <a:pt x="13565" y="7183"/>
                    <a:pt x="13511" y="7183"/>
                  </a:cubicBezTo>
                  <a:lnTo>
                    <a:pt x="13455" y="7183"/>
                  </a:lnTo>
                  <a:cubicBezTo>
                    <a:pt x="13270" y="7150"/>
                    <a:pt x="13127" y="6997"/>
                    <a:pt x="13039" y="6822"/>
                  </a:cubicBezTo>
                  <a:cubicBezTo>
                    <a:pt x="13017" y="6789"/>
                    <a:pt x="12996" y="6745"/>
                    <a:pt x="12985" y="6691"/>
                  </a:cubicBezTo>
                  <a:cubicBezTo>
                    <a:pt x="12974" y="6581"/>
                    <a:pt x="13051" y="6428"/>
                    <a:pt x="12996" y="6340"/>
                  </a:cubicBezTo>
                  <a:lnTo>
                    <a:pt x="12996" y="6340"/>
                  </a:lnTo>
                  <a:cubicBezTo>
                    <a:pt x="12919" y="6362"/>
                    <a:pt x="12854" y="6373"/>
                    <a:pt x="12777" y="6373"/>
                  </a:cubicBezTo>
                  <a:cubicBezTo>
                    <a:pt x="12645" y="6373"/>
                    <a:pt x="12514" y="6351"/>
                    <a:pt x="12394" y="6318"/>
                  </a:cubicBezTo>
                  <a:cubicBezTo>
                    <a:pt x="12251" y="6285"/>
                    <a:pt x="12087" y="6241"/>
                    <a:pt x="12032" y="6099"/>
                  </a:cubicBezTo>
                  <a:cubicBezTo>
                    <a:pt x="12022" y="6066"/>
                    <a:pt x="12022" y="6022"/>
                    <a:pt x="12022" y="5979"/>
                  </a:cubicBezTo>
                  <a:cubicBezTo>
                    <a:pt x="11945" y="6000"/>
                    <a:pt x="11868" y="6022"/>
                    <a:pt x="11781" y="6022"/>
                  </a:cubicBezTo>
                  <a:lnTo>
                    <a:pt x="11769" y="6022"/>
                  </a:lnTo>
                  <a:cubicBezTo>
                    <a:pt x="11737" y="6022"/>
                    <a:pt x="11693" y="6012"/>
                    <a:pt x="11649" y="6012"/>
                  </a:cubicBezTo>
                  <a:lnTo>
                    <a:pt x="11594" y="6012"/>
                  </a:lnTo>
                  <a:cubicBezTo>
                    <a:pt x="11474" y="6044"/>
                    <a:pt x="11397" y="6165"/>
                    <a:pt x="11375" y="6285"/>
                  </a:cubicBezTo>
                  <a:cubicBezTo>
                    <a:pt x="11353" y="6406"/>
                    <a:pt x="11397" y="6526"/>
                    <a:pt x="11430" y="6647"/>
                  </a:cubicBezTo>
                  <a:cubicBezTo>
                    <a:pt x="11387" y="6614"/>
                    <a:pt x="11343" y="6592"/>
                    <a:pt x="11288" y="6592"/>
                  </a:cubicBezTo>
                  <a:cubicBezTo>
                    <a:pt x="11189" y="6592"/>
                    <a:pt x="11080" y="6657"/>
                    <a:pt x="11036" y="6756"/>
                  </a:cubicBezTo>
                  <a:cubicBezTo>
                    <a:pt x="10981" y="6910"/>
                    <a:pt x="11047" y="7073"/>
                    <a:pt x="11134" y="7216"/>
                  </a:cubicBezTo>
                  <a:cubicBezTo>
                    <a:pt x="11091" y="7150"/>
                    <a:pt x="11014" y="7117"/>
                    <a:pt x="10949" y="7117"/>
                  </a:cubicBezTo>
                  <a:cubicBezTo>
                    <a:pt x="10915" y="7117"/>
                    <a:pt x="10872" y="7129"/>
                    <a:pt x="10850" y="7139"/>
                  </a:cubicBezTo>
                  <a:cubicBezTo>
                    <a:pt x="10752" y="7194"/>
                    <a:pt x="10696" y="7314"/>
                    <a:pt x="10730" y="7413"/>
                  </a:cubicBezTo>
                  <a:cubicBezTo>
                    <a:pt x="10664" y="7358"/>
                    <a:pt x="10576" y="7326"/>
                    <a:pt x="10477" y="7326"/>
                  </a:cubicBezTo>
                  <a:cubicBezTo>
                    <a:pt x="10467" y="7326"/>
                    <a:pt x="10445" y="7326"/>
                    <a:pt x="10423" y="7336"/>
                  </a:cubicBezTo>
                  <a:cubicBezTo>
                    <a:pt x="10401" y="7358"/>
                    <a:pt x="10401" y="7380"/>
                    <a:pt x="10401" y="7413"/>
                  </a:cubicBezTo>
                  <a:lnTo>
                    <a:pt x="10412" y="7413"/>
                  </a:lnTo>
                  <a:cubicBezTo>
                    <a:pt x="10456" y="7413"/>
                    <a:pt x="10499" y="7435"/>
                    <a:pt x="10521" y="7468"/>
                  </a:cubicBezTo>
                  <a:cubicBezTo>
                    <a:pt x="10576" y="7545"/>
                    <a:pt x="10565" y="7665"/>
                    <a:pt x="10642" y="7708"/>
                  </a:cubicBezTo>
                  <a:cubicBezTo>
                    <a:pt x="10718" y="7643"/>
                    <a:pt x="10817" y="7588"/>
                    <a:pt x="10905" y="7588"/>
                  </a:cubicBezTo>
                  <a:cubicBezTo>
                    <a:pt x="10937" y="7588"/>
                    <a:pt x="10971" y="7588"/>
                    <a:pt x="10992" y="7621"/>
                  </a:cubicBezTo>
                  <a:cubicBezTo>
                    <a:pt x="11058" y="7665"/>
                    <a:pt x="11069" y="7752"/>
                    <a:pt x="11058" y="7829"/>
                  </a:cubicBezTo>
                  <a:cubicBezTo>
                    <a:pt x="11047" y="7895"/>
                    <a:pt x="11014" y="7971"/>
                    <a:pt x="11003" y="8048"/>
                  </a:cubicBezTo>
                  <a:cubicBezTo>
                    <a:pt x="10992" y="8092"/>
                    <a:pt x="10992" y="8136"/>
                    <a:pt x="10959" y="8180"/>
                  </a:cubicBezTo>
                  <a:cubicBezTo>
                    <a:pt x="10927" y="8234"/>
                    <a:pt x="10861" y="8245"/>
                    <a:pt x="10795" y="8256"/>
                  </a:cubicBezTo>
                  <a:cubicBezTo>
                    <a:pt x="10708" y="8267"/>
                    <a:pt x="10631" y="8278"/>
                    <a:pt x="10543" y="8278"/>
                  </a:cubicBezTo>
                  <a:cubicBezTo>
                    <a:pt x="10499" y="8278"/>
                    <a:pt x="10456" y="8267"/>
                    <a:pt x="10401" y="8267"/>
                  </a:cubicBezTo>
                  <a:cubicBezTo>
                    <a:pt x="10346" y="8267"/>
                    <a:pt x="10280" y="8256"/>
                    <a:pt x="10237" y="8223"/>
                  </a:cubicBezTo>
                  <a:cubicBezTo>
                    <a:pt x="10127" y="8158"/>
                    <a:pt x="10105" y="8004"/>
                    <a:pt x="10105" y="7884"/>
                  </a:cubicBezTo>
                  <a:cubicBezTo>
                    <a:pt x="10117" y="7873"/>
                    <a:pt x="10127" y="7862"/>
                    <a:pt x="10127" y="7851"/>
                  </a:cubicBezTo>
                  <a:cubicBezTo>
                    <a:pt x="10083" y="7840"/>
                    <a:pt x="10029" y="7829"/>
                    <a:pt x="9985" y="7818"/>
                  </a:cubicBezTo>
                  <a:lnTo>
                    <a:pt x="9985" y="7818"/>
                  </a:lnTo>
                  <a:cubicBezTo>
                    <a:pt x="10073" y="7993"/>
                    <a:pt x="9908" y="8223"/>
                    <a:pt x="9700" y="8245"/>
                  </a:cubicBezTo>
                  <a:lnTo>
                    <a:pt x="9613" y="8245"/>
                  </a:lnTo>
                  <a:lnTo>
                    <a:pt x="9613" y="8256"/>
                  </a:lnTo>
                  <a:cubicBezTo>
                    <a:pt x="9613" y="8289"/>
                    <a:pt x="9613" y="8322"/>
                    <a:pt x="9591" y="8355"/>
                  </a:cubicBezTo>
                  <a:cubicBezTo>
                    <a:pt x="10620" y="8343"/>
                    <a:pt x="11649" y="8300"/>
                    <a:pt x="12667" y="8202"/>
                  </a:cubicBezTo>
                  <a:cubicBezTo>
                    <a:pt x="12645" y="8180"/>
                    <a:pt x="12635" y="8146"/>
                    <a:pt x="12623" y="8124"/>
                  </a:cubicBezTo>
                  <a:cubicBezTo>
                    <a:pt x="12580" y="7917"/>
                    <a:pt x="12711" y="7676"/>
                    <a:pt x="12908" y="7610"/>
                  </a:cubicBezTo>
                  <a:cubicBezTo>
                    <a:pt x="12930" y="7599"/>
                    <a:pt x="12952" y="7577"/>
                    <a:pt x="12974" y="7567"/>
                  </a:cubicBezTo>
                  <a:cubicBezTo>
                    <a:pt x="13017" y="7533"/>
                    <a:pt x="13073" y="7523"/>
                    <a:pt x="13127" y="7523"/>
                  </a:cubicBezTo>
                  <a:cubicBezTo>
                    <a:pt x="13204" y="7523"/>
                    <a:pt x="13292" y="7555"/>
                    <a:pt x="13346" y="7621"/>
                  </a:cubicBezTo>
                  <a:cubicBezTo>
                    <a:pt x="13423" y="7698"/>
                    <a:pt x="13455" y="7796"/>
                    <a:pt x="13511" y="7884"/>
                  </a:cubicBezTo>
                  <a:cubicBezTo>
                    <a:pt x="13543" y="7939"/>
                    <a:pt x="13587" y="7971"/>
                    <a:pt x="13620" y="8026"/>
                  </a:cubicBezTo>
                  <a:cubicBezTo>
                    <a:pt x="13631" y="8048"/>
                    <a:pt x="13631" y="8070"/>
                    <a:pt x="13642" y="8103"/>
                  </a:cubicBezTo>
                  <a:cubicBezTo>
                    <a:pt x="15131" y="7917"/>
                    <a:pt x="16609" y="7621"/>
                    <a:pt x="17846" y="6713"/>
                  </a:cubicBezTo>
                  <a:lnTo>
                    <a:pt x="17846" y="6713"/>
                  </a:lnTo>
                  <a:cubicBezTo>
                    <a:pt x="17835" y="6756"/>
                    <a:pt x="17824" y="6789"/>
                    <a:pt x="17813" y="6833"/>
                  </a:cubicBezTo>
                  <a:cubicBezTo>
                    <a:pt x="17868" y="6701"/>
                    <a:pt x="17922" y="6548"/>
                    <a:pt x="17966" y="6395"/>
                  </a:cubicBezTo>
                  <a:cubicBezTo>
                    <a:pt x="18010" y="6241"/>
                    <a:pt x="18054" y="6078"/>
                    <a:pt x="18032" y="5924"/>
                  </a:cubicBezTo>
                  <a:cubicBezTo>
                    <a:pt x="18021" y="5847"/>
                    <a:pt x="17988" y="5771"/>
                    <a:pt x="17944" y="5705"/>
                  </a:cubicBezTo>
                  <a:cubicBezTo>
                    <a:pt x="17912" y="5650"/>
                    <a:pt x="17846" y="5606"/>
                    <a:pt x="17781" y="5606"/>
                  </a:cubicBezTo>
                  <a:cubicBezTo>
                    <a:pt x="17759" y="5606"/>
                    <a:pt x="17737" y="5618"/>
                    <a:pt x="17715" y="5628"/>
                  </a:cubicBezTo>
                  <a:lnTo>
                    <a:pt x="17747" y="5596"/>
                  </a:lnTo>
                  <a:cubicBezTo>
                    <a:pt x="17737" y="5596"/>
                    <a:pt x="17725" y="5606"/>
                    <a:pt x="17715" y="5606"/>
                  </a:cubicBezTo>
                  <a:cubicBezTo>
                    <a:pt x="17759" y="5574"/>
                    <a:pt x="17769" y="5519"/>
                    <a:pt x="17769" y="5464"/>
                  </a:cubicBezTo>
                  <a:cubicBezTo>
                    <a:pt x="17759" y="5409"/>
                    <a:pt x="17725" y="5355"/>
                    <a:pt x="17671" y="5333"/>
                  </a:cubicBezTo>
                  <a:cubicBezTo>
                    <a:pt x="17649" y="5333"/>
                    <a:pt x="17638" y="5322"/>
                    <a:pt x="17616" y="5322"/>
                  </a:cubicBezTo>
                  <a:cubicBezTo>
                    <a:pt x="17518" y="5322"/>
                    <a:pt x="17419" y="5421"/>
                    <a:pt x="17441" y="5519"/>
                  </a:cubicBezTo>
                  <a:cubicBezTo>
                    <a:pt x="17386" y="5409"/>
                    <a:pt x="17266" y="5333"/>
                    <a:pt x="17146" y="5333"/>
                  </a:cubicBezTo>
                  <a:lnTo>
                    <a:pt x="17124" y="5333"/>
                  </a:lnTo>
                  <a:cubicBezTo>
                    <a:pt x="17134" y="5333"/>
                    <a:pt x="17146" y="5322"/>
                    <a:pt x="17156" y="5311"/>
                  </a:cubicBezTo>
                  <a:lnTo>
                    <a:pt x="17124" y="5311"/>
                  </a:lnTo>
                  <a:cubicBezTo>
                    <a:pt x="17178" y="5300"/>
                    <a:pt x="17211" y="5245"/>
                    <a:pt x="17211" y="5202"/>
                  </a:cubicBezTo>
                  <a:cubicBezTo>
                    <a:pt x="17167" y="5158"/>
                    <a:pt x="17112" y="5125"/>
                    <a:pt x="17058" y="5125"/>
                  </a:cubicBezTo>
                  <a:cubicBezTo>
                    <a:pt x="17041" y="5125"/>
                    <a:pt x="17024" y="5125"/>
                    <a:pt x="17007" y="5130"/>
                  </a:cubicBezTo>
                  <a:lnTo>
                    <a:pt x="17007" y="5130"/>
                  </a:lnTo>
                  <a:cubicBezTo>
                    <a:pt x="17013" y="5125"/>
                    <a:pt x="17019" y="5120"/>
                    <a:pt x="17025" y="5114"/>
                  </a:cubicBezTo>
                  <a:cubicBezTo>
                    <a:pt x="17018" y="5114"/>
                    <a:pt x="17012" y="5114"/>
                    <a:pt x="17005" y="5116"/>
                  </a:cubicBezTo>
                  <a:lnTo>
                    <a:pt x="17005" y="5116"/>
                  </a:lnTo>
                  <a:cubicBezTo>
                    <a:pt x="17073" y="5069"/>
                    <a:pt x="17112" y="4977"/>
                    <a:pt x="17102" y="4895"/>
                  </a:cubicBezTo>
                  <a:cubicBezTo>
                    <a:pt x="17090" y="4862"/>
                    <a:pt x="17080" y="4829"/>
                    <a:pt x="17058" y="4807"/>
                  </a:cubicBezTo>
                  <a:cubicBezTo>
                    <a:pt x="17014" y="4752"/>
                    <a:pt x="16948" y="4730"/>
                    <a:pt x="16893" y="4730"/>
                  </a:cubicBezTo>
                  <a:cubicBezTo>
                    <a:pt x="16817" y="4730"/>
                    <a:pt x="16751" y="4764"/>
                    <a:pt x="16718" y="4818"/>
                  </a:cubicBezTo>
                  <a:lnTo>
                    <a:pt x="16718" y="4786"/>
                  </a:lnTo>
                  <a:cubicBezTo>
                    <a:pt x="16718" y="4796"/>
                    <a:pt x="16718" y="4796"/>
                    <a:pt x="16708" y="4796"/>
                  </a:cubicBezTo>
                  <a:cubicBezTo>
                    <a:pt x="16718" y="4774"/>
                    <a:pt x="16718" y="4752"/>
                    <a:pt x="16718" y="4730"/>
                  </a:cubicBezTo>
                  <a:cubicBezTo>
                    <a:pt x="16696" y="4643"/>
                    <a:pt x="16620" y="4555"/>
                    <a:pt x="16532" y="4555"/>
                  </a:cubicBezTo>
                  <a:lnTo>
                    <a:pt x="16521" y="4555"/>
                  </a:lnTo>
                  <a:cubicBezTo>
                    <a:pt x="16412" y="4555"/>
                    <a:pt x="16313" y="4665"/>
                    <a:pt x="16324" y="4774"/>
                  </a:cubicBezTo>
                  <a:lnTo>
                    <a:pt x="16324" y="4786"/>
                  </a:lnTo>
                  <a:lnTo>
                    <a:pt x="16324" y="4796"/>
                  </a:lnTo>
                  <a:cubicBezTo>
                    <a:pt x="16280" y="4742"/>
                    <a:pt x="16226" y="4720"/>
                    <a:pt x="16160" y="4720"/>
                  </a:cubicBezTo>
                  <a:cubicBezTo>
                    <a:pt x="16051" y="4720"/>
                    <a:pt x="15930" y="4786"/>
                    <a:pt x="15897" y="4884"/>
                  </a:cubicBezTo>
                  <a:lnTo>
                    <a:pt x="15897" y="4873"/>
                  </a:lnTo>
                  <a:lnTo>
                    <a:pt x="15897" y="4818"/>
                  </a:lnTo>
                  <a:cubicBezTo>
                    <a:pt x="15876" y="4698"/>
                    <a:pt x="15766" y="4577"/>
                    <a:pt x="15645" y="4567"/>
                  </a:cubicBezTo>
                  <a:lnTo>
                    <a:pt x="15689" y="4567"/>
                  </a:lnTo>
                  <a:cubicBezTo>
                    <a:pt x="15667" y="4555"/>
                    <a:pt x="15657" y="4555"/>
                    <a:pt x="15645" y="4555"/>
                  </a:cubicBezTo>
                  <a:cubicBezTo>
                    <a:pt x="15722" y="4555"/>
                    <a:pt x="15798" y="4479"/>
                    <a:pt x="15788" y="4391"/>
                  </a:cubicBezTo>
                  <a:cubicBezTo>
                    <a:pt x="15777" y="4326"/>
                    <a:pt x="15711" y="4282"/>
                    <a:pt x="15645" y="4282"/>
                  </a:cubicBezTo>
                  <a:cubicBezTo>
                    <a:pt x="15623" y="4282"/>
                    <a:pt x="15613" y="4282"/>
                    <a:pt x="15591" y="4292"/>
                  </a:cubicBezTo>
                  <a:cubicBezTo>
                    <a:pt x="15601" y="4282"/>
                    <a:pt x="15613" y="4282"/>
                    <a:pt x="15623" y="4271"/>
                  </a:cubicBezTo>
                  <a:lnTo>
                    <a:pt x="15591" y="4271"/>
                  </a:lnTo>
                  <a:cubicBezTo>
                    <a:pt x="15667" y="4238"/>
                    <a:pt x="15711" y="4139"/>
                    <a:pt x="15700" y="4052"/>
                  </a:cubicBezTo>
                  <a:cubicBezTo>
                    <a:pt x="15700" y="4030"/>
                    <a:pt x="15689" y="4008"/>
                    <a:pt x="15678" y="3986"/>
                  </a:cubicBezTo>
                  <a:lnTo>
                    <a:pt x="15667" y="3986"/>
                  </a:lnTo>
                  <a:cubicBezTo>
                    <a:pt x="15667" y="3975"/>
                    <a:pt x="15657" y="3964"/>
                    <a:pt x="15645" y="3953"/>
                  </a:cubicBezTo>
                  <a:cubicBezTo>
                    <a:pt x="15613" y="3920"/>
                    <a:pt x="15547" y="3898"/>
                    <a:pt x="15492" y="3898"/>
                  </a:cubicBezTo>
                  <a:cubicBezTo>
                    <a:pt x="15438" y="3898"/>
                    <a:pt x="15382" y="3910"/>
                    <a:pt x="15339" y="3953"/>
                  </a:cubicBezTo>
                  <a:lnTo>
                    <a:pt x="15339" y="3932"/>
                  </a:lnTo>
                  <a:lnTo>
                    <a:pt x="15339" y="3920"/>
                  </a:lnTo>
                  <a:cubicBezTo>
                    <a:pt x="15328" y="3844"/>
                    <a:pt x="15251" y="3789"/>
                    <a:pt x="15175" y="3789"/>
                  </a:cubicBezTo>
                  <a:lnTo>
                    <a:pt x="15153" y="3789"/>
                  </a:lnTo>
                  <a:cubicBezTo>
                    <a:pt x="15076" y="3800"/>
                    <a:pt x="15010" y="3888"/>
                    <a:pt x="15010" y="3964"/>
                  </a:cubicBezTo>
                  <a:cubicBezTo>
                    <a:pt x="15010" y="3975"/>
                    <a:pt x="15022" y="3975"/>
                    <a:pt x="15022" y="3975"/>
                  </a:cubicBezTo>
                  <a:lnTo>
                    <a:pt x="15010" y="3975"/>
                  </a:lnTo>
                  <a:cubicBezTo>
                    <a:pt x="15022" y="3975"/>
                    <a:pt x="15022" y="3986"/>
                    <a:pt x="15022" y="3997"/>
                  </a:cubicBezTo>
                  <a:cubicBezTo>
                    <a:pt x="14988" y="3920"/>
                    <a:pt x="14901" y="3876"/>
                    <a:pt x="14824" y="3876"/>
                  </a:cubicBezTo>
                  <a:cubicBezTo>
                    <a:pt x="14725" y="3876"/>
                    <a:pt x="14627" y="3932"/>
                    <a:pt x="14594" y="4030"/>
                  </a:cubicBezTo>
                  <a:cubicBezTo>
                    <a:pt x="14528" y="3953"/>
                    <a:pt x="14452" y="3888"/>
                    <a:pt x="14375" y="3822"/>
                  </a:cubicBezTo>
                  <a:lnTo>
                    <a:pt x="14386" y="3822"/>
                  </a:lnTo>
                  <a:cubicBezTo>
                    <a:pt x="14375" y="3811"/>
                    <a:pt x="14375" y="3811"/>
                    <a:pt x="14375" y="3800"/>
                  </a:cubicBezTo>
                  <a:cubicBezTo>
                    <a:pt x="14506" y="3789"/>
                    <a:pt x="14572" y="3647"/>
                    <a:pt x="14562" y="3516"/>
                  </a:cubicBezTo>
                  <a:cubicBezTo>
                    <a:pt x="14550" y="3460"/>
                    <a:pt x="14528" y="3406"/>
                    <a:pt x="14474" y="3373"/>
                  </a:cubicBezTo>
                  <a:lnTo>
                    <a:pt x="14485" y="3373"/>
                  </a:lnTo>
                  <a:lnTo>
                    <a:pt x="14474" y="3362"/>
                  </a:lnTo>
                  <a:cubicBezTo>
                    <a:pt x="14540" y="3297"/>
                    <a:pt x="14572" y="3198"/>
                    <a:pt x="14562" y="3110"/>
                  </a:cubicBezTo>
                  <a:cubicBezTo>
                    <a:pt x="14550" y="3056"/>
                    <a:pt x="14528" y="3012"/>
                    <a:pt x="14496" y="2968"/>
                  </a:cubicBezTo>
                  <a:cubicBezTo>
                    <a:pt x="14441" y="2913"/>
                    <a:pt x="14365" y="2880"/>
                    <a:pt x="14288" y="2880"/>
                  </a:cubicBezTo>
                  <a:cubicBezTo>
                    <a:pt x="14211" y="2880"/>
                    <a:pt x="14146" y="2902"/>
                    <a:pt x="14090" y="2957"/>
                  </a:cubicBezTo>
                  <a:cubicBezTo>
                    <a:pt x="14058" y="2837"/>
                    <a:pt x="13937" y="2749"/>
                    <a:pt x="13817" y="2749"/>
                  </a:cubicBezTo>
                  <a:cubicBezTo>
                    <a:pt x="13795" y="2749"/>
                    <a:pt x="13784" y="2760"/>
                    <a:pt x="13762" y="2760"/>
                  </a:cubicBezTo>
                  <a:cubicBezTo>
                    <a:pt x="13620" y="2793"/>
                    <a:pt x="13543" y="2935"/>
                    <a:pt x="13554" y="3078"/>
                  </a:cubicBezTo>
                  <a:cubicBezTo>
                    <a:pt x="13521" y="2968"/>
                    <a:pt x="13477" y="2924"/>
                    <a:pt x="13423" y="2924"/>
                  </a:cubicBezTo>
                  <a:cubicBezTo>
                    <a:pt x="13324" y="2924"/>
                    <a:pt x="13204" y="3044"/>
                    <a:pt x="13105" y="3110"/>
                  </a:cubicBezTo>
                  <a:lnTo>
                    <a:pt x="13095" y="3121"/>
                  </a:lnTo>
                  <a:cubicBezTo>
                    <a:pt x="13061" y="3143"/>
                    <a:pt x="13039" y="3154"/>
                    <a:pt x="13017" y="3154"/>
                  </a:cubicBezTo>
                  <a:cubicBezTo>
                    <a:pt x="13029" y="3154"/>
                    <a:pt x="13029" y="3143"/>
                    <a:pt x="13029" y="3143"/>
                  </a:cubicBezTo>
                  <a:lnTo>
                    <a:pt x="13017" y="3143"/>
                  </a:lnTo>
                  <a:cubicBezTo>
                    <a:pt x="13073" y="3044"/>
                    <a:pt x="13127" y="2946"/>
                    <a:pt x="13182" y="2859"/>
                  </a:cubicBezTo>
                  <a:cubicBezTo>
                    <a:pt x="13193" y="2825"/>
                    <a:pt x="13215" y="2793"/>
                    <a:pt x="13215" y="2760"/>
                  </a:cubicBezTo>
                  <a:lnTo>
                    <a:pt x="13215" y="2749"/>
                  </a:lnTo>
                  <a:cubicBezTo>
                    <a:pt x="13204" y="2694"/>
                    <a:pt x="13138" y="2662"/>
                    <a:pt x="13073" y="2662"/>
                  </a:cubicBezTo>
                  <a:lnTo>
                    <a:pt x="13029" y="2662"/>
                  </a:lnTo>
                  <a:cubicBezTo>
                    <a:pt x="12985" y="2683"/>
                    <a:pt x="12952" y="2705"/>
                    <a:pt x="12930" y="2727"/>
                  </a:cubicBezTo>
                  <a:cubicBezTo>
                    <a:pt x="12930" y="2716"/>
                    <a:pt x="12941" y="2705"/>
                    <a:pt x="12941" y="2694"/>
                  </a:cubicBezTo>
                  <a:lnTo>
                    <a:pt x="12941" y="2694"/>
                  </a:lnTo>
                  <a:lnTo>
                    <a:pt x="12919" y="2716"/>
                  </a:lnTo>
                  <a:cubicBezTo>
                    <a:pt x="12941" y="2672"/>
                    <a:pt x="12963" y="2628"/>
                    <a:pt x="12974" y="2584"/>
                  </a:cubicBezTo>
                  <a:lnTo>
                    <a:pt x="12974" y="2563"/>
                  </a:lnTo>
                  <a:lnTo>
                    <a:pt x="12974" y="2552"/>
                  </a:lnTo>
                  <a:cubicBezTo>
                    <a:pt x="12963" y="2530"/>
                    <a:pt x="12941" y="2519"/>
                    <a:pt x="12919" y="2519"/>
                  </a:cubicBezTo>
                  <a:cubicBezTo>
                    <a:pt x="12908" y="2519"/>
                    <a:pt x="12897" y="2530"/>
                    <a:pt x="12886" y="2530"/>
                  </a:cubicBezTo>
                  <a:cubicBezTo>
                    <a:pt x="12854" y="2552"/>
                    <a:pt x="12832" y="2584"/>
                    <a:pt x="12820" y="2618"/>
                  </a:cubicBezTo>
                  <a:cubicBezTo>
                    <a:pt x="12820" y="2606"/>
                    <a:pt x="12832" y="2596"/>
                    <a:pt x="12832" y="2584"/>
                  </a:cubicBezTo>
                  <a:cubicBezTo>
                    <a:pt x="12820" y="2584"/>
                    <a:pt x="12820" y="2596"/>
                    <a:pt x="12820" y="2596"/>
                  </a:cubicBezTo>
                  <a:lnTo>
                    <a:pt x="12820" y="2596"/>
                  </a:lnTo>
                  <a:cubicBezTo>
                    <a:pt x="12820" y="2584"/>
                    <a:pt x="12832" y="2574"/>
                    <a:pt x="12820" y="2563"/>
                  </a:cubicBezTo>
                  <a:cubicBezTo>
                    <a:pt x="12810" y="2508"/>
                    <a:pt x="12766" y="2453"/>
                    <a:pt x="12711" y="2453"/>
                  </a:cubicBezTo>
                  <a:cubicBezTo>
                    <a:pt x="12722" y="2453"/>
                    <a:pt x="12722" y="2443"/>
                    <a:pt x="12733" y="2443"/>
                  </a:cubicBezTo>
                  <a:lnTo>
                    <a:pt x="12711" y="2443"/>
                  </a:lnTo>
                  <a:cubicBezTo>
                    <a:pt x="12744" y="2421"/>
                    <a:pt x="12766" y="2377"/>
                    <a:pt x="12766" y="2322"/>
                  </a:cubicBezTo>
                  <a:cubicBezTo>
                    <a:pt x="12766" y="2311"/>
                    <a:pt x="12755" y="2300"/>
                    <a:pt x="12755" y="2289"/>
                  </a:cubicBezTo>
                  <a:cubicBezTo>
                    <a:pt x="12722" y="2245"/>
                    <a:pt x="12667" y="2234"/>
                    <a:pt x="12613" y="2234"/>
                  </a:cubicBezTo>
                  <a:lnTo>
                    <a:pt x="12536" y="2234"/>
                  </a:lnTo>
                  <a:cubicBezTo>
                    <a:pt x="12558" y="2234"/>
                    <a:pt x="12591" y="2224"/>
                    <a:pt x="12613" y="2212"/>
                  </a:cubicBezTo>
                  <a:cubicBezTo>
                    <a:pt x="12580" y="2212"/>
                    <a:pt x="12558" y="2224"/>
                    <a:pt x="12536" y="2224"/>
                  </a:cubicBezTo>
                  <a:cubicBezTo>
                    <a:pt x="12613" y="2202"/>
                    <a:pt x="12679" y="2168"/>
                    <a:pt x="12744" y="2136"/>
                  </a:cubicBezTo>
                  <a:cubicBezTo>
                    <a:pt x="12799" y="2103"/>
                    <a:pt x="12854" y="2070"/>
                    <a:pt x="12864" y="2015"/>
                  </a:cubicBezTo>
                  <a:lnTo>
                    <a:pt x="12864" y="1993"/>
                  </a:lnTo>
                  <a:cubicBezTo>
                    <a:pt x="12854" y="1949"/>
                    <a:pt x="12832" y="1917"/>
                    <a:pt x="12788" y="1917"/>
                  </a:cubicBezTo>
                  <a:cubicBezTo>
                    <a:pt x="12788" y="1917"/>
                    <a:pt x="12777" y="1917"/>
                    <a:pt x="12777" y="1927"/>
                  </a:cubicBezTo>
                  <a:lnTo>
                    <a:pt x="12777" y="1927"/>
                  </a:lnTo>
                  <a:cubicBezTo>
                    <a:pt x="12777" y="1917"/>
                    <a:pt x="12788" y="1906"/>
                    <a:pt x="12799" y="1906"/>
                  </a:cubicBezTo>
                  <a:lnTo>
                    <a:pt x="12766" y="1906"/>
                  </a:lnTo>
                  <a:cubicBezTo>
                    <a:pt x="12820" y="1873"/>
                    <a:pt x="12842" y="1818"/>
                    <a:pt x="12842" y="1764"/>
                  </a:cubicBezTo>
                  <a:cubicBezTo>
                    <a:pt x="12832" y="1764"/>
                    <a:pt x="12832" y="1752"/>
                    <a:pt x="12832" y="1752"/>
                  </a:cubicBezTo>
                  <a:cubicBezTo>
                    <a:pt x="12810" y="1687"/>
                    <a:pt x="12755" y="1643"/>
                    <a:pt x="12689" y="1643"/>
                  </a:cubicBezTo>
                  <a:cubicBezTo>
                    <a:pt x="12700" y="1643"/>
                    <a:pt x="12700" y="1643"/>
                    <a:pt x="12711" y="1632"/>
                  </a:cubicBezTo>
                  <a:lnTo>
                    <a:pt x="12689" y="1632"/>
                  </a:lnTo>
                  <a:cubicBezTo>
                    <a:pt x="12722" y="1621"/>
                    <a:pt x="12733" y="1577"/>
                    <a:pt x="12733" y="1545"/>
                  </a:cubicBezTo>
                  <a:cubicBezTo>
                    <a:pt x="12722" y="1501"/>
                    <a:pt x="12711" y="1468"/>
                    <a:pt x="12679" y="1446"/>
                  </a:cubicBezTo>
                  <a:cubicBezTo>
                    <a:pt x="12623" y="1402"/>
                    <a:pt x="12536" y="1391"/>
                    <a:pt x="12470" y="1348"/>
                  </a:cubicBezTo>
                  <a:cubicBezTo>
                    <a:pt x="12438" y="1326"/>
                    <a:pt x="12416" y="1304"/>
                    <a:pt x="12382" y="1304"/>
                  </a:cubicBezTo>
                  <a:lnTo>
                    <a:pt x="12372" y="1304"/>
                  </a:lnTo>
                  <a:cubicBezTo>
                    <a:pt x="12328" y="1304"/>
                    <a:pt x="12284" y="1358"/>
                    <a:pt x="12284" y="1413"/>
                  </a:cubicBezTo>
                  <a:lnTo>
                    <a:pt x="12284" y="1424"/>
                  </a:lnTo>
                  <a:cubicBezTo>
                    <a:pt x="12295" y="1468"/>
                    <a:pt x="12317" y="1511"/>
                    <a:pt x="12339" y="1545"/>
                  </a:cubicBezTo>
                  <a:lnTo>
                    <a:pt x="12328" y="1545"/>
                  </a:lnTo>
                  <a:cubicBezTo>
                    <a:pt x="12328" y="1555"/>
                    <a:pt x="12339" y="1555"/>
                    <a:pt x="12339" y="1567"/>
                  </a:cubicBezTo>
                  <a:cubicBezTo>
                    <a:pt x="12262" y="1533"/>
                    <a:pt x="12219" y="1435"/>
                    <a:pt x="12142" y="1435"/>
                  </a:cubicBezTo>
                  <a:lnTo>
                    <a:pt x="12131" y="1435"/>
                  </a:lnTo>
                  <a:cubicBezTo>
                    <a:pt x="12065" y="1435"/>
                    <a:pt x="12022" y="1511"/>
                    <a:pt x="12010" y="1589"/>
                  </a:cubicBezTo>
                  <a:cubicBezTo>
                    <a:pt x="12000" y="1654"/>
                    <a:pt x="12000" y="1730"/>
                    <a:pt x="11945" y="1774"/>
                  </a:cubicBezTo>
                  <a:lnTo>
                    <a:pt x="11945" y="1764"/>
                  </a:lnTo>
                  <a:lnTo>
                    <a:pt x="11945" y="1643"/>
                  </a:lnTo>
                  <a:cubicBezTo>
                    <a:pt x="11923" y="1555"/>
                    <a:pt x="11879" y="1490"/>
                    <a:pt x="11781" y="1457"/>
                  </a:cubicBezTo>
                  <a:lnTo>
                    <a:pt x="11803" y="1457"/>
                  </a:lnTo>
                  <a:cubicBezTo>
                    <a:pt x="11791" y="1446"/>
                    <a:pt x="11781" y="1446"/>
                    <a:pt x="11781" y="1446"/>
                  </a:cubicBezTo>
                  <a:cubicBezTo>
                    <a:pt x="11857" y="1413"/>
                    <a:pt x="11901" y="1326"/>
                    <a:pt x="11890" y="1238"/>
                  </a:cubicBezTo>
                  <a:cubicBezTo>
                    <a:pt x="11890" y="1227"/>
                    <a:pt x="11879" y="1205"/>
                    <a:pt x="11879" y="1194"/>
                  </a:cubicBezTo>
                  <a:cubicBezTo>
                    <a:pt x="11835" y="1129"/>
                    <a:pt x="11769" y="1085"/>
                    <a:pt x="11693" y="1085"/>
                  </a:cubicBezTo>
                  <a:cubicBezTo>
                    <a:pt x="11660" y="1085"/>
                    <a:pt x="11627" y="1095"/>
                    <a:pt x="11606" y="1107"/>
                  </a:cubicBezTo>
                  <a:lnTo>
                    <a:pt x="11606" y="1095"/>
                  </a:lnTo>
                  <a:lnTo>
                    <a:pt x="11606" y="1085"/>
                  </a:lnTo>
                  <a:cubicBezTo>
                    <a:pt x="11584" y="1019"/>
                    <a:pt x="11518" y="986"/>
                    <a:pt x="11441" y="986"/>
                  </a:cubicBezTo>
                  <a:cubicBezTo>
                    <a:pt x="11375" y="986"/>
                    <a:pt x="11299" y="1019"/>
                    <a:pt x="11299" y="1095"/>
                  </a:cubicBezTo>
                  <a:lnTo>
                    <a:pt x="11299" y="1063"/>
                  </a:lnTo>
                  <a:cubicBezTo>
                    <a:pt x="11299" y="1074"/>
                    <a:pt x="11299" y="1074"/>
                    <a:pt x="11288" y="1085"/>
                  </a:cubicBezTo>
                  <a:cubicBezTo>
                    <a:pt x="11299" y="1063"/>
                    <a:pt x="11299" y="1052"/>
                    <a:pt x="11288" y="1041"/>
                  </a:cubicBezTo>
                  <a:cubicBezTo>
                    <a:pt x="11277" y="920"/>
                    <a:pt x="11168" y="833"/>
                    <a:pt x="11058" y="833"/>
                  </a:cubicBezTo>
                  <a:lnTo>
                    <a:pt x="11047" y="833"/>
                  </a:lnTo>
                  <a:cubicBezTo>
                    <a:pt x="10915" y="833"/>
                    <a:pt x="10806" y="964"/>
                    <a:pt x="10817" y="1095"/>
                  </a:cubicBezTo>
                  <a:lnTo>
                    <a:pt x="10817" y="1107"/>
                  </a:lnTo>
                  <a:lnTo>
                    <a:pt x="10817" y="1117"/>
                  </a:lnTo>
                  <a:cubicBezTo>
                    <a:pt x="10773" y="1030"/>
                    <a:pt x="10686" y="975"/>
                    <a:pt x="10587" y="964"/>
                  </a:cubicBezTo>
                  <a:cubicBezTo>
                    <a:pt x="10543" y="1063"/>
                    <a:pt x="10533" y="1183"/>
                    <a:pt x="10543" y="1292"/>
                  </a:cubicBezTo>
                  <a:cubicBezTo>
                    <a:pt x="10423" y="1282"/>
                    <a:pt x="10270" y="1238"/>
                    <a:pt x="10258" y="1095"/>
                  </a:cubicBezTo>
                  <a:cubicBezTo>
                    <a:pt x="10258" y="1085"/>
                    <a:pt x="10248" y="1074"/>
                    <a:pt x="10248" y="1052"/>
                  </a:cubicBezTo>
                  <a:cubicBezTo>
                    <a:pt x="10258" y="942"/>
                    <a:pt x="10314" y="844"/>
                    <a:pt x="10314" y="735"/>
                  </a:cubicBezTo>
                  <a:lnTo>
                    <a:pt x="10314" y="713"/>
                  </a:lnTo>
                  <a:cubicBezTo>
                    <a:pt x="10302" y="647"/>
                    <a:pt x="10258" y="581"/>
                    <a:pt x="10204" y="559"/>
                  </a:cubicBezTo>
                  <a:cubicBezTo>
                    <a:pt x="10193" y="548"/>
                    <a:pt x="10182" y="548"/>
                    <a:pt x="10171" y="548"/>
                  </a:cubicBezTo>
                  <a:cubicBezTo>
                    <a:pt x="10149" y="548"/>
                    <a:pt x="10138" y="559"/>
                    <a:pt x="10127" y="559"/>
                  </a:cubicBezTo>
                  <a:cubicBezTo>
                    <a:pt x="10127" y="548"/>
                    <a:pt x="10138" y="548"/>
                    <a:pt x="10138" y="537"/>
                  </a:cubicBezTo>
                  <a:lnTo>
                    <a:pt x="10138" y="537"/>
                  </a:lnTo>
                  <a:cubicBezTo>
                    <a:pt x="10138" y="537"/>
                    <a:pt x="10134" y="537"/>
                    <a:pt x="10131" y="540"/>
                  </a:cubicBezTo>
                  <a:lnTo>
                    <a:pt x="10131" y="540"/>
                  </a:lnTo>
                  <a:cubicBezTo>
                    <a:pt x="10138" y="523"/>
                    <a:pt x="10138" y="513"/>
                    <a:pt x="10138" y="494"/>
                  </a:cubicBezTo>
                  <a:cubicBezTo>
                    <a:pt x="10127" y="438"/>
                    <a:pt x="10061" y="384"/>
                    <a:pt x="10007" y="384"/>
                  </a:cubicBezTo>
                  <a:lnTo>
                    <a:pt x="9996" y="384"/>
                  </a:lnTo>
                  <a:cubicBezTo>
                    <a:pt x="9908" y="395"/>
                    <a:pt x="9832" y="460"/>
                    <a:pt x="9777" y="526"/>
                  </a:cubicBezTo>
                  <a:cubicBezTo>
                    <a:pt x="9744" y="384"/>
                    <a:pt x="9722" y="231"/>
                    <a:pt x="9613" y="132"/>
                  </a:cubicBezTo>
                  <a:cubicBezTo>
                    <a:pt x="9503" y="22"/>
                    <a:pt x="9328" y="1"/>
                    <a:pt x="9175" y="1"/>
                  </a:cubicBezTo>
                  <a:close/>
                </a:path>
              </a:pathLst>
            </a:custGeom>
            <a:solidFill>
              <a:srgbClr val="CDC07A">
                <a:alpha val="33755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99" name="Rect 0"/>
            <p:cNvSpPr>
              <a:spLocks/>
            </p:cNvSpPr>
            <p:nvPr/>
          </p:nvSpPr>
          <p:spPr>
            <a:xfrm rot="0">
              <a:off x="7032625" y="2495550"/>
              <a:ext cx="31115" cy="20320"/>
            </a:xfrm>
            <a:custGeom>
              <a:gdLst>
                <a:gd fmla="*/ 548 w 1064" name="TX0"/>
                <a:gd fmla="*/ 1 h 681" name="TY0"/>
                <a:gd fmla="*/ 395 w 1064" name="TX1"/>
                <a:gd fmla="*/ 45 h 681" name="TY1"/>
                <a:gd fmla="*/ 329 w 1064" name="TX2"/>
                <a:gd fmla="*/ 88 h 681" name="TY2"/>
                <a:gd fmla="*/ 44 w 1064" name="TX3"/>
                <a:gd fmla="*/ 602 h 681" name="TY3"/>
                <a:gd fmla="*/ 88 w 1064" name="TX4"/>
                <a:gd fmla="*/ 680 h 681" name="TY4"/>
                <a:gd fmla="*/ 176 w 1064" name="TX5"/>
                <a:gd fmla="*/ 668 h 681" name="TY5"/>
                <a:gd fmla="*/ 1063 w 1064" name="TX6"/>
                <a:gd fmla="*/ 581 h 681" name="TY6"/>
                <a:gd fmla="*/ 1041 w 1064" name="TX7"/>
                <a:gd fmla="*/ 504 h 681" name="TY7"/>
                <a:gd fmla="*/ 932 w 1064" name="TX8"/>
                <a:gd fmla="*/ 362 h 681" name="TY8"/>
                <a:gd fmla="*/ 767 w 1064" name="TX9"/>
                <a:gd fmla="*/ 99 h 681" name="TY9"/>
                <a:gd fmla="*/ 548 w 1064" name="TX10"/>
                <a:gd fmla="*/ 1 h 681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064" h="681">
                  <a:moveTo>
                    <a:pt x="548" y="1"/>
                  </a:moveTo>
                  <a:cubicBezTo>
                    <a:pt x="494" y="1"/>
                    <a:pt x="438" y="11"/>
                    <a:pt x="395" y="45"/>
                  </a:cubicBezTo>
                  <a:cubicBezTo>
                    <a:pt x="373" y="55"/>
                    <a:pt x="351" y="77"/>
                    <a:pt x="329" y="88"/>
                  </a:cubicBezTo>
                  <a:cubicBezTo>
                    <a:pt x="132" y="154"/>
                    <a:pt x="1" y="395"/>
                    <a:pt x="44" y="602"/>
                  </a:cubicBezTo>
                  <a:cubicBezTo>
                    <a:pt x="56" y="624"/>
                    <a:pt x="66" y="658"/>
                    <a:pt x="88" y="680"/>
                  </a:cubicBezTo>
                  <a:cubicBezTo>
                    <a:pt x="121" y="680"/>
                    <a:pt x="143" y="680"/>
                    <a:pt x="176" y="668"/>
                  </a:cubicBezTo>
                  <a:cubicBezTo>
                    <a:pt x="472" y="646"/>
                    <a:pt x="767" y="614"/>
                    <a:pt x="1063" y="581"/>
                  </a:cubicBezTo>
                  <a:cubicBezTo>
                    <a:pt x="1052" y="548"/>
                    <a:pt x="1052" y="526"/>
                    <a:pt x="1041" y="504"/>
                  </a:cubicBezTo>
                  <a:cubicBezTo>
                    <a:pt x="1008" y="449"/>
                    <a:pt x="964" y="417"/>
                    <a:pt x="932" y="362"/>
                  </a:cubicBezTo>
                  <a:cubicBezTo>
                    <a:pt x="876" y="274"/>
                    <a:pt x="844" y="176"/>
                    <a:pt x="767" y="99"/>
                  </a:cubicBezTo>
                  <a:cubicBezTo>
                    <a:pt x="713" y="33"/>
                    <a:pt x="625" y="1"/>
                    <a:pt x="548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00" name="Rect 0"/>
            <p:cNvSpPr>
              <a:spLocks/>
            </p:cNvSpPr>
            <p:nvPr/>
          </p:nvSpPr>
          <p:spPr>
            <a:xfrm rot="0">
              <a:off x="6788785" y="2489835"/>
              <a:ext cx="38735" cy="22860"/>
            </a:xfrm>
            <a:custGeom>
              <a:gdLst>
                <a:gd fmla="*/ 767 w 1327" name="TX0"/>
                <a:gd fmla="*/ 1 h 779" name="TY0"/>
                <a:gd fmla="*/ 241 w 1327" name="TX1"/>
                <a:gd fmla="*/ 143 h 779" name="TY1"/>
                <a:gd fmla="*/ 351 w 1327" name="TX2"/>
                <a:gd fmla="*/ 143 h 779" name="TY2"/>
                <a:gd fmla="*/ 12 w 1327" name="TX3"/>
                <a:gd fmla="*/ 515 h 779" name="TY3"/>
                <a:gd fmla="*/ 12 w 1327" name="TX4"/>
                <a:gd fmla="*/ 602 h 779" name="TY4"/>
                <a:gd fmla="*/ 175 w 1327" name="TX5"/>
                <a:gd fmla="*/ 679 h 779" name="TY5"/>
                <a:gd fmla="*/ 285 w 1327" name="TX6"/>
                <a:gd fmla="*/ 679 h 779" name="TY6"/>
                <a:gd fmla="*/ 384 w 1327" name="TX7"/>
                <a:gd fmla="*/ 690 h 779" name="TY7"/>
                <a:gd fmla="*/ 351 w 1327" name="TX8"/>
                <a:gd fmla="*/ 723 h 779" name="TY8"/>
                <a:gd fmla="*/ 887 w 1327" name="TX9"/>
                <a:gd fmla="*/ 778 h 779" name="TY9"/>
                <a:gd fmla="*/ 898 w 1327" name="TX10"/>
                <a:gd fmla="*/ 778 h 779" name="TY10"/>
                <a:gd fmla="*/ 1063 w 1327" name="TX11"/>
                <a:gd fmla="*/ 734 h 779" name="TY11"/>
                <a:gd fmla="*/ 1248 w 1327" name="TX12"/>
                <a:gd fmla="*/ 274 h 779" name="TY12"/>
                <a:gd fmla="*/ 778 w 1327" name="TX13"/>
                <a:gd fmla="*/ 1 h 779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1327" h="779">
                  <a:moveTo>
                    <a:pt x="767" y="1"/>
                  </a:moveTo>
                  <a:cubicBezTo>
                    <a:pt x="581" y="1"/>
                    <a:pt x="406" y="66"/>
                    <a:pt x="241" y="143"/>
                  </a:cubicBezTo>
                  <a:lnTo>
                    <a:pt x="351" y="143"/>
                  </a:lnTo>
                  <a:cubicBezTo>
                    <a:pt x="187" y="198"/>
                    <a:pt x="55" y="340"/>
                    <a:pt x="12" y="515"/>
                  </a:cubicBezTo>
                  <a:cubicBezTo>
                    <a:pt x="12" y="537"/>
                    <a:pt x="0" y="570"/>
                    <a:pt x="12" y="602"/>
                  </a:cubicBezTo>
                  <a:cubicBezTo>
                    <a:pt x="33" y="658"/>
                    <a:pt x="110" y="679"/>
                    <a:pt x="175" y="679"/>
                  </a:cubicBezTo>
                  <a:lnTo>
                    <a:pt x="285" y="679"/>
                  </a:lnTo>
                  <a:cubicBezTo>
                    <a:pt x="318" y="679"/>
                    <a:pt x="351" y="679"/>
                    <a:pt x="384" y="690"/>
                  </a:cubicBezTo>
                  <a:lnTo>
                    <a:pt x="351" y="723"/>
                  </a:lnTo>
                  <a:cubicBezTo>
                    <a:pt x="526" y="745"/>
                    <a:pt x="712" y="767"/>
                    <a:pt x="887" y="778"/>
                  </a:cubicBezTo>
                  <a:lnTo>
                    <a:pt x="898" y="778"/>
                  </a:lnTo>
                  <a:cubicBezTo>
                    <a:pt x="942" y="745"/>
                    <a:pt x="1007" y="756"/>
                    <a:pt x="1063" y="734"/>
                  </a:cubicBezTo>
                  <a:cubicBezTo>
                    <a:pt x="1248" y="679"/>
                    <a:pt x="1325" y="439"/>
                    <a:pt x="1248" y="274"/>
                  </a:cubicBezTo>
                  <a:cubicBezTo>
                    <a:pt x="1172" y="99"/>
                    <a:pt x="975" y="1"/>
                    <a:pt x="7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01" name="Rect 0"/>
            <p:cNvSpPr>
              <a:spLocks/>
            </p:cNvSpPr>
            <p:nvPr/>
          </p:nvSpPr>
          <p:spPr>
            <a:xfrm rot="0">
              <a:off x="6738620" y="2484755"/>
              <a:ext cx="31750" cy="21590"/>
            </a:xfrm>
            <a:custGeom>
              <a:gdLst>
                <a:gd fmla="*/ 701 w 1075" name="TX0"/>
                <a:gd fmla="*/ 0 h 735" name="TY0"/>
                <a:gd fmla="*/ 537 w 1075" name="TX1"/>
                <a:gd fmla="*/ 33 h 735" name="TY1"/>
                <a:gd fmla="*/ 373 w 1075" name="TX2"/>
                <a:gd fmla="*/ 55 h 735" name="TY2"/>
                <a:gd fmla="*/ 351 w 1075" name="TX3"/>
                <a:gd fmla="*/ 55 h 735" name="TY3"/>
                <a:gd fmla="*/ 329 w 1075" name="TX4"/>
                <a:gd fmla="*/ 198 h 735" name="TY4"/>
                <a:gd fmla="*/ 275 w 1075" name="TX5"/>
                <a:gd fmla="*/ 164 h 735" name="TY5"/>
                <a:gd fmla="*/ 176 w 1075" name="TX6"/>
                <a:gd fmla="*/ 208 h 735" name="TY6"/>
                <a:gd fmla="*/ 34 w 1075" name="TX7"/>
                <a:gd fmla="*/ 373 h 735" name="TY7"/>
                <a:gd fmla="*/ 44 w 1075" name="TX8"/>
                <a:gd fmla="*/ 580 h 735" name="TY8"/>
                <a:gd fmla="*/ 197 w 1075" name="TX9"/>
                <a:gd fmla="*/ 602 h 735" name="TY9"/>
                <a:gd fmla="*/ 964 w 1075" name="TX10"/>
                <a:gd fmla="*/ 734 h 735" name="TY10"/>
                <a:gd fmla="*/ 1073 w 1075" name="TX11"/>
                <a:gd fmla="*/ 580 h 735" name="TY11"/>
                <a:gd fmla="*/ 1041 w 1075" name="TX12"/>
                <a:gd fmla="*/ 373 h 735" name="TY12"/>
                <a:gd fmla="*/ 778 w 1075" name="TX13"/>
                <a:gd fmla="*/ 11 h 735" name="TY13"/>
                <a:gd fmla="*/ 701 w 1075" name="TX14"/>
                <a:gd fmla="*/ 0 h 735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1075" h="735">
                  <a:moveTo>
                    <a:pt x="701" y="0"/>
                  </a:moveTo>
                  <a:cubicBezTo>
                    <a:pt x="647" y="0"/>
                    <a:pt x="592" y="11"/>
                    <a:pt x="537" y="33"/>
                  </a:cubicBezTo>
                  <a:cubicBezTo>
                    <a:pt x="482" y="44"/>
                    <a:pt x="428" y="55"/>
                    <a:pt x="373" y="55"/>
                  </a:cubicBezTo>
                  <a:lnTo>
                    <a:pt x="351" y="55"/>
                  </a:lnTo>
                  <a:lnTo>
                    <a:pt x="329" y="198"/>
                  </a:lnTo>
                  <a:cubicBezTo>
                    <a:pt x="318" y="176"/>
                    <a:pt x="296" y="164"/>
                    <a:pt x="275" y="164"/>
                  </a:cubicBezTo>
                  <a:cubicBezTo>
                    <a:pt x="241" y="164"/>
                    <a:pt x="197" y="186"/>
                    <a:pt x="176" y="208"/>
                  </a:cubicBezTo>
                  <a:cubicBezTo>
                    <a:pt x="121" y="263"/>
                    <a:pt x="66" y="307"/>
                    <a:pt x="34" y="373"/>
                  </a:cubicBezTo>
                  <a:cubicBezTo>
                    <a:pt x="0" y="438"/>
                    <a:pt x="0" y="526"/>
                    <a:pt x="44" y="580"/>
                  </a:cubicBezTo>
                  <a:cubicBezTo>
                    <a:pt x="99" y="580"/>
                    <a:pt x="143" y="592"/>
                    <a:pt x="197" y="602"/>
                  </a:cubicBezTo>
                  <a:cubicBezTo>
                    <a:pt x="450" y="657"/>
                    <a:pt x="701" y="701"/>
                    <a:pt x="964" y="734"/>
                  </a:cubicBezTo>
                  <a:cubicBezTo>
                    <a:pt x="1019" y="712"/>
                    <a:pt x="1063" y="646"/>
                    <a:pt x="1073" y="580"/>
                  </a:cubicBezTo>
                  <a:cubicBezTo>
                    <a:pt x="1073" y="515"/>
                    <a:pt x="1051" y="438"/>
                    <a:pt x="1041" y="373"/>
                  </a:cubicBezTo>
                  <a:cubicBezTo>
                    <a:pt x="986" y="230"/>
                    <a:pt x="920" y="55"/>
                    <a:pt x="778" y="11"/>
                  </a:cubicBezTo>
                  <a:cubicBezTo>
                    <a:pt x="745" y="0"/>
                    <a:pt x="723" y="0"/>
                    <a:pt x="7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02" name="Rect 0"/>
            <p:cNvSpPr>
              <a:spLocks/>
            </p:cNvSpPr>
            <p:nvPr/>
          </p:nvSpPr>
          <p:spPr>
            <a:xfrm rot="0">
              <a:off x="6673215" y="2473325"/>
              <a:ext cx="25400" cy="19050"/>
            </a:xfrm>
            <a:custGeom>
              <a:gdLst>
                <a:gd fmla="*/ 591 w 867" name="TX0"/>
                <a:gd fmla="*/ 1 h 637" name="TY0"/>
                <a:gd fmla="*/ 340 w 867" name="TX1"/>
                <a:gd fmla="*/ 122 h 637" name="TY1"/>
                <a:gd fmla="*/ 438 w 867" name="TX2"/>
                <a:gd fmla="*/ 1 h 637" name="TY2"/>
                <a:gd fmla="*/ 438 w 867" name="TX3"/>
                <a:gd fmla="*/ 1 h 637" name="TY3"/>
                <a:gd fmla="*/ 121 w 867" name="TX4"/>
                <a:gd fmla="*/ 110 h 637" name="TY4"/>
                <a:gd fmla="*/ 0 w 867" name="TX5"/>
                <a:gd fmla="*/ 329 h 637" name="TY5"/>
                <a:gd fmla="*/ 274 w 867" name="TX6"/>
                <a:gd fmla="*/ 483 h 637" name="TY6"/>
                <a:gd fmla="*/ 296 w 867" name="TX7"/>
                <a:gd fmla="*/ 461 h 637" name="TY7"/>
                <a:gd fmla="*/ 318 w 867" name="TX8"/>
                <a:gd fmla="*/ 505 h 637" name="TY8"/>
                <a:gd fmla="*/ 712 w 867" name="TX9"/>
                <a:gd fmla="*/ 636 h 637" name="TY9"/>
                <a:gd fmla="*/ 603 w 867" name="TX10"/>
                <a:gd fmla="*/ 428 h 637" name="TY10"/>
                <a:gd fmla="*/ 822 w 867" name="TX11"/>
                <a:gd fmla="*/ 132 h 637" name="TY11"/>
                <a:gd fmla="*/ 625 w 867" name="TX12"/>
                <a:gd fmla="*/ 1 h 637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867" h="637">
                  <a:moveTo>
                    <a:pt x="591" y="1"/>
                  </a:moveTo>
                  <a:cubicBezTo>
                    <a:pt x="504" y="12"/>
                    <a:pt x="416" y="67"/>
                    <a:pt x="340" y="122"/>
                  </a:cubicBezTo>
                  <a:lnTo>
                    <a:pt x="438" y="1"/>
                  </a:lnTo>
                  <a:lnTo>
                    <a:pt x="438" y="1"/>
                  </a:lnTo>
                  <a:cubicBezTo>
                    <a:pt x="328" y="23"/>
                    <a:pt x="208" y="45"/>
                    <a:pt x="121" y="110"/>
                  </a:cubicBezTo>
                  <a:cubicBezTo>
                    <a:pt x="55" y="166"/>
                    <a:pt x="11" y="242"/>
                    <a:pt x="0" y="329"/>
                  </a:cubicBezTo>
                  <a:cubicBezTo>
                    <a:pt x="77" y="385"/>
                    <a:pt x="165" y="439"/>
                    <a:pt x="274" y="483"/>
                  </a:cubicBezTo>
                  <a:lnTo>
                    <a:pt x="296" y="461"/>
                  </a:lnTo>
                  <a:cubicBezTo>
                    <a:pt x="307" y="483"/>
                    <a:pt x="318" y="494"/>
                    <a:pt x="318" y="505"/>
                  </a:cubicBezTo>
                  <a:cubicBezTo>
                    <a:pt x="438" y="560"/>
                    <a:pt x="569" y="604"/>
                    <a:pt x="712" y="636"/>
                  </a:cubicBezTo>
                  <a:cubicBezTo>
                    <a:pt x="690" y="570"/>
                    <a:pt x="635" y="505"/>
                    <a:pt x="603" y="428"/>
                  </a:cubicBezTo>
                  <a:cubicBezTo>
                    <a:pt x="723" y="363"/>
                    <a:pt x="865" y="264"/>
                    <a:pt x="822" y="132"/>
                  </a:cubicBezTo>
                  <a:cubicBezTo>
                    <a:pt x="800" y="45"/>
                    <a:pt x="712" y="1"/>
                    <a:pt x="625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03" name="Rect 0"/>
            <p:cNvSpPr>
              <a:spLocks/>
            </p:cNvSpPr>
            <p:nvPr/>
          </p:nvSpPr>
          <p:spPr>
            <a:xfrm rot="0">
              <a:off x="6870065" y="2499360"/>
              <a:ext cx="40640" cy="20320"/>
            </a:xfrm>
            <a:custGeom>
              <a:gdLst>
                <a:gd fmla="*/ 592 w 1382" name="TX0"/>
                <a:gd fmla="*/ 1 h 692" name="TY0"/>
                <a:gd fmla="*/ 406 w 1382" name="TX1"/>
                <a:gd fmla="*/ 176 h 692" name="TY1"/>
                <a:gd fmla="*/ 439 w 1382" name="TX2"/>
                <a:gd fmla="*/ 285 h 692" name="TY2"/>
                <a:gd fmla="*/ 461 w 1382" name="TX3"/>
                <a:gd fmla="*/ 297 h 692" name="TY3"/>
                <a:gd fmla="*/ 329 w 1382" name="TX4"/>
                <a:gd fmla="*/ 341 h 692" name="TY4"/>
                <a:gd fmla="*/ 286 w 1382" name="TX5"/>
                <a:gd fmla="*/ 329 h 692" name="TY5"/>
                <a:gd fmla="*/ 1 w 1382" name="TX6"/>
                <a:gd fmla="*/ 570 h 692" name="TY6"/>
                <a:gd fmla="*/ 1 w 1382" name="TX7"/>
                <a:gd fmla="*/ 625 h 692" name="TY7"/>
                <a:gd fmla="*/ 122 w 1382" name="TX8"/>
                <a:gd fmla="*/ 636 h 692" name="TY8"/>
                <a:gd fmla="*/ 669 w 1382" name="TX9"/>
                <a:gd fmla="*/ 658 h 692" name="TY9"/>
                <a:gd fmla="*/ 680 w 1382" name="TX10"/>
                <a:gd fmla="*/ 658 h 692" name="TY10"/>
                <a:gd fmla="*/ 691 w 1382" name="TX11"/>
                <a:gd fmla="*/ 669 h 692" name="TY11"/>
                <a:gd fmla="*/ 1315 w 1382" name="TX12"/>
                <a:gd fmla="*/ 691 h 692" name="TY12"/>
                <a:gd fmla="*/ 1337 w 1382" name="TX13"/>
                <a:gd fmla="*/ 669 h 692" name="TY13"/>
                <a:gd fmla="*/ 1337 w 1382" name="TX14"/>
                <a:gd fmla="*/ 482 h 692" name="TY14"/>
                <a:gd fmla="*/ 1217 w 1382" name="TX15"/>
                <a:gd fmla="*/ 428 h 692" name="TY15"/>
                <a:gd fmla="*/ 1151 w 1382" name="TX16"/>
                <a:gd fmla="*/ 450 h 692" name="TY16"/>
                <a:gd fmla="*/ 1151 w 1382" name="TX17"/>
                <a:gd fmla="*/ 176 h 692" name="TY17"/>
                <a:gd fmla="*/ 964 w 1382" name="TX18"/>
                <a:gd fmla="*/ 23 h 692" name="TY18"/>
                <a:gd fmla="*/ 954 w 1382" name="TX19"/>
                <a:gd fmla="*/ 23 h 692" name="TY19"/>
                <a:gd fmla="*/ 757 w 1382" name="TX20"/>
                <a:gd fmla="*/ 198 h 692" name="TY20"/>
                <a:gd fmla="*/ 604 w 1382" name="TX21"/>
                <a:gd fmla="*/ 1 h 692" name="TY2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</a:cxnLst>
              <a:rect l="l" t="t" r="r" b="b"/>
              <a:pathLst>
                <a:path w="1382" h="692">
                  <a:moveTo>
                    <a:pt x="592" y="1"/>
                  </a:moveTo>
                  <a:cubicBezTo>
                    <a:pt x="505" y="1"/>
                    <a:pt x="417" y="88"/>
                    <a:pt x="406" y="176"/>
                  </a:cubicBezTo>
                  <a:cubicBezTo>
                    <a:pt x="406" y="220"/>
                    <a:pt x="406" y="263"/>
                    <a:pt x="439" y="285"/>
                  </a:cubicBezTo>
                  <a:cubicBezTo>
                    <a:pt x="450" y="297"/>
                    <a:pt x="450" y="297"/>
                    <a:pt x="461" y="297"/>
                  </a:cubicBezTo>
                  <a:lnTo>
                    <a:pt x="329" y="341"/>
                  </a:lnTo>
                  <a:cubicBezTo>
                    <a:pt x="308" y="329"/>
                    <a:pt x="297" y="329"/>
                    <a:pt x="286" y="329"/>
                  </a:cubicBezTo>
                  <a:cubicBezTo>
                    <a:pt x="154" y="329"/>
                    <a:pt x="23" y="439"/>
                    <a:pt x="1" y="570"/>
                  </a:cubicBezTo>
                  <a:lnTo>
                    <a:pt x="1" y="625"/>
                  </a:lnTo>
                  <a:cubicBezTo>
                    <a:pt x="45" y="625"/>
                    <a:pt x="89" y="636"/>
                    <a:pt x="122" y="636"/>
                  </a:cubicBezTo>
                  <a:cubicBezTo>
                    <a:pt x="308" y="647"/>
                    <a:pt x="494" y="658"/>
                    <a:pt x="669" y="658"/>
                  </a:cubicBezTo>
                  <a:lnTo>
                    <a:pt x="680" y="658"/>
                  </a:lnTo>
                  <a:cubicBezTo>
                    <a:pt x="691" y="658"/>
                    <a:pt x="691" y="658"/>
                    <a:pt x="691" y="669"/>
                  </a:cubicBezTo>
                  <a:cubicBezTo>
                    <a:pt x="899" y="669"/>
                    <a:pt x="1107" y="680"/>
                    <a:pt x="1315" y="691"/>
                  </a:cubicBezTo>
                  <a:cubicBezTo>
                    <a:pt x="1326" y="680"/>
                    <a:pt x="1337" y="680"/>
                    <a:pt x="1337" y="669"/>
                  </a:cubicBezTo>
                  <a:cubicBezTo>
                    <a:pt x="1380" y="614"/>
                    <a:pt x="1380" y="526"/>
                    <a:pt x="1337" y="482"/>
                  </a:cubicBezTo>
                  <a:cubicBezTo>
                    <a:pt x="1304" y="450"/>
                    <a:pt x="1260" y="428"/>
                    <a:pt x="1217" y="428"/>
                  </a:cubicBezTo>
                  <a:cubicBezTo>
                    <a:pt x="1195" y="428"/>
                    <a:pt x="1173" y="439"/>
                    <a:pt x="1151" y="450"/>
                  </a:cubicBezTo>
                  <a:cubicBezTo>
                    <a:pt x="1161" y="351"/>
                    <a:pt x="1173" y="263"/>
                    <a:pt x="1151" y="176"/>
                  </a:cubicBezTo>
                  <a:cubicBezTo>
                    <a:pt x="1129" y="88"/>
                    <a:pt x="1052" y="23"/>
                    <a:pt x="964" y="23"/>
                  </a:cubicBezTo>
                  <a:lnTo>
                    <a:pt x="954" y="23"/>
                  </a:lnTo>
                  <a:cubicBezTo>
                    <a:pt x="855" y="34"/>
                    <a:pt x="801" y="122"/>
                    <a:pt x="757" y="198"/>
                  </a:cubicBezTo>
                  <a:cubicBezTo>
                    <a:pt x="789" y="110"/>
                    <a:pt x="702" y="1"/>
                    <a:pt x="604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04" name="Rect 0"/>
            <p:cNvSpPr>
              <a:spLocks/>
            </p:cNvSpPr>
            <p:nvPr/>
          </p:nvSpPr>
          <p:spPr>
            <a:xfrm rot="0">
              <a:off x="6920230" y="2508885"/>
              <a:ext cx="27305" cy="11430"/>
            </a:xfrm>
            <a:custGeom>
              <a:gdLst>
                <a:gd fmla="*/ 516 w 933" name="TX0"/>
                <a:gd fmla="*/ 1 h 374" name="TY0"/>
                <a:gd fmla="*/ 319 w 933" name="TX1"/>
                <a:gd fmla="*/ 55 h 374" name="TY1"/>
                <a:gd fmla="*/ 275 w 933" name="TX2"/>
                <a:gd fmla="*/ 55 h 374" name="TY2"/>
                <a:gd fmla="*/ 242 w 933" name="TX3"/>
                <a:gd fmla="*/ 110 h 374" name="TY3"/>
                <a:gd fmla="*/ 1 w 933" name="TX4"/>
                <a:gd fmla="*/ 361 h 374" name="TY4"/>
                <a:gd fmla="*/ 833 w 933" name="TX5"/>
                <a:gd fmla="*/ 373 h 374" name="TY5"/>
                <a:gd fmla="*/ 910 w 933" name="TX6"/>
                <a:gd fmla="*/ 373 h 374" name="TY6"/>
                <a:gd fmla="*/ 932 w 933" name="TX7"/>
                <a:gd fmla="*/ 274 h 374" name="TY7"/>
                <a:gd fmla="*/ 932 w 933" name="TX8"/>
                <a:gd fmla="*/ 263 h 374" name="TY8"/>
                <a:gd fmla="*/ 516 w 933" name="TX9"/>
                <a:gd fmla="*/ 1 h 374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933" h="374">
                  <a:moveTo>
                    <a:pt x="516" y="1"/>
                  </a:moveTo>
                  <a:cubicBezTo>
                    <a:pt x="450" y="33"/>
                    <a:pt x="384" y="55"/>
                    <a:pt x="319" y="55"/>
                  </a:cubicBezTo>
                  <a:lnTo>
                    <a:pt x="275" y="55"/>
                  </a:lnTo>
                  <a:cubicBezTo>
                    <a:pt x="264" y="66"/>
                    <a:pt x="253" y="88"/>
                    <a:pt x="242" y="110"/>
                  </a:cubicBezTo>
                  <a:cubicBezTo>
                    <a:pt x="132" y="132"/>
                    <a:pt x="45" y="241"/>
                    <a:pt x="1" y="361"/>
                  </a:cubicBezTo>
                  <a:cubicBezTo>
                    <a:pt x="285" y="361"/>
                    <a:pt x="560" y="373"/>
                    <a:pt x="833" y="373"/>
                  </a:cubicBezTo>
                  <a:lnTo>
                    <a:pt x="910" y="373"/>
                  </a:lnTo>
                  <a:cubicBezTo>
                    <a:pt x="932" y="340"/>
                    <a:pt x="932" y="307"/>
                    <a:pt x="932" y="274"/>
                  </a:cubicBezTo>
                  <a:lnTo>
                    <a:pt x="932" y="263"/>
                  </a:lnTo>
                  <a:cubicBezTo>
                    <a:pt x="767" y="241"/>
                    <a:pt x="614" y="132"/>
                    <a:pt x="516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05" name="Rect 0"/>
            <p:cNvSpPr>
              <a:spLocks/>
            </p:cNvSpPr>
            <p:nvPr/>
          </p:nvSpPr>
          <p:spPr>
            <a:xfrm rot="0">
              <a:off x="6911340" y="2420620"/>
              <a:ext cx="5080" cy="7620"/>
            </a:xfrm>
            <a:custGeom>
              <a:gdLst>
                <a:gd fmla="*/ 88 w 166" name="TX0"/>
                <a:gd fmla="*/ 1 h 254" name="TY0"/>
                <a:gd fmla="*/ 77 w 166" name="TX1"/>
                <a:gd fmla="*/ 11 h 254" name="TY1"/>
                <a:gd fmla="*/ 44 w 166" name="TX2"/>
                <a:gd fmla="*/ 252 h 254" name="TY2"/>
                <a:gd fmla="*/ 121 w 166" name="TX3"/>
                <a:gd fmla="*/ 198 h 254" name="TY3"/>
                <a:gd fmla="*/ 88 w 166" name="TX4"/>
                <a:gd fmla="*/ 1 h 254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66" h="254">
                  <a:moveTo>
                    <a:pt x="88" y="1"/>
                  </a:moveTo>
                  <a:cubicBezTo>
                    <a:pt x="88" y="1"/>
                    <a:pt x="77" y="1"/>
                    <a:pt x="77" y="11"/>
                  </a:cubicBezTo>
                  <a:cubicBezTo>
                    <a:pt x="12" y="67"/>
                    <a:pt x="0" y="176"/>
                    <a:pt x="44" y="252"/>
                  </a:cubicBezTo>
                  <a:cubicBezTo>
                    <a:pt x="77" y="242"/>
                    <a:pt x="99" y="220"/>
                    <a:pt x="121" y="198"/>
                  </a:cubicBezTo>
                  <a:cubicBezTo>
                    <a:pt x="165" y="132"/>
                    <a:pt x="132" y="67"/>
                    <a:pt x="88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06" name="Rect 0"/>
            <p:cNvSpPr>
              <a:spLocks/>
            </p:cNvSpPr>
            <p:nvPr/>
          </p:nvSpPr>
          <p:spPr>
            <a:xfrm rot="0">
              <a:off x="6939280" y="2396490"/>
              <a:ext cx="29210" cy="33655"/>
            </a:xfrm>
            <a:custGeom>
              <a:gdLst>
                <a:gd fmla="*/ 230 w 998" name="TX0"/>
                <a:gd fmla="*/ 0 h 1141" name="TY0"/>
                <a:gd fmla="*/ 44 w 998" name="TX1"/>
                <a:gd fmla="*/ 187 h 1141" name="TY1"/>
                <a:gd fmla="*/ 33 w 998" name="TX2"/>
                <a:gd fmla="*/ 340 h 1141" name="TY2"/>
                <a:gd fmla="*/ 0 w 998" name="TX3"/>
                <a:gd fmla="*/ 395 h 1141" name="TY3"/>
                <a:gd fmla="*/ 241 w 998" name="TX4"/>
                <a:gd fmla="*/ 592 h 1141" name="TY4"/>
                <a:gd fmla="*/ 295 w 998" name="TX5"/>
                <a:gd fmla="*/ 1019 h 1141" name="TY5"/>
                <a:gd fmla="*/ 186 w 998" name="TX6"/>
                <a:gd fmla="*/ 1030 h 1141" name="TY6"/>
                <a:gd fmla="*/ 416 w 998" name="TX7"/>
                <a:gd fmla="*/ 1139 h 1141" name="TY7"/>
                <a:gd fmla="*/ 460 w 998" name="TX8"/>
                <a:gd fmla="*/ 1139 h 1141" name="TY8"/>
                <a:gd fmla="*/ 668 w 998" name="TX9"/>
                <a:gd fmla="*/ 975 h 1141" name="TY9"/>
                <a:gd fmla="*/ 777 w 998" name="TX10"/>
                <a:gd fmla="*/ 997 h 1141" name="TY10"/>
                <a:gd fmla="*/ 908 w 998" name="TX11"/>
                <a:gd fmla="*/ 964 h 1141" name="TY11"/>
                <a:gd fmla="*/ 996 w 998" name="TX12"/>
                <a:gd fmla="*/ 603 h 1141" name="TY12"/>
                <a:gd fmla="*/ 777 w 998" name="TX13"/>
                <a:gd fmla="*/ 494 h 1141" name="TY13"/>
                <a:gd fmla="*/ 767 w 998" name="TX14"/>
                <a:gd fmla="*/ 494 h 1141" name="TY14"/>
                <a:gd fmla="*/ 777 w 998" name="TX15"/>
                <a:gd fmla="*/ 384 h 1141" name="TY15"/>
                <a:gd fmla="*/ 591 w 998" name="TX16"/>
                <a:gd fmla="*/ 110 h 1141" name="TY16"/>
                <a:gd fmla="*/ 514 w 998" name="TX17"/>
                <a:gd fmla="*/ 99 h 1141" name="TY17"/>
                <a:gd fmla="*/ 416 w 998" name="TX18"/>
                <a:gd fmla="*/ 121 h 1141" name="TY18"/>
                <a:gd fmla="*/ 241 w 998" name="TX19"/>
                <a:gd fmla="*/ 0 h 1141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998" h="1141">
                  <a:moveTo>
                    <a:pt x="230" y="0"/>
                  </a:moveTo>
                  <a:cubicBezTo>
                    <a:pt x="132" y="12"/>
                    <a:pt x="54" y="99"/>
                    <a:pt x="44" y="187"/>
                  </a:cubicBezTo>
                  <a:cubicBezTo>
                    <a:pt x="44" y="241"/>
                    <a:pt x="44" y="285"/>
                    <a:pt x="33" y="340"/>
                  </a:cubicBezTo>
                  <a:cubicBezTo>
                    <a:pt x="22" y="362"/>
                    <a:pt x="11" y="373"/>
                    <a:pt x="0" y="395"/>
                  </a:cubicBezTo>
                  <a:cubicBezTo>
                    <a:pt x="54" y="482"/>
                    <a:pt x="142" y="559"/>
                    <a:pt x="241" y="592"/>
                  </a:cubicBezTo>
                  <a:cubicBezTo>
                    <a:pt x="88" y="679"/>
                    <a:pt x="120" y="964"/>
                    <a:pt x="295" y="1019"/>
                  </a:cubicBezTo>
                  <a:cubicBezTo>
                    <a:pt x="252" y="1019"/>
                    <a:pt x="219" y="1019"/>
                    <a:pt x="186" y="1030"/>
                  </a:cubicBezTo>
                  <a:cubicBezTo>
                    <a:pt x="230" y="1107"/>
                    <a:pt x="329" y="1139"/>
                    <a:pt x="416" y="1139"/>
                  </a:cubicBezTo>
                  <a:lnTo>
                    <a:pt x="460" y="1139"/>
                  </a:lnTo>
                  <a:cubicBezTo>
                    <a:pt x="558" y="1129"/>
                    <a:pt x="657" y="1063"/>
                    <a:pt x="668" y="975"/>
                  </a:cubicBezTo>
                  <a:cubicBezTo>
                    <a:pt x="701" y="986"/>
                    <a:pt x="733" y="997"/>
                    <a:pt x="777" y="997"/>
                  </a:cubicBezTo>
                  <a:cubicBezTo>
                    <a:pt x="821" y="997"/>
                    <a:pt x="865" y="986"/>
                    <a:pt x="908" y="964"/>
                  </a:cubicBezTo>
                  <a:cubicBezTo>
                    <a:pt x="876" y="844"/>
                    <a:pt x="908" y="701"/>
                    <a:pt x="996" y="603"/>
                  </a:cubicBezTo>
                  <a:cubicBezTo>
                    <a:pt x="942" y="537"/>
                    <a:pt x="865" y="494"/>
                    <a:pt x="777" y="494"/>
                  </a:cubicBezTo>
                  <a:lnTo>
                    <a:pt x="767" y="494"/>
                  </a:lnTo>
                  <a:cubicBezTo>
                    <a:pt x="788" y="472"/>
                    <a:pt x="788" y="417"/>
                    <a:pt x="777" y="384"/>
                  </a:cubicBezTo>
                  <a:cubicBezTo>
                    <a:pt x="745" y="275"/>
                    <a:pt x="689" y="165"/>
                    <a:pt x="591" y="110"/>
                  </a:cubicBezTo>
                  <a:cubicBezTo>
                    <a:pt x="569" y="99"/>
                    <a:pt x="536" y="99"/>
                    <a:pt x="514" y="99"/>
                  </a:cubicBezTo>
                  <a:cubicBezTo>
                    <a:pt x="482" y="99"/>
                    <a:pt x="449" y="110"/>
                    <a:pt x="416" y="121"/>
                  </a:cubicBezTo>
                  <a:cubicBezTo>
                    <a:pt x="394" y="56"/>
                    <a:pt x="317" y="0"/>
                    <a:pt x="241" y="0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07" name="Rect 0"/>
            <p:cNvSpPr>
              <a:spLocks/>
            </p:cNvSpPr>
            <p:nvPr/>
          </p:nvSpPr>
          <p:spPr>
            <a:xfrm rot="0">
              <a:off x="6996430" y="2467610"/>
              <a:ext cx="36830" cy="38100"/>
            </a:xfrm>
            <a:custGeom>
              <a:gdLst>
                <a:gd fmla="*/ 712 w 1251" name="TX0"/>
                <a:gd fmla="*/ 1 h 1294" name="TY0"/>
                <a:gd fmla="*/ 636 w 1251" name="TX1"/>
                <a:gd fmla="*/ 12 h 1294" name="TY1"/>
                <a:gd fmla="*/ 537 w 1251" name="TX2"/>
                <a:gd fmla="*/ 132 h 1294" name="TY2"/>
                <a:gd fmla="*/ 351 w 1251" name="TX3"/>
                <a:gd fmla="*/ 23 h 1294" name="TY3"/>
                <a:gd fmla="*/ 329 w 1251" name="TX4"/>
                <a:gd fmla="*/ 23 h 1294" name="TY4"/>
                <a:gd fmla="*/ 88 w 1251" name="TX5"/>
                <a:gd fmla="*/ 286 h 1294" name="TY5"/>
                <a:gd fmla="*/ 77 w 1251" name="TX6"/>
                <a:gd fmla="*/ 560 h 1294" name="TY6"/>
                <a:gd fmla="*/ 99 w 1251" name="TX7"/>
                <a:gd fmla="*/ 713 h 1294" name="TY7"/>
                <a:gd fmla="*/ 45 w 1251" name="TX8"/>
                <a:gd fmla="*/ 866 h 1294" name="TY8"/>
                <a:gd fmla="*/ 252 w 1251" name="TX9"/>
                <a:gd fmla="*/ 1249 h 1294" name="TY9"/>
                <a:gd fmla="*/ 471 w 1251" name="TX10"/>
                <a:gd fmla="*/ 1293 h 1294" name="TY10"/>
                <a:gd fmla="*/ 712 w 1251" name="TX11"/>
                <a:gd fmla="*/ 1260 h 1294" name="TY11"/>
                <a:gd fmla="*/ 1019 w 1251" name="TX12"/>
                <a:gd fmla="*/ 1151 h 1294" name="TY12"/>
                <a:gd fmla="*/ 1150 w 1251" name="TX13"/>
                <a:gd fmla="*/ 1030 h 1294" name="TY13"/>
                <a:gd fmla="*/ 1074 w 1251" name="TX14"/>
                <a:gd fmla="*/ 921 h 1294" name="TY14"/>
                <a:gd fmla="*/ 1249 w 1251" name="TX15"/>
                <a:gd fmla="*/ 658 h 1294" name="TY15"/>
                <a:gd fmla="*/ 1062 w 1251" name="TX16"/>
                <a:gd fmla="*/ 373 h 1294" name="TY16"/>
                <a:gd fmla="*/ 986 w 1251" name="TX17"/>
                <a:gd fmla="*/ 329 h 1294" name="TY17"/>
                <a:gd fmla="*/ 877 w 1251" name="TX18"/>
                <a:gd fmla="*/ 88 h 1294" name="TY18"/>
                <a:gd fmla="*/ 712 w 1251" name="TX19"/>
                <a:gd fmla="*/ 1 h 1294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1251" h="1294">
                  <a:moveTo>
                    <a:pt x="712" y="1"/>
                  </a:moveTo>
                  <a:cubicBezTo>
                    <a:pt x="680" y="1"/>
                    <a:pt x="658" y="1"/>
                    <a:pt x="636" y="12"/>
                  </a:cubicBezTo>
                  <a:cubicBezTo>
                    <a:pt x="581" y="34"/>
                    <a:pt x="548" y="78"/>
                    <a:pt x="537" y="132"/>
                  </a:cubicBezTo>
                  <a:cubicBezTo>
                    <a:pt x="505" y="67"/>
                    <a:pt x="427" y="23"/>
                    <a:pt x="351" y="23"/>
                  </a:cubicBezTo>
                  <a:lnTo>
                    <a:pt x="329" y="23"/>
                  </a:lnTo>
                  <a:cubicBezTo>
                    <a:pt x="208" y="45"/>
                    <a:pt x="121" y="166"/>
                    <a:pt x="88" y="286"/>
                  </a:cubicBezTo>
                  <a:cubicBezTo>
                    <a:pt x="67" y="373"/>
                    <a:pt x="67" y="472"/>
                    <a:pt x="77" y="560"/>
                  </a:cubicBezTo>
                  <a:cubicBezTo>
                    <a:pt x="88" y="614"/>
                    <a:pt x="110" y="658"/>
                    <a:pt x="99" y="713"/>
                  </a:cubicBezTo>
                  <a:cubicBezTo>
                    <a:pt x="88" y="767"/>
                    <a:pt x="55" y="811"/>
                    <a:pt x="45" y="866"/>
                  </a:cubicBezTo>
                  <a:cubicBezTo>
                    <a:pt x="1" y="1020"/>
                    <a:pt x="110" y="1183"/>
                    <a:pt x="252" y="1249"/>
                  </a:cubicBezTo>
                  <a:cubicBezTo>
                    <a:pt x="318" y="1282"/>
                    <a:pt x="395" y="1293"/>
                    <a:pt x="471" y="1293"/>
                  </a:cubicBezTo>
                  <a:cubicBezTo>
                    <a:pt x="548" y="1293"/>
                    <a:pt x="636" y="1271"/>
                    <a:pt x="712" y="1260"/>
                  </a:cubicBezTo>
                  <a:cubicBezTo>
                    <a:pt x="811" y="1238"/>
                    <a:pt x="921" y="1195"/>
                    <a:pt x="1019" y="1151"/>
                  </a:cubicBezTo>
                  <a:cubicBezTo>
                    <a:pt x="1074" y="1129"/>
                    <a:pt x="1140" y="1096"/>
                    <a:pt x="1150" y="1030"/>
                  </a:cubicBezTo>
                  <a:cubicBezTo>
                    <a:pt x="1172" y="976"/>
                    <a:pt x="1118" y="921"/>
                    <a:pt x="1074" y="921"/>
                  </a:cubicBezTo>
                  <a:cubicBezTo>
                    <a:pt x="1172" y="877"/>
                    <a:pt x="1238" y="767"/>
                    <a:pt x="1249" y="658"/>
                  </a:cubicBezTo>
                  <a:cubicBezTo>
                    <a:pt x="1249" y="538"/>
                    <a:pt x="1172" y="417"/>
                    <a:pt x="1062" y="373"/>
                  </a:cubicBezTo>
                  <a:cubicBezTo>
                    <a:pt x="1041" y="363"/>
                    <a:pt x="1008" y="351"/>
                    <a:pt x="986" y="329"/>
                  </a:cubicBezTo>
                  <a:cubicBezTo>
                    <a:pt x="921" y="275"/>
                    <a:pt x="921" y="166"/>
                    <a:pt x="877" y="88"/>
                  </a:cubicBezTo>
                  <a:cubicBezTo>
                    <a:pt x="843" y="34"/>
                    <a:pt x="778" y="1"/>
                    <a:pt x="712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08" name="Rect 0"/>
            <p:cNvSpPr>
              <a:spLocks/>
            </p:cNvSpPr>
            <p:nvPr/>
          </p:nvSpPr>
          <p:spPr>
            <a:xfrm rot="0">
              <a:off x="7044690" y="2382520"/>
              <a:ext cx="41275" cy="44450"/>
            </a:xfrm>
            <a:custGeom>
              <a:gdLst>
                <a:gd fmla="*/ 723 w 1415" name="TX0"/>
                <a:gd fmla="*/ 0 h 1513" name="TY0"/>
                <a:gd fmla="*/ 658 w 1415" name="TX1"/>
                <a:gd fmla="*/ 11 h 1513" name="TY1"/>
                <a:gd fmla="*/ 450 w 1415" name="TX2"/>
                <a:gd fmla="*/ 263 h 1513" name="TY2"/>
                <a:gd fmla="*/ 340 w 1415" name="TX3"/>
                <a:gd fmla="*/ 175 h 1513" name="TY3"/>
                <a:gd fmla="*/ 319 w 1415" name="TX4"/>
                <a:gd fmla="*/ 175 h 1513" name="TY4"/>
                <a:gd fmla="*/ 132 w 1415" name="TX5"/>
                <a:gd fmla="*/ 285 h 1513" name="TY5"/>
                <a:gd fmla="*/ 154 w 1415" name="TX6"/>
                <a:gd fmla="*/ 745 h 1513" name="TY6"/>
                <a:gd fmla="*/ 307 w 1415" name="TX7"/>
                <a:gd fmla="*/ 1456 h 1513" name="TY7"/>
                <a:gd fmla="*/ 472 w 1415" name="TX8"/>
                <a:gd fmla="*/ 1511 h 1513" name="TY8"/>
                <a:gd fmla="*/ 494 w 1415" name="TX9"/>
                <a:gd fmla="*/ 1511 h 1513" name="TY9"/>
                <a:gd fmla="*/ 778 w 1415" name="TX10"/>
                <a:gd fmla="*/ 1346 h 1513" name="TY10"/>
                <a:gd fmla="*/ 822 w 1415" name="TX11"/>
                <a:gd fmla="*/ 1292 h 1513" name="TY11"/>
                <a:gd fmla="*/ 855 w 1415" name="TX12"/>
                <a:gd fmla="*/ 1281 h 1513" name="TY12"/>
                <a:gd fmla="*/ 954 w 1415" name="TX13"/>
                <a:gd fmla="*/ 1314 h 1513" name="TY13"/>
                <a:gd fmla="*/ 1019 w 1415" name="TX14"/>
                <a:gd fmla="*/ 1324 h 1513" name="TY14"/>
                <a:gd fmla="*/ 1139 w 1415" name="TX15"/>
                <a:gd fmla="*/ 1281 h 1513" name="TY15"/>
                <a:gd fmla="*/ 1117 w 1415" name="TX16"/>
                <a:gd fmla="*/ 1105 h 1513" name="TY16"/>
                <a:gd fmla="*/ 1402 w 1415" name="TX17"/>
                <a:gd fmla="*/ 843 h 1513" name="TY17"/>
                <a:gd fmla="*/ 1194 w 1415" name="TX18"/>
                <a:gd fmla="*/ 514 h 1513" name="TY18"/>
                <a:gd fmla="*/ 1249 w 1415" name="TX19"/>
                <a:gd fmla="*/ 329 h 1513" name="TY19"/>
                <a:gd fmla="*/ 1173 w 1415" name="TX20"/>
                <a:gd fmla="*/ 153 h 1513" name="TY20"/>
                <a:gd fmla="*/ 1107 w 1415" name="TX21"/>
                <a:gd fmla="*/ 131 h 1513" name="TY21"/>
                <a:gd fmla="*/ 997 w 1415" name="TX22"/>
                <a:gd fmla="*/ 208 h 1513" name="TY22"/>
                <a:gd fmla="*/ 723 w 1415" name="TX23"/>
                <a:gd fmla="*/ 0 h 1513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1415" h="1513">
                  <a:moveTo>
                    <a:pt x="723" y="0"/>
                  </a:moveTo>
                  <a:cubicBezTo>
                    <a:pt x="701" y="0"/>
                    <a:pt x="679" y="0"/>
                    <a:pt x="658" y="11"/>
                  </a:cubicBezTo>
                  <a:cubicBezTo>
                    <a:pt x="548" y="44"/>
                    <a:pt x="460" y="142"/>
                    <a:pt x="450" y="263"/>
                  </a:cubicBezTo>
                  <a:cubicBezTo>
                    <a:pt x="428" y="219"/>
                    <a:pt x="384" y="186"/>
                    <a:pt x="340" y="175"/>
                  </a:cubicBezTo>
                  <a:lnTo>
                    <a:pt x="319" y="175"/>
                  </a:lnTo>
                  <a:cubicBezTo>
                    <a:pt x="253" y="175"/>
                    <a:pt x="176" y="230"/>
                    <a:pt x="132" y="285"/>
                  </a:cubicBezTo>
                  <a:cubicBezTo>
                    <a:pt x="34" y="416"/>
                    <a:pt x="44" y="624"/>
                    <a:pt x="154" y="745"/>
                  </a:cubicBezTo>
                  <a:cubicBezTo>
                    <a:pt x="1" y="974"/>
                    <a:pt x="66" y="1324"/>
                    <a:pt x="307" y="1456"/>
                  </a:cubicBezTo>
                  <a:cubicBezTo>
                    <a:pt x="362" y="1489"/>
                    <a:pt x="417" y="1511"/>
                    <a:pt x="472" y="1511"/>
                  </a:cubicBezTo>
                  <a:lnTo>
                    <a:pt x="494" y="1511"/>
                  </a:lnTo>
                  <a:cubicBezTo>
                    <a:pt x="614" y="1511"/>
                    <a:pt x="723" y="1445"/>
                    <a:pt x="778" y="1346"/>
                  </a:cubicBezTo>
                  <a:cubicBezTo>
                    <a:pt x="789" y="1324"/>
                    <a:pt x="800" y="1303"/>
                    <a:pt x="822" y="1292"/>
                  </a:cubicBezTo>
                  <a:cubicBezTo>
                    <a:pt x="833" y="1281"/>
                    <a:pt x="844" y="1281"/>
                    <a:pt x="855" y="1281"/>
                  </a:cubicBezTo>
                  <a:cubicBezTo>
                    <a:pt x="888" y="1281"/>
                    <a:pt x="920" y="1303"/>
                    <a:pt x="954" y="1314"/>
                  </a:cubicBezTo>
                  <a:cubicBezTo>
                    <a:pt x="975" y="1324"/>
                    <a:pt x="997" y="1324"/>
                    <a:pt x="1019" y="1324"/>
                  </a:cubicBezTo>
                  <a:cubicBezTo>
                    <a:pt x="1063" y="1324"/>
                    <a:pt x="1107" y="1314"/>
                    <a:pt x="1139" y="1281"/>
                  </a:cubicBezTo>
                  <a:cubicBezTo>
                    <a:pt x="1183" y="1226"/>
                    <a:pt x="1183" y="1139"/>
                    <a:pt x="1117" y="1105"/>
                  </a:cubicBezTo>
                  <a:cubicBezTo>
                    <a:pt x="1260" y="1095"/>
                    <a:pt x="1380" y="974"/>
                    <a:pt x="1402" y="843"/>
                  </a:cubicBezTo>
                  <a:cubicBezTo>
                    <a:pt x="1413" y="701"/>
                    <a:pt x="1326" y="558"/>
                    <a:pt x="1194" y="514"/>
                  </a:cubicBezTo>
                  <a:cubicBezTo>
                    <a:pt x="1216" y="460"/>
                    <a:pt x="1249" y="394"/>
                    <a:pt x="1249" y="329"/>
                  </a:cubicBezTo>
                  <a:cubicBezTo>
                    <a:pt x="1260" y="263"/>
                    <a:pt x="1227" y="186"/>
                    <a:pt x="1173" y="153"/>
                  </a:cubicBezTo>
                  <a:cubicBezTo>
                    <a:pt x="1151" y="142"/>
                    <a:pt x="1129" y="131"/>
                    <a:pt x="1107" y="131"/>
                  </a:cubicBezTo>
                  <a:cubicBezTo>
                    <a:pt x="1063" y="131"/>
                    <a:pt x="1019" y="164"/>
                    <a:pt x="997" y="208"/>
                  </a:cubicBezTo>
                  <a:cubicBezTo>
                    <a:pt x="964" y="88"/>
                    <a:pt x="844" y="0"/>
                    <a:pt x="7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09" name="Rect 0"/>
            <p:cNvSpPr>
              <a:spLocks/>
            </p:cNvSpPr>
            <p:nvPr/>
          </p:nvSpPr>
          <p:spPr>
            <a:xfrm rot="0">
              <a:off x="7092950" y="2418080"/>
              <a:ext cx="40005" cy="46355"/>
            </a:xfrm>
            <a:custGeom>
              <a:gdLst>
                <a:gd fmla="*/ 735 w 1360" name="TX0"/>
                <a:gd fmla="*/ 0 h 1589" name="TY0"/>
                <a:gd fmla="*/ 538 w 1360" name="TX1"/>
                <a:gd fmla="*/ 142 h 1589" name="TY1"/>
                <a:gd fmla="*/ 450 w 1360" name="TX2"/>
                <a:gd fmla="*/ 66 h 1589" name="TY2"/>
                <a:gd fmla="*/ 395 w 1360" name="TX3"/>
                <a:gd fmla="*/ 55 h 1589" name="TY3"/>
                <a:gd fmla="*/ 231 w 1360" name="TX4"/>
                <a:gd fmla="*/ 142 h 1589" name="TY4"/>
                <a:gd fmla="*/ 122 w 1360" name="TX5"/>
                <a:gd fmla="*/ 351 h 1589" name="TY5"/>
                <a:gd fmla="*/ 1 w 1360" name="TX6"/>
                <a:gd fmla="*/ 1095 h 1589" name="TY6"/>
                <a:gd fmla="*/ 176 w 1360" name="TX7"/>
                <a:gd fmla="*/ 1446 h 1589" name="TY7"/>
                <a:gd fmla="*/ 220 w 1360" name="TX8"/>
                <a:gd fmla="*/ 1456 h 1589" name="TY8"/>
                <a:gd fmla="*/ 297 w 1360" name="TX9"/>
                <a:gd fmla="*/ 1446 h 1589" name="TY9"/>
                <a:gd fmla="*/ 373 w 1360" name="TX10"/>
                <a:gd fmla="*/ 1434 h 1589" name="TY10"/>
                <a:gd fmla="*/ 395 w 1360" name="TX11"/>
                <a:gd fmla="*/ 1446 h 1589" name="TY11"/>
                <a:gd fmla="*/ 789 w 1360" name="TX12"/>
                <a:gd fmla="*/ 1587 h 1589" name="TY12"/>
                <a:gd fmla="*/ 811 w 1360" name="TX13"/>
                <a:gd fmla="*/ 1587 h 1589" name="TY13"/>
                <a:gd fmla="*/ 997 w 1360" name="TX14"/>
                <a:gd fmla="*/ 1325 h 1589" name="TY14"/>
                <a:gd fmla="*/ 997 w 1360" name="TX15"/>
                <a:gd fmla="*/ 1325 h 1589" name="TY15"/>
                <a:gd fmla="*/ 1085 w 1360" name="TX16"/>
                <a:gd fmla="*/ 1347 h 1589" name="TY16"/>
                <a:gd fmla="*/ 1271 w 1360" name="TX17"/>
                <a:gd fmla="*/ 1259 h 1589" name="TY17"/>
                <a:gd fmla="*/ 1336 w 1360" name="TX18"/>
                <a:gd fmla="*/ 964 h 1589" name="TY18"/>
                <a:gd fmla="*/ 1260 w 1360" name="TX19"/>
                <a:gd fmla="*/ 789 h 1589" name="TY19"/>
                <a:gd fmla="*/ 1151 w 1360" name="TX20"/>
                <a:gd fmla="*/ 745 h 1589" name="TY20"/>
                <a:gd fmla="*/ 1085 w 1360" name="TX21"/>
                <a:gd fmla="*/ 767 h 1589" name="TY21"/>
                <a:gd fmla="*/ 1260 w 1360" name="TX22"/>
                <a:gd fmla="*/ 570 h 1589" name="TY22"/>
                <a:gd fmla="*/ 1227 w 1360" name="TX23"/>
                <a:gd fmla="*/ 307 h 1589" name="TY23"/>
                <a:gd fmla="*/ 1107 w 1360" name="TX24"/>
                <a:gd fmla="*/ 263 h 1589" name="TY24"/>
                <a:gd fmla="*/ 986 w 1360" name="TX25"/>
                <a:gd fmla="*/ 339 h 1589" name="TY25"/>
                <a:gd fmla="*/ 767 w 1360" name="TX26"/>
                <a:gd fmla="*/ 0 h 1589" name="TY2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</a:cxnLst>
              <a:rect l="l" t="t" r="r" b="b"/>
              <a:pathLst>
                <a:path w="1360" h="1589">
                  <a:moveTo>
                    <a:pt x="735" y="0"/>
                  </a:moveTo>
                  <a:cubicBezTo>
                    <a:pt x="647" y="0"/>
                    <a:pt x="559" y="55"/>
                    <a:pt x="538" y="142"/>
                  </a:cubicBezTo>
                  <a:cubicBezTo>
                    <a:pt x="516" y="98"/>
                    <a:pt x="482" y="77"/>
                    <a:pt x="450" y="66"/>
                  </a:cubicBezTo>
                  <a:cubicBezTo>
                    <a:pt x="428" y="66"/>
                    <a:pt x="417" y="55"/>
                    <a:pt x="395" y="55"/>
                  </a:cubicBezTo>
                  <a:cubicBezTo>
                    <a:pt x="341" y="55"/>
                    <a:pt x="275" y="88"/>
                    <a:pt x="231" y="142"/>
                  </a:cubicBezTo>
                  <a:cubicBezTo>
                    <a:pt x="176" y="197"/>
                    <a:pt x="143" y="274"/>
                    <a:pt x="122" y="351"/>
                  </a:cubicBezTo>
                  <a:cubicBezTo>
                    <a:pt x="44" y="592"/>
                    <a:pt x="1" y="843"/>
                    <a:pt x="1" y="1095"/>
                  </a:cubicBezTo>
                  <a:cubicBezTo>
                    <a:pt x="1" y="1237"/>
                    <a:pt x="34" y="1412"/>
                    <a:pt x="176" y="1446"/>
                  </a:cubicBezTo>
                  <a:cubicBezTo>
                    <a:pt x="187" y="1456"/>
                    <a:pt x="209" y="1456"/>
                    <a:pt x="220" y="1456"/>
                  </a:cubicBezTo>
                  <a:cubicBezTo>
                    <a:pt x="253" y="1456"/>
                    <a:pt x="275" y="1446"/>
                    <a:pt x="297" y="1446"/>
                  </a:cubicBezTo>
                  <a:cubicBezTo>
                    <a:pt x="329" y="1446"/>
                    <a:pt x="351" y="1434"/>
                    <a:pt x="373" y="1434"/>
                  </a:cubicBezTo>
                  <a:cubicBezTo>
                    <a:pt x="384" y="1434"/>
                    <a:pt x="384" y="1446"/>
                    <a:pt x="395" y="1446"/>
                  </a:cubicBezTo>
                  <a:cubicBezTo>
                    <a:pt x="538" y="1446"/>
                    <a:pt x="647" y="1587"/>
                    <a:pt x="789" y="1587"/>
                  </a:cubicBezTo>
                  <a:lnTo>
                    <a:pt x="811" y="1587"/>
                  </a:lnTo>
                  <a:cubicBezTo>
                    <a:pt x="932" y="1577"/>
                    <a:pt x="1030" y="1446"/>
                    <a:pt x="997" y="1325"/>
                  </a:cubicBezTo>
                  <a:lnTo>
                    <a:pt x="997" y="1325"/>
                  </a:lnTo>
                  <a:cubicBezTo>
                    <a:pt x="1019" y="1336"/>
                    <a:pt x="1052" y="1347"/>
                    <a:pt x="1085" y="1347"/>
                  </a:cubicBezTo>
                  <a:cubicBezTo>
                    <a:pt x="1161" y="1347"/>
                    <a:pt x="1227" y="1314"/>
                    <a:pt x="1271" y="1259"/>
                  </a:cubicBezTo>
                  <a:cubicBezTo>
                    <a:pt x="1336" y="1183"/>
                    <a:pt x="1358" y="1062"/>
                    <a:pt x="1336" y="964"/>
                  </a:cubicBezTo>
                  <a:cubicBezTo>
                    <a:pt x="1326" y="898"/>
                    <a:pt x="1304" y="832"/>
                    <a:pt x="1260" y="789"/>
                  </a:cubicBezTo>
                  <a:cubicBezTo>
                    <a:pt x="1227" y="755"/>
                    <a:pt x="1183" y="745"/>
                    <a:pt x="1151" y="745"/>
                  </a:cubicBezTo>
                  <a:cubicBezTo>
                    <a:pt x="1129" y="745"/>
                    <a:pt x="1107" y="755"/>
                    <a:pt x="1085" y="767"/>
                  </a:cubicBezTo>
                  <a:cubicBezTo>
                    <a:pt x="1151" y="712"/>
                    <a:pt x="1227" y="646"/>
                    <a:pt x="1260" y="570"/>
                  </a:cubicBezTo>
                  <a:cubicBezTo>
                    <a:pt x="1293" y="482"/>
                    <a:pt x="1293" y="373"/>
                    <a:pt x="1227" y="307"/>
                  </a:cubicBezTo>
                  <a:cubicBezTo>
                    <a:pt x="1195" y="285"/>
                    <a:pt x="1151" y="263"/>
                    <a:pt x="1107" y="263"/>
                  </a:cubicBezTo>
                  <a:cubicBezTo>
                    <a:pt x="1063" y="263"/>
                    <a:pt x="1008" y="285"/>
                    <a:pt x="986" y="339"/>
                  </a:cubicBezTo>
                  <a:cubicBezTo>
                    <a:pt x="997" y="186"/>
                    <a:pt x="910" y="33"/>
                    <a:pt x="767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10" name="Rect 0"/>
            <p:cNvSpPr>
              <a:spLocks/>
            </p:cNvSpPr>
            <p:nvPr/>
          </p:nvSpPr>
          <p:spPr>
            <a:xfrm rot="0">
              <a:off x="7145655" y="2439035"/>
              <a:ext cx="34925" cy="41910"/>
            </a:xfrm>
            <a:custGeom>
              <a:gdLst>
                <a:gd fmla="*/ 504 w 1184" name="TX0"/>
                <a:gd fmla="*/ 0 h 1425" name="TY0"/>
                <a:gd fmla="*/ 362 w 1184" name="TX1"/>
                <a:gd fmla="*/ 198 h 1425" name="TY1"/>
                <a:gd fmla="*/ 362 w 1184" name="TX2"/>
                <a:gd fmla="*/ 241 h 1425" name="TY2"/>
                <a:gd fmla="*/ 274 w 1184" name="TX3"/>
                <a:gd fmla="*/ 219 h 1425" name="TY3"/>
                <a:gd fmla="*/ 263 w 1184" name="TX4"/>
                <a:gd fmla="*/ 219 h 1425" name="TY4"/>
                <a:gd fmla="*/ 33 w 1184" name="TX5"/>
                <a:gd fmla="*/ 460 h 1425" name="TY5"/>
                <a:gd fmla="*/ 44 w 1184" name="TX6"/>
                <a:gd fmla="*/ 822 h 1425" name="TY6"/>
                <a:gd fmla="*/ 55 w 1184" name="TX7"/>
                <a:gd fmla="*/ 953 h 1425" name="TY7"/>
                <a:gd fmla="*/ 33 w 1184" name="TX8"/>
                <a:gd fmla="*/ 1073 h 1425" name="TY8"/>
                <a:gd fmla="*/ 329 w 1184" name="TX9"/>
                <a:gd fmla="*/ 1413 h 1425" name="TY9"/>
                <a:gd fmla="*/ 460 w 1184" name="TX10"/>
                <a:gd fmla="*/ 1424 h 1425" name="TY10"/>
                <a:gd fmla="*/ 810 w 1184" name="TX11"/>
                <a:gd fmla="*/ 1358 h 1425" name="TY11"/>
                <a:gd fmla="*/ 931 w 1184" name="TX12"/>
                <a:gd fmla="*/ 1282 h 1425" name="TY12"/>
                <a:gd fmla="*/ 953 w 1184" name="TX13"/>
                <a:gd fmla="*/ 1183 h 1425" name="TY13"/>
                <a:gd fmla="*/ 1084 w 1184" name="TX14"/>
                <a:gd fmla="*/ 953 h 1425" name="TY14"/>
                <a:gd fmla="*/ 1172 w 1184" name="TX15"/>
                <a:gd fmla="*/ 713 h 1425" name="TY15"/>
                <a:gd fmla="*/ 1029 w 1184" name="TX16"/>
                <a:gd fmla="*/ 581 h 1425" name="TY16"/>
                <a:gd fmla="*/ 975 w 1184" name="TX17"/>
                <a:gd fmla="*/ 592 h 1425" name="TY17"/>
                <a:gd fmla="*/ 1073 w 1184" name="TX18"/>
                <a:gd fmla="*/ 384 h 1425" name="TY18"/>
                <a:gd fmla="*/ 1019 w 1184" name="TX19"/>
                <a:gd fmla="*/ 176 h 1425" name="TY19"/>
                <a:gd fmla="*/ 920 w 1184" name="TX20"/>
                <a:gd fmla="*/ 143 h 1425" name="TY20"/>
                <a:gd fmla="*/ 810 w 1184" name="TX21"/>
                <a:gd fmla="*/ 198 h 1425" name="TY21"/>
                <a:gd fmla="*/ 548 w 1184" name="TX22"/>
                <a:gd fmla="*/ 0 h 1425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1184" h="1425">
                  <a:moveTo>
                    <a:pt x="504" y="0"/>
                  </a:moveTo>
                  <a:cubicBezTo>
                    <a:pt x="416" y="22"/>
                    <a:pt x="362" y="110"/>
                    <a:pt x="362" y="198"/>
                  </a:cubicBezTo>
                  <a:lnTo>
                    <a:pt x="362" y="241"/>
                  </a:lnTo>
                  <a:cubicBezTo>
                    <a:pt x="329" y="231"/>
                    <a:pt x="307" y="219"/>
                    <a:pt x="274" y="219"/>
                  </a:cubicBezTo>
                  <a:lnTo>
                    <a:pt x="263" y="219"/>
                  </a:lnTo>
                  <a:cubicBezTo>
                    <a:pt x="143" y="231"/>
                    <a:pt x="55" y="351"/>
                    <a:pt x="33" y="460"/>
                  </a:cubicBezTo>
                  <a:cubicBezTo>
                    <a:pt x="0" y="581"/>
                    <a:pt x="33" y="701"/>
                    <a:pt x="44" y="822"/>
                  </a:cubicBezTo>
                  <a:cubicBezTo>
                    <a:pt x="55" y="866"/>
                    <a:pt x="55" y="910"/>
                    <a:pt x="55" y="953"/>
                  </a:cubicBezTo>
                  <a:cubicBezTo>
                    <a:pt x="55" y="997"/>
                    <a:pt x="44" y="1030"/>
                    <a:pt x="33" y="1073"/>
                  </a:cubicBezTo>
                  <a:cubicBezTo>
                    <a:pt x="22" y="1238"/>
                    <a:pt x="165" y="1380"/>
                    <a:pt x="329" y="1413"/>
                  </a:cubicBezTo>
                  <a:cubicBezTo>
                    <a:pt x="372" y="1424"/>
                    <a:pt x="416" y="1424"/>
                    <a:pt x="460" y="1424"/>
                  </a:cubicBezTo>
                  <a:cubicBezTo>
                    <a:pt x="581" y="1424"/>
                    <a:pt x="701" y="1391"/>
                    <a:pt x="810" y="1358"/>
                  </a:cubicBezTo>
                  <a:cubicBezTo>
                    <a:pt x="854" y="1336"/>
                    <a:pt x="909" y="1326"/>
                    <a:pt x="931" y="1282"/>
                  </a:cubicBezTo>
                  <a:cubicBezTo>
                    <a:pt x="942" y="1260"/>
                    <a:pt x="953" y="1216"/>
                    <a:pt x="953" y="1183"/>
                  </a:cubicBezTo>
                  <a:cubicBezTo>
                    <a:pt x="975" y="1095"/>
                    <a:pt x="1041" y="1030"/>
                    <a:pt x="1084" y="953"/>
                  </a:cubicBezTo>
                  <a:cubicBezTo>
                    <a:pt x="1139" y="888"/>
                    <a:pt x="1183" y="800"/>
                    <a:pt x="1172" y="713"/>
                  </a:cubicBezTo>
                  <a:cubicBezTo>
                    <a:pt x="1161" y="635"/>
                    <a:pt x="1095" y="581"/>
                    <a:pt x="1029" y="581"/>
                  </a:cubicBezTo>
                  <a:cubicBezTo>
                    <a:pt x="1007" y="581"/>
                    <a:pt x="997" y="581"/>
                    <a:pt x="975" y="592"/>
                  </a:cubicBezTo>
                  <a:cubicBezTo>
                    <a:pt x="1019" y="526"/>
                    <a:pt x="1063" y="460"/>
                    <a:pt x="1073" y="384"/>
                  </a:cubicBezTo>
                  <a:cubicBezTo>
                    <a:pt x="1095" y="307"/>
                    <a:pt x="1073" y="219"/>
                    <a:pt x="1019" y="176"/>
                  </a:cubicBezTo>
                  <a:cubicBezTo>
                    <a:pt x="986" y="154"/>
                    <a:pt x="953" y="143"/>
                    <a:pt x="920" y="143"/>
                  </a:cubicBezTo>
                  <a:cubicBezTo>
                    <a:pt x="876" y="143"/>
                    <a:pt x="832" y="165"/>
                    <a:pt x="810" y="198"/>
                  </a:cubicBezTo>
                  <a:cubicBezTo>
                    <a:pt x="745" y="99"/>
                    <a:pt x="657" y="0"/>
                    <a:pt x="548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11" name="Rect 0"/>
            <p:cNvSpPr>
              <a:spLocks/>
            </p:cNvSpPr>
            <p:nvPr/>
          </p:nvSpPr>
          <p:spPr>
            <a:xfrm rot="0">
              <a:off x="6910705" y="2491105"/>
              <a:ext cx="3810" cy="5715"/>
            </a:xfrm>
            <a:custGeom>
              <a:gdLst>
                <a:gd fmla="*/ 56 w 111" name="TX0"/>
                <a:gd fmla="*/ 0 h 188" name="TY0"/>
                <a:gd fmla="*/ 0 w 111" name="TX1"/>
                <a:gd fmla="*/ 55 h 188" name="TY1"/>
                <a:gd fmla="*/ 56 w 111" name="TX2"/>
                <a:gd fmla="*/ 55 h 188" name="TY2"/>
                <a:gd fmla="*/ 110 w 111" name="TX3"/>
                <a:gd fmla="*/ 186 h 188" name="TY3"/>
                <a:gd fmla="*/ 56 w 111" name="TX4"/>
                <a:gd fmla="*/ 0 h 188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11" h="188">
                  <a:moveTo>
                    <a:pt x="56" y="0"/>
                  </a:moveTo>
                  <a:cubicBezTo>
                    <a:pt x="44" y="22"/>
                    <a:pt x="22" y="44"/>
                    <a:pt x="0" y="55"/>
                  </a:cubicBezTo>
                  <a:lnTo>
                    <a:pt x="56" y="55"/>
                  </a:lnTo>
                  <a:cubicBezTo>
                    <a:pt x="44" y="99"/>
                    <a:pt x="77" y="154"/>
                    <a:pt x="110" y="186"/>
                  </a:cubicBezTo>
                  <a:cubicBezTo>
                    <a:pt x="88" y="120"/>
                    <a:pt x="66" y="55"/>
                    <a:pt x="56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12" name="Rect 0"/>
            <p:cNvSpPr>
              <a:spLocks/>
            </p:cNvSpPr>
            <p:nvPr/>
          </p:nvSpPr>
          <p:spPr>
            <a:xfrm rot="0">
              <a:off x="6952615" y="2445385"/>
              <a:ext cx="5080" cy="6350"/>
            </a:xfrm>
            <a:custGeom>
              <a:gdLst>
                <a:gd fmla="*/ 154 w 156" name="TX0"/>
                <a:gd fmla="*/ 1 h 210" name="TY0"/>
                <a:gd fmla="*/ 154 w 156" name="TX1"/>
                <a:gd fmla="*/ 1 h 210" name="TY1"/>
                <a:gd fmla="*/ 55 w 156" name="TX2"/>
                <a:gd fmla="*/ 89 h 210" name="TY2"/>
                <a:gd fmla="*/ 1 w 156" name="TX3"/>
                <a:gd fmla="*/ 209 h 210" name="TY3"/>
                <a:gd fmla="*/ 154 w 156" name="TX4"/>
                <a:gd fmla="*/ 1 h 210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56" h="210">
                  <a:moveTo>
                    <a:pt x="154" y="1"/>
                  </a:moveTo>
                  <a:lnTo>
                    <a:pt x="154" y="1"/>
                  </a:lnTo>
                  <a:cubicBezTo>
                    <a:pt x="110" y="23"/>
                    <a:pt x="77" y="55"/>
                    <a:pt x="55" y="89"/>
                  </a:cubicBezTo>
                  <a:cubicBezTo>
                    <a:pt x="23" y="121"/>
                    <a:pt x="11" y="165"/>
                    <a:pt x="1" y="209"/>
                  </a:cubicBezTo>
                  <a:cubicBezTo>
                    <a:pt x="89" y="176"/>
                    <a:pt x="132" y="99"/>
                    <a:pt x="154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13" name="Rect 0"/>
            <p:cNvSpPr>
              <a:spLocks/>
            </p:cNvSpPr>
            <p:nvPr/>
          </p:nvSpPr>
          <p:spPr>
            <a:xfrm rot="0">
              <a:off x="6953885" y="2371090"/>
              <a:ext cx="14605" cy="20320"/>
            </a:xfrm>
            <a:custGeom>
              <a:gdLst>
                <a:gd fmla="*/ 373 w 484" name="TX0"/>
                <a:gd fmla="*/ 0 h 691" name="TY0"/>
                <a:gd fmla="*/ 373 w 484" name="TX1"/>
                <a:gd fmla="*/ 11 h 691" name="TY1"/>
                <a:gd fmla="*/ 483 w 484" name="TX2"/>
                <a:gd fmla="*/ 153 h 691" name="TY2"/>
                <a:gd fmla="*/ 471 w 484" name="TX3"/>
                <a:gd fmla="*/ 44 h 691" name="TY3"/>
                <a:gd fmla="*/ 373 w 484" name="TX4"/>
                <a:gd fmla="*/ 0 h 691" name="TY4"/>
                <a:gd fmla="*/ 230 w 484" name="TX6"/>
                <a:gd fmla="*/ 547 h 691" name="TY6"/>
                <a:gd fmla="*/ 88 w 484" name="TX7"/>
                <a:gd fmla="*/ 580 h 691" name="TY7"/>
                <a:gd fmla="*/ 1 w 484" name="TX8"/>
                <a:gd fmla="*/ 689 h 691" name="TY8"/>
                <a:gd fmla="*/ 99 w 484" name="TX9"/>
                <a:gd fmla="*/ 657 h 691" name="TY9"/>
                <a:gd fmla="*/ 252 w 484" name="TX10"/>
                <a:gd fmla="*/ 547 h 691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484" h="691">
                  <a:moveTo>
                    <a:pt x="373" y="0"/>
                  </a:moveTo>
                  <a:lnTo>
                    <a:pt x="373" y="11"/>
                  </a:lnTo>
                  <a:cubicBezTo>
                    <a:pt x="395" y="66"/>
                    <a:pt x="439" y="110"/>
                    <a:pt x="483" y="153"/>
                  </a:cubicBezTo>
                  <a:cubicBezTo>
                    <a:pt x="483" y="110"/>
                    <a:pt x="483" y="76"/>
                    <a:pt x="471" y="44"/>
                  </a:cubicBezTo>
                  <a:cubicBezTo>
                    <a:pt x="439" y="32"/>
                    <a:pt x="405" y="11"/>
                    <a:pt x="373" y="0"/>
                  </a:cubicBezTo>
                  <a:close/>
                  <a:moveTo>
                    <a:pt x="230" y="547"/>
                  </a:moveTo>
                  <a:cubicBezTo>
                    <a:pt x="186" y="547"/>
                    <a:pt x="132" y="558"/>
                    <a:pt x="88" y="580"/>
                  </a:cubicBezTo>
                  <a:cubicBezTo>
                    <a:pt x="55" y="613"/>
                    <a:pt x="23" y="646"/>
                    <a:pt x="1" y="689"/>
                  </a:cubicBezTo>
                  <a:lnTo>
                    <a:pt x="99" y="657"/>
                  </a:lnTo>
                  <a:cubicBezTo>
                    <a:pt x="154" y="635"/>
                    <a:pt x="208" y="591"/>
                    <a:pt x="252" y="547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14" name="Rect 0"/>
            <p:cNvSpPr>
              <a:spLocks/>
            </p:cNvSpPr>
            <p:nvPr/>
          </p:nvSpPr>
          <p:spPr>
            <a:xfrm rot="0">
              <a:off x="6942455" y="2310765"/>
              <a:ext cx="29845" cy="31115"/>
            </a:xfrm>
            <a:custGeom>
              <a:gdLst>
                <a:gd fmla="*/ 482 w 1020" name="TX0"/>
                <a:gd fmla="*/ 0 h 1053" name="TY0"/>
                <a:gd fmla="*/ 395 w 1020" name="TX1"/>
                <a:gd fmla="*/ 22 h 1053" name="TY1"/>
                <a:gd fmla="*/ 307 w 1020" name="TX2"/>
                <a:gd fmla="*/ 143 h 1053" name="TY2"/>
                <a:gd fmla="*/ 176 w 1020" name="TX3"/>
                <a:gd fmla="*/ 88 h 1053" name="TY3"/>
                <a:gd fmla="*/ 143 w 1020" name="TX4"/>
                <a:gd fmla="*/ 88 h 1053" name="TY4"/>
                <a:gd fmla="*/ 1 w 1020" name="TX5"/>
                <a:gd fmla="*/ 209 h 1053" name="TY5"/>
                <a:gd fmla="*/ 88 w 1020" name="TX6"/>
                <a:gd fmla="*/ 318 h 1053" name="TY6"/>
                <a:gd fmla="*/ 198 w 1020" name="TX7"/>
                <a:gd fmla="*/ 614 h 1053" name="TY7"/>
                <a:gd fmla="*/ 361 w 1020" name="TX8"/>
                <a:gd fmla="*/ 713 h 1053" name="TY8"/>
                <a:gd fmla="*/ 460 w 1020" name="TX9"/>
                <a:gd fmla="*/ 669 h 1053" name="TY9"/>
                <a:gd fmla="*/ 460 w 1020" name="TX10"/>
                <a:gd fmla="*/ 669 h 1053" name="TY10"/>
                <a:gd fmla="*/ 493 w 1020" name="TX11"/>
                <a:gd fmla="*/ 1051 h 1053" name="TY11"/>
                <a:gd fmla="*/ 690 w 1020" name="TX12"/>
                <a:gd fmla="*/ 1030 h 1053" name="TY12"/>
                <a:gd fmla="*/ 855 w 1020" name="TX13"/>
                <a:gd fmla="*/ 942 h 1053" name="TY13"/>
                <a:gd fmla="*/ 877 w 1020" name="TX14"/>
                <a:gd fmla="*/ 778 h 1053" name="TY14"/>
                <a:gd fmla="*/ 975 w 1020" name="TX15"/>
                <a:gd fmla="*/ 494 h 1053" name="TY15"/>
                <a:gd fmla="*/ 767 w 1020" name="TX16"/>
                <a:gd fmla="*/ 351 h 1053" name="TY16"/>
                <a:gd fmla="*/ 723 w 1020" name="TX17"/>
                <a:gd fmla="*/ 351 h 1053" name="TY17"/>
                <a:gd fmla="*/ 658 w 1020" name="TX18"/>
                <a:gd fmla="*/ 77 h 1053" name="TY18"/>
                <a:gd fmla="*/ 482 w 1020" name="TX19"/>
                <a:gd fmla="*/ 0 h 1053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1020" h="1053">
                  <a:moveTo>
                    <a:pt x="482" y="0"/>
                  </a:moveTo>
                  <a:cubicBezTo>
                    <a:pt x="460" y="0"/>
                    <a:pt x="427" y="0"/>
                    <a:pt x="395" y="22"/>
                  </a:cubicBezTo>
                  <a:cubicBezTo>
                    <a:pt x="351" y="44"/>
                    <a:pt x="318" y="88"/>
                    <a:pt x="307" y="143"/>
                  </a:cubicBezTo>
                  <a:cubicBezTo>
                    <a:pt x="274" y="110"/>
                    <a:pt x="230" y="88"/>
                    <a:pt x="176" y="88"/>
                  </a:cubicBezTo>
                  <a:lnTo>
                    <a:pt x="143" y="88"/>
                  </a:lnTo>
                  <a:cubicBezTo>
                    <a:pt x="77" y="110"/>
                    <a:pt x="33" y="154"/>
                    <a:pt x="1" y="209"/>
                  </a:cubicBezTo>
                  <a:cubicBezTo>
                    <a:pt x="44" y="241"/>
                    <a:pt x="77" y="275"/>
                    <a:pt x="88" y="318"/>
                  </a:cubicBezTo>
                  <a:cubicBezTo>
                    <a:pt x="132" y="416"/>
                    <a:pt x="143" y="526"/>
                    <a:pt x="198" y="614"/>
                  </a:cubicBezTo>
                  <a:cubicBezTo>
                    <a:pt x="230" y="669"/>
                    <a:pt x="296" y="713"/>
                    <a:pt x="361" y="713"/>
                  </a:cubicBezTo>
                  <a:cubicBezTo>
                    <a:pt x="395" y="713"/>
                    <a:pt x="427" y="701"/>
                    <a:pt x="460" y="669"/>
                  </a:cubicBezTo>
                  <a:lnTo>
                    <a:pt x="460" y="669"/>
                  </a:lnTo>
                  <a:cubicBezTo>
                    <a:pt x="417" y="789"/>
                    <a:pt x="417" y="942"/>
                    <a:pt x="493" y="1051"/>
                  </a:cubicBezTo>
                  <a:cubicBezTo>
                    <a:pt x="559" y="1051"/>
                    <a:pt x="624" y="1041"/>
                    <a:pt x="690" y="1030"/>
                  </a:cubicBezTo>
                  <a:cubicBezTo>
                    <a:pt x="745" y="1019"/>
                    <a:pt x="811" y="986"/>
                    <a:pt x="855" y="942"/>
                  </a:cubicBezTo>
                  <a:cubicBezTo>
                    <a:pt x="898" y="898"/>
                    <a:pt x="909" y="822"/>
                    <a:pt x="877" y="778"/>
                  </a:cubicBezTo>
                  <a:cubicBezTo>
                    <a:pt x="964" y="723"/>
                    <a:pt x="1018" y="603"/>
                    <a:pt x="975" y="494"/>
                  </a:cubicBezTo>
                  <a:cubicBezTo>
                    <a:pt x="953" y="406"/>
                    <a:pt x="855" y="351"/>
                    <a:pt x="767" y="351"/>
                  </a:cubicBezTo>
                  <a:lnTo>
                    <a:pt x="723" y="351"/>
                  </a:lnTo>
                  <a:cubicBezTo>
                    <a:pt x="745" y="253"/>
                    <a:pt x="723" y="154"/>
                    <a:pt x="658" y="77"/>
                  </a:cubicBezTo>
                  <a:cubicBezTo>
                    <a:pt x="614" y="34"/>
                    <a:pt x="548" y="0"/>
                    <a:pt x="482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15" name="Rect 0"/>
            <p:cNvSpPr>
              <a:spLocks/>
            </p:cNvSpPr>
            <p:nvPr/>
          </p:nvSpPr>
          <p:spPr>
            <a:xfrm rot="0">
              <a:off x="6979285" y="2317750"/>
              <a:ext cx="31115" cy="34925"/>
            </a:xfrm>
            <a:custGeom>
              <a:gdLst>
                <a:gd fmla="*/ 559 w 1064" name="TX0"/>
                <a:gd fmla="*/ 0 h 1196" name="TY0"/>
                <a:gd fmla="*/ 362 w 1064" name="TX1"/>
                <a:gd fmla="*/ 187 h 1196" name="TY1"/>
                <a:gd fmla="*/ 252 w 1064" name="TX2"/>
                <a:gd fmla="*/ 22 h 1196" name="TY2"/>
                <a:gd fmla="*/ 143 w 1064" name="TX3"/>
                <a:gd fmla="*/ 88 h 1196" name="TY3"/>
                <a:gd fmla="*/ 77 w 1064" name="TX4"/>
                <a:gd fmla="*/ 592 h 1196" name="TY4"/>
                <a:gd fmla="*/ 55 w 1064" name="TX5"/>
                <a:gd fmla="*/ 603 h 1196" name="TY5"/>
                <a:gd fmla="*/ 99 w 1064" name="TX6"/>
                <a:gd fmla="*/ 920 h 1196" name="TY6"/>
                <a:gd fmla="*/ 154 w 1064" name="TX7"/>
                <a:gd fmla="*/ 942 h 1196" name="TY7"/>
                <a:gd fmla="*/ 307 w 1064" name="TX8"/>
                <a:gd fmla="*/ 1194 h 1196" name="TY8"/>
                <a:gd fmla="*/ 340 w 1064" name="TX9"/>
                <a:gd fmla="*/ 1194 h 1196" name="TY9"/>
                <a:gd fmla="*/ 449 w 1064" name="TX10"/>
                <a:gd fmla="*/ 1139 h 1196" name="TY10"/>
                <a:gd fmla="*/ 482 w 1064" name="TX11"/>
                <a:gd fmla="*/ 1041 h 1196" name="TY11"/>
                <a:gd fmla="*/ 679 w 1064" name="TX12"/>
                <a:gd fmla="*/ 997 h 1196" name="TY12"/>
                <a:gd fmla="*/ 778 w 1064" name="TX13"/>
                <a:gd fmla="*/ 931 h 1196" name="TY13"/>
                <a:gd fmla="*/ 931 w 1064" name="TX14"/>
                <a:gd fmla="*/ 789 h 1196" name="TY14"/>
                <a:gd fmla="*/ 1062 w 1064" name="TX15"/>
                <a:gd fmla="*/ 570 h 1196" name="TY15"/>
                <a:gd fmla="*/ 942 w 1064" name="TX16"/>
                <a:gd fmla="*/ 460 h 1196" name="TY16"/>
                <a:gd fmla="*/ 887 w 1064" name="TX17"/>
                <a:gd fmla="*/ 493 h 1196" name="TY17"/>
                <a:gd fmla="*/ 843 w 1064" name="TX18"/>
                <a:gd fmla="*/ 154 h 1196" name="TY18"/>
                <a:gd fmla="*/ 592 w 1064" name="TX19"/>
                <a:gd fmla="*/ 0 h 1196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1064" h="1196">
                  <a:moveTo>
                    <a:pt x="559" y="0"/>
                  </a:moveTo>
                  <a:cubicBezTo>
                    <a:pt x="460" y="12"/>
                    <a:pt x="383" y="99"/>
                    <a:pt x="362" y="187"/>
                  </a:cubicBezTo>
                  <a:cubicBezTo>
                    <a:pt x="362" y="110"/>
                    <a:pt x="329" y="22"/>
                    <a:pt x="252" y="22"/>
                  </a:cubicBezTo>
                  <a:cubicBezTo>
                    <a:pt x="208" y="22"/>
                    <a:pt x="176" y="55"/>
                    <a:pt x="143" y="88"/>
                  </a:cubicBezTo>
                  <a:cubicBezTo>
                    <a:pt x="23" y="219"/>
                    <a:pt x="1" y="428"/>
                    <a:pt x="77" y="592"/>
                  </a:cubicBezTo>
                  <a:lnTo>
                    <a:pt x="55" y="603"/>
                  </a:lnTo>
                  <a:cubicBezTo>
                    <a:pt x="44" y="712"/>
                    <a:pt x="55" y="822"/>
                    <a:pt x="99" y="920"/>
                  </a:cubicBezTo>
                  <a:cubicBezTo>
                    <a:pt x="121" y="931"/>
                    <a:pt x="132" y="942"/>
                    <a:pt x="154" y="942"/>
                  </a:cubicBezTo>
                  <a:cubicBezTo>
                    <a:pt x="252" y="997"/>
                    <a:pt x="307" y="1095"/>
                    <a:pt x="307" y="1194"/>
                  </a:cubicBezTo>
                  <a:lnTo>
                    <a:pt x="340" y="1194"/>
                  </a:lnTo>
                  <a:cubicBezTo>
                    <a:pt x="383" y="1194"/>
                    <a:pt x="427" y="1183"/>
                    <a:pt x="449" y="1139"/>
                  </a:cubicBezTo>
                  <a:cubicBezTo>
                    <a:pt x="460" y="1117"/>
                    <a:pt x="460" y="1073"/>
                    <a:pt x="482" y="1041"/>
                  </a:cubicBezTo>
                  <a:cubicBezTo>
                    <a:pt x="526" y="997"/>
                    <a:pt x="614" y="1019"/>
                    <a:pt x="679" y="997"/>
                  </a:cubicBezTo>
                  <a:cubicBezTo>
                    <a:pt x="712" y="986"/>
                    <a:pt x="745" y="953"/>
                    <a:pt x="778" y="931"/>
                  </a:cubicBezTo>
                  <a:cubicBezTo>
                    <a:pt x="833" y="888"/>
                    <a:pt x="877" y="844"/>
                    <a:pt x="931" y="789"/>
                  </a:cubicBezTo>
                  <a:cubicBezTo>
                    <a:pt x="997" y="734"/>
                    <a:pt x="1062" y="669"/>
                    <a:pt x="1062" y="570"/>
                  </a:cubicBezTo>
                  <a:cubicBezTo>
                    <a:pt x="1062" y="515"/>
                    <a:pt x="997" y="460"/>
                    <a:pt x="942" y="460"/>
                  </a:cubicBezTo>
                  <a:cubicBezTo>
                    <a:pt x="920" y="460"/>
                    <a:pt x="898" y="472"/>
                    <a:pt x="887" y="493"/>
                  </a:cubicBezTo>
                  <a:cubicBezTo>
                    <a:pt x="909" y="373"/>
                    <a:pt x="909" y="253"/>
                    <a:pt x="843" y="154"/>
                  </a:cubicBezTo>
                  <a:cubicBezTo>
                    <a:pt x="789" y="66"/>
                    <a:pt x="690" y="0"/>
                    <a:pt x="592" y="0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16" name="Rect 0"/>
            <p:cNvSpPr>
              <a:spLocks/>
            </p:cNvSpPr>
            <p:nvPr/>
          </p:nvSpPr>
          <p:spPr>
            <a:xfrm rot="0">
              <a:off x="6982460" y="2379980"/>
              <a:ext cx="31115" cy="33020"/>
            </a:xfrm>
            <a:custGeom>
              <a:gdLst>
                <a:gd fmla="*/ 548 w 1063" name="TX0"/>
                <a:gd fmla="*/ 0 h 1118" name="TY0"/>
                <a:gd fmla="*/ 361 w 1063" name="TX1"/>
                <a:gd fmla="*/ 132 h 1118" name="TY1"/>
                <a:gd fmla="*/ 230 w 1063" name="TX2"/>
                <a:gd fmla="*/ 12 h 1118" name="TY2"/>
                <a:gd fmla="*/ 219 w 1063" name="TX3"/>
                <a:gd fmla="*/ 12 h 1118" name="TY3"/>
                <a:gd fmla="*/ 11 w 1063" name="TX4"/>
                <a:gd fmla="*/ 187 h 1118" name="TY4"/>
                <a:gd fmla="*/ 88 w 1063" name="TX5"/>
                <a:gd fmla="*/ 384 h 1118" name="TY5"/>
                <a:gd fmla="*/ 132 w 1063" name="TX6"/>
                <a:gd fmla="*/ 384 h 1118" name="TY6"/>
                <a:gd fmla="*/ 54 w 1063" name="TX7"/>
                <a:gd fmla="*/ 822 h 1118" name="TY7"/>
                <a:gd fmla="*/ 66 w 1063" name="TX8"/>
                <a:gd fmla="*/ 866 h 1118" name="TY8"/>
                <a:gd fmla="*/ 110 w 1063" name="TX9"/>
                <a:gd fmla="*/ 876 h 1118" name="TY9"/>
                <a:gd fmla="*/ 317 w 1063" name="TX10"/>
                <a:gd fmla="*/ 1095 h 1118" name="TY10"/>
                <a:gd fmla="*/ 383 w 1063" name="TX11"/>
                <a:gd fmla="*/ 1106 h 1118" name="TY11"/>
                <a:gd fmla="*/ 449 w 1063" name="TX12"/>
                <a:gd fmla="*/ 1117 h 1118" name="TY12"/>
                <a:gd fmla="*/ 908 w 1063" name="TX13"/>
                <a:gd fmla="*/ 909 h 1118" name="TY13"/>
                <a:gd fmla="*/ 952 w 1063" name="TX14"/>
                <a:gd fmla="*/ 745 h 1118" name="TY14"/>
                <a:gd fmla="*/ 1062 w 1063" name="TX15"/>
                <a:gd fmla="*/ 625 h 1118" name="TY15"/>
                <a:gd fmla="*/ 810 w 1063" name="TX16"/>
                <a:gd fmla="*/ 471 h 1118" name="TY16"/>
                <a:gd fmla="*/ 788 w 1063" name="TX17"/>
                <a:gd fmla="*/ 187 h 1118" name="TY17"/>
                <a:gd fmla="*/ 558 w 1063" name="TX18"/>
                <a:gd fmla="*/ 0 h 1118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1063" h="1118">
                  <a:moveTo>
                    <a:pt x="548" y="0"/>
                  </a:moveTo>
                  <a:cubicBezTo>
                    <a:pt x="460" y="0"/>
                    <a:pt x="394" y="66"/>
                    <a:pt x="361" y="132"/>
                  </a:cubicBezTo>
                  <a:cubicBezTo>
                    <a:pt x="350" y="77"/>
                    <a:pt x="295" y="12"/>
                    <a:pt x="230" y="12"/>
                  </a:cubicBezTo>
                  <a:lnTo>
                    <a:pt x="219" y="12"/>
                  </a:lnTo>
                  <a:cubicBezTo>
                    <a:pt x="120" y="12"/>
                    <a:pt x="33" y="88"/>
                    <a:pt x="11" y="187"/>
                  </a:cubicBezTo>
                  <a:cubicBezTo>
                    <a:pt x="0" y="263"/>
                    <a:pt x="22" y="362"/>
                    <a:pt x="88" y="384"/>
                  </a:cubicBezTo>
                  <a:lnTo>
                    <a:pt x="132" y="384"/>
                  </a:lnTo>
                  <a:cubicBezTo>
                    <a:pt x="44" y="504"/>
                    <a:pt x="0" y="668"/>
                    <a:pt x="54" y="822"/>
                  </a:cubicBezTo>
                  <a:cubicBezTo>
                    <a:pt x="54" y="832"/>
                    <a:pt x="66" y="854"/>
                    <a:pt x="66" y="866"/>
                  </a:cubicBezTo>
                  <a:cubicBezTo>
                    <a:pt x="88" y="866"/>
                    <a:pt x="98" y="866"/>
                    <a:pt x="110" y="876"/>
                  </a:cubicBezTo>
                  <a:cubicBezTo>
                    <a:pt x="208" y="909"/>
                    <a:pt x="263" y="1007"/>
                    <a:pt x="317" y="1095"/>
                  </a:cubicBezTo>
                  <a:cubicBezTo>
                    <a:pt x="339" y="1095"/>
                    <a:pt x="361" y="1106"/>
                    <a:pt x="383" y="1106"/>
                  </a:cubicBezTo>
                  <a:cubicBezTo>
                    <a:pt x="405" y="1117"/>
                    <a:pt x="427" y="1117"/>
                    <a:pt x="449" y="1117"/>
                  </a:cubicBezTo>
                  <a:cubicBezTo>
                    <a:pt x="613" y="1117"/>
                    <a:pt x="767" y="1019"/>
                    <a:pt x="908" y="909"/>
                  </a:cubicBezTo>
                  <a:cubicBezTo>
                    <a:pt x="920" y="854"/>
                    <a:pt x="930" y="800"/>
                    <a:pt x="952" y="745"/>
                  </a:cubicBezTo>
                  <a:cubicBezTo>
                    <a:pt x="974" y="701"/>
                    <a:pt x="1018" y="657"/>
                    <a:pt x="1062" y="625"/>
                  </a:cubicBezTo>
                  <a:cubicBezTo>
                    <a:pt x="1007" y="548"/>
                    <a:pt x="865" y="548"/>
                    <a:pt x="810" y="471"/>
                  </a:cubicBezTo>
                  <a:cubicBezTo>
                    <a:pt x="755" y="394"/>
                    <a:pt x="799" y="285"/>
                    <a:pt x="788" y="187"/>
                  </a:cubicBezTo>
                  <a:cubicBezTo>
                    <a:pt x="767" y="77"/>
                    <a:pt x="668" y="0"/>
                    <a:pt x="558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17" name="Rect 0"/>
            <p:cNvSpPr>
              <a:spLocks/>
            </p:cNvSpPr>
            <p:nvPr/>
          </p:nvSpPr>
          <p:spPr>
            <a:xfrm rot="0">
              <a:off x="6812280" y="2338705"/>
              <a:ext cx="27305" cy="12065"/>
            </a:xfrm>
            <a:custGeom>
              <a:gdLst>
                <a:gd fmla="*/ 789 w 933" name="TX0"/>
                <a:gd fmla="*/ 0 h 406" name="TY0"/>
                <a:gd fmla="*/ 657 w 933" name="TX1"/>
                <a:gd fmla="*/ 66 h 406" name="TY1"/>
                <a:gd fmla="*/ 635 w 933" name="TX2"/>
                <a:gd fmla="*/ 110 h 406" name="TY2"/>
                <a:gd fmla="*/ 647 w 933" name="TX3"/>
                <a:gd fmla="*/ 120 h 406" name="TY3"/>
                <a:gd fmla="*/ 657 w 933" name="TX4"/>
                <a:gd fmla="*/ 88 h 406" name="TY4"/>
                <a:gd fmla="*/ 789 w 933" name="TX5"/>
                <a:gd fmla="*/ 22 h 406" name="TY5"/>
                <a:gd fmla="*/ 898 w 933" name="TX6"/>
                <a:gd fmla="*/ 88 h 406" name="TY6"/>
                <a:gd fmla="*/ 931 w 933" name="TX7"/>
                <a:gd fmla="*/ 22 h 406" name="TY7"/>
                <a:gd fmla="*/ 931 w 933" name="TX8"/>
                <a:gd fmla="*/ 11 h 406" name="TY8"/>
                <a:gd fmla="*/ 898 w 933" name="TX9"/>
                <a:gd fmla="*/ 76 h 406" name="TY9"/>
                <a:gd fmla="*/ 789 w 933" name="TX10"/>
                <a:gd fmla="*/ 0 h 406" name="TY10"/>
                <a:gd fmla="*/ 132 w 933" name="TX12"/>
                <a:gd fmla="*/ 241 h 406" name="TY12"/>
                <a:gd fmla="*/ 110 w 933" name="TX13"/>
                <a:gd fmla="*/ 339 h 406" name="TY13"/>
                <a:gd fmla="*/ 132 w 933" name="TX14"/>
                <a:gd fmla="*/ 252 h 406" name="TY14"/>
                <a:gd fmla="*/ 132 w 933" name="TX15"/>
                <a:gd fmla="*/ 241 h 406" name="TY15"/>
                <a:gd fmla="*/ 77 w 933" name="TX17"/>
                <a:gd fmla="*/ 339 h 406" name="TY17"/>
                <a:gd fmla="*/ 0 w 933" name="TX18"/>
                <a:gd fmla="*/ 405 h 406" name="TY18"/>
                <a:gd fmla="*/ 77 w 933" name="TX19"/>
                <a:gd fmla="*/ 373 h 406" name="TY19"/>
                <a:gd fmla="*/ 132 w 933" name="TX20"/>
                <a:gd fmla="*/ 394 h 406" name="TY20"/>
                <a:gd fmla="*/ 121 w 933" name="TX21"/>
                <a:gd fmla="*/ 361 h 406" name="TY21"/>
                <a:gd fmla="*/ 77 w 933" name="TX22"/>
                <a:gd fmla="*/ 339 h 406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933" h="406">
                  <a:moveTo>
                    <a:pt x="789" y="0"/>
                  </a:moveTo>
                  <a:cubicBezTo>
                    <a:pt x="745" y="0"/>
                    <a:pt x="679" y="22"/>
                    <a:pt x="657" y="66"/>
                  </a:cubicBezTo>
                  <a:cubicBezTo>
                    <a:pt x="647" y="88"/>
                    <a:pt x="647" y="98"/>
                    <a:pt x="635" y="110"/>
                  </a:cubicBezTo>
                  <a:cubicBezTo>
                    <a:pt x="647" y="110"/>
                    <a:pt x="647" y="110"/>
                    <a:pt x="647" y="120"/>
                  </a:cubicBezTo>
                  <a:cubicBezTo>
                    <a:pt x="647" y="110"/>
                    <a:pt x="657" y="98"/>
                    <a:pt x="657" y="88"/>
                  </a:cubicBezTo>
                  <a:cubicBezTo>
                    <a:pt x="691" y="44"/>
                    <a:pt x="745" y="22"/>
                    <a:pt x="789" y="22"/>
                  </a:cubicBezTo>
                  <a:cubicBezTo>
                    <a:pt x="844" y="22"/>
                    <a:pt x="888" y="44"/>
                    <a:pt x="898" y="88"/>
                  </a:cubicBezTo>
                  <a:lnTo>
                    <a:pt x="931" y="22"/>
                  </a:lnTo>
                  <a:lnTo>
                    <a:pt x="931" y="11"/>
                  </a:lnTo>
                  <a:lnTo>
                    <a:pt x="898" y="76"/>
                  </a:lnTo>
                  <a:cubicBezTo>
                    <a:pt x="888" y="22"/>
                    <a:pt x="844" y="0"/>
                    <a:pt x="789" y="0"/>
                  </a:cubicBezTo>
                  <a:close/>
                  <a:moveTo>
                    <a:pt x="132" y="241"/>
                  </a:moveTo>
                  <a:cubicBezTo>
                    <a:pt x="110" y="274"/>
                    <a:pt x="110" y="307"/>
                    <a:pt x="110" y="339"/>
                  </a:cubicBezTo>
                  <a:cubicBezTo>
                    <a:pt x="110" y="307"/>
                    <a:pt x="121" y="274"/>
                    <a:pt x="132" y="252"/>
                  </a:cubicBezTo>
                  <a:lnTo>
                    <a:pt x="132" y="241"/>
                  </a:lnTo>
                  <a:close/>
                  <a:moveTo>
                    <a:pt x="77" y="339"/>
                  </a:moveTo>
                  <a:cubicBezTo>
                    <a:pt x="56" y="339"/>
                    <a:pt x="22" y="373"/>
                    <a:pt x="0" y="405"/>
                  </a:cubicBezTo>
                  <a:cubicBezTo>
                    <a:pt x="22" y="394"/>
                    <a:pt x="56" y="373"/>
                    <a:pt x="77" y="373"/>
                  </a:cubicBezTo>
                  <a:cubicBezTo>
                    <a:pt x="99" y="373"/>
                    <a:pt x="110" y="383"/>
                    <a:pt x="132" y="394"/>
                  </a:cubicBezTo>
                  <a:cubicBezTo>
                    <a:pt x="121" y="383"/>
                    <a:pt x="121" y="373"/>
                    <a:pt x="121" y="361"/>
                  </a:cubicBezTo>
                  <a:cubicBezTo>
                    <a:pt x="110" y="351"/>
                    <a:pt x="88" y="339"/>
                    <a:pt x="77" y="3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18" name="Rect 0"/>
            <p:cNvSpPr>
              <a:spLocks/>
            </p:cNvSpPr>
            <p:nvPr/>
          </p:nvSpPr>
          <p:spPr>
            <a:xfrm rot="0">
              <a:off x="6859905" y="2310765"/>
              <a:ext cx="62230" cy="34925"/>
            </a:xfrm>
            <a:custGeom>
              <a:gdLst>
                <a:gd fmla="*/ 905 w 2133" name="TX0"/>
                <a:gd fmla="*/ 12 h 1184" name="TY0"/>
                <a:gd fmla="*/ 829 w 2133" name="TX1"/>
                <a:gd fmla="*/ 176 h 1184" name="TY1"/>
                <a:gd fmla="*/ 905 w 2133" name="TX2"/>
                <a:gd fmla="*/ 22 h 1184" name="TY2"/>
                <a:gd fmla="*/ 905 w 2133" name="TX3"/>
                <a:gd fmla="*/ 12 h 1184" name="TY3"/>
                <a:gd fmla="*/ 1606 w 2133" name="TX5"/>
                <a:gd fmla="*/ 0 h 1184" name="TY5"/>
                <a:gd fmla="*/ 1606 w 2133" name="TX6"/>
                <a:gd fmla="*/ 12 h 1184" name="TY6"/>
                <a:gd fmla="*/ 1737 w 2133" name="TX7"/>
                <a:gd fmla="*/ 165 h 1184" name="TY7"/>
                <a:gd fmla="*/ 1891 w 2133" name="TX8"/>
                <a:gd fmla="*/ 197 h 1184" name="TY8"/>
                <a:gd fmla="*/ 2132 w 2133" name="TX9"/>
                <a:gd fmla="*/ 99 h 1184" name="TY9"/>
                <a:gd fmla="*/ 2132 w 2133" name="TX10"/>
                <a:gd fmla="*/ 88 h 1184" name="TY10"/>
                <a:gd fmla="*/ 2121 w 2133" name="TX11"/>
                <a:gd fmla="*/ 88 h 1184" name="TY11"/>
                <a:gd fmla="*/ 1891 w 2133" name="TX12"/>
                <a:gd fmla="*/ 187 h 1184" name="TY12"/>
                <a:gd fmla="*/ 1737 w 2133" name="TX13"/>
                <a:gd fmla="*/ 143 h 1184" name="TY13"/>
                <a:gd fmla="*/ 1606 w 2133" name="TX14"/>
                <a:gd fmla="*/ 0 h 1184" name="TY14"/>
                <a:gd fmla="*/ 676 w 2133" name="TX16"/>
                <a:gd fmla="*/ 132 h 1184" name="TY16"/>
                <a:gd fmla="*/ 676 w 2133" name="TX17"/>
                <a:gd fmla="*/ 143 h 1184" name="TY17"/>
                <a:gd fmla="*/ 851 w 2133" name="TX18"/>
                <a:gd fmla="*/ 241 h 1184" name="TY18"/>
                <a:gd fmla="*/ 829 w 2133" name="TX19"/>
                <a:gd fmla="*/ 209 h 1184" name="TY19"/>
                <a:gd fmla="*/ 676 w 2133" name="TX20"/>
                <a:gd fmla="*/ 132 h 1184" name="TY20"/>
                <a:gd fmla="*/ 128 w 2133" name="TX22"/>
                <a:gd fmla="*/ 876 h 1184" name="TY22"/>
                <a:gd fmla="*/ 139 w 2133" name="TX23"/>
                <a:gd fmla="*/ 888 h 1184" name="TY23"/>
                <a:gd fmla="*/ 150 w 2133" name="TX24"/>
                <a:gd fmla="*/ 888 h 1184" name="TY24"/>
                <a:gd fmla="*/ 139 w 2133" name="TX25"/>
                <a:gd fmla="*/ 876 h 1184" name="TY25"/>
                <a:gd fmla="*/ 107 w 2133" name="TX27"/>
                <a:gd fmla="*/ 866 h 1184" name="TY27"/>
                <a:gd fmla="*/ 6 w 2133" name="TX28"/>
                <a:gd fmla="*/ 1071 h 1184" name="TY28"/>
                <a:gd fmla="*/ 6 w 2133" name="TX29"/>
                <a:gd fmla="*/ 1071 h 1184" name="TY29"/>
                <a:gd fmla="*/ 107 w 2133" name="TX30"/>
                <a:gd fmla="*/ 876 h 1184" name="TY30"/>
                <a:gd fmla="*/ 128 w 2133" name="TX31"/>
                <a:gd fmla="*/ 888 h 1184" name="TY31"/>
                <a:gd fmla="*/ 128 w 2133" name="TX32"/>
                <a:gd fmla="*/ 876 h 1184" name="TY32"/>
                <a:gd fmla="*/ 107 w 2133" name="TX33"/>
                <a:gd fmla="*/ 866 h 1184" name="TY33"/>
                <a:gd fmla="*/ 6 w 2133" name="TX35"/>
                <a:gd fmla="*/ 1071 h 1184" name="TY35"/>
                <a:gd fmla="*/ 8 w 2133" name="TX36"/>
                <a:gd fmla="*/ 1085 h 1184" name="TY36"/>
                <a:gd fmla="*/ 6 w 2133" name="TX37"/>
                <a:gd fmla="*/ 1071 h 1184" name="TY37"/>
                <a:gd fmla="*/ 41 w 2133" name="TX39"/>
                <a:gd fmla="*/ 1172 h 1184" name="TY39"/>
                <a:gd fmla="*/ 41 w 2133" name="TX40"/>
                <a:gd fmla="*/ 1183 h 1184" name="TY40"/>
                <a:gd fmla="*/ 51 w 2133" name="TX41"/>
                <a:gd fmla="*/ 1183 h 1184" name="TY41"/>
                <a:gd fmla="*/ 41 w 2133" name="TX42"/>
                <a:gd fmla="*/ 1172 h 1184" name="TY4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</a:cxnLst>
              <a:rect l="l" t="t" r="r" b="b"/>
              <a:pathLst>
                <a:path w="2133" h="1184">
                  <a:moveTo>
                    <a:pt x="905" y="12"/>
                  </a:moveTo>
                  <a:cubicBezTo>
                    <a:pt x="840" y="34"/>
                    <a:pt x="807" y="110"/>
                    <a:pt x="829" y="176"/>
                  </a:cubicBezTo>
                  <a:cubicBezTo>
                    <a:pt x="818" y="110"/>
                    <a:pt x="851" y="44"/>
                    <a:pt x="905" y="22"/>
                  </a:cubicBezTo>
                  <a:lnTo>
                    <a:pt x="905" y="12"/>
                  </a:lnTo>
                  <a:close/>
                  <a:moveTo>
                    <a:pt x="1606" y="0"/>
                  </a:moveTo>
                  <a:lnTo>
                    <a:pt x="1606" y="12"/>
                  </a:lnTo>
                  <a:cubicBezTo>
                    <a:pt x="1628" y="77"/>
                    <a:pt x="1683" y="132"/>
                    <a:pt x="1737" y="165"/>
                  </a:cubicBezTo>
                  <a:cubicBezTo>
                    <a:pt x="1781" y="187"/>
                    <a:pt x="1836" y="197"/>
                    <a:pt x="1891" y="197"/>
                  </a:cubicBezTo>
                  <a:cubicBezTo>
                    <a:pt x="1978" y="197"/>
                    <a:pt x="2066" y="165"/>
                    <a:pt x="2132" y="99"/>
                  </a:cubicBezTo>
                  <a:lnTo>
                    <a:pt x="2132" y="88"/>
                  </a:lnTo>
                  <a:lnTo>
                    <a:pt x="2121" y="88"/>
                  </a:lnTo>
                  <a:cubicBezTo>
                    <a:pt x="2066" y="154"/>
                    <a:pt x="1978" y="187"/>
                    <a:pt x="1891" y="187"/>
                  </a:cubicBezTo>
                  <a:cubicBezTo>
                    <a:pt x="1836" y="187"/>
                    <a:pt x="1781" y="176"/>
                    <a:pt x="1737" y="143"/>
                  </a:cubicBezTo>
                  <a:cubicBezTo>
                    <a:pt x="1683" y="110"/>
                    <a:pt x="1628" y="66"/>
                    <a:pt x="1606" y="0"/>
                  </a:cubicBezTo>
                  <a:close/>
                  <a:moveTo>
                    <a:pt x="676" y="132"/>
                  </a:moveTo>
                  <a:lnTo>
                    <a:pt x="676" y="143"/>
                  </a:lnTo>
                  <a:cubicBezTo>
                    <a:pt x="742" y="165"/>
                    <a:pt x="796" y="197"/>
                    <a:pt x="851" y="241"/>
                  </a:cubicBezTo>
                  <a:cubicBezTo>
                    <a:pt x="840" y="231"/>
                    <a:pt x="840" y="219"/>
                    <a:pt x="829" y="209"/>
                  </a:cubicBezTo>
                  <a:cubicBezTo>
                    <a:pt x="785" y="176"/>
                    <a:pt x="730" y="143"/>
                    <a:pt x="676" y="132"/>
                  </a:cubicBezTo>
                  <a:close/>
                  <a:moveTo>
                    <a:pt x="128" y="876"/>
                  </a:moveTo>
                  <a:cubicBezTo>
                    <a:pt x="139" y="876"/>
                    <a:pt x="139" y="888"/>
                    <a:pt x="139" y="888"/>
                  </a:cubicBezTo>
                  <a:lnTo>
                    <a:pt x="150" y="888"/>
                  </a:lnTo>
                  <a:cubicBezTo>
                    <a:pt x="139" y="888"/>
                    <a:pt x="139" y="876"/>
                    <a:pt x="139" y="876"/>
                  </a:cubicBezTo>
                  <a:close/>
                  <a:moveTo>
                    <a:pt x="107" y="866"/>
                  </a:moveTo>
                  <a:cubicBezTo>
                    <a:pt x="34" y="907"/>
                    <a:pt x="1" y="988"/>
                    <a:pt x="6" y="1071"/>
                  </a:cubicBezTo>
                  <a:lnTo>
                    <a:pt x="6" y="1071"/>
                  </a:lnTo>
                  <a:cubicBezTo>
                    <a:pt x="2" y="997"/>
                    <a:pt x="45" y="917"/>
                    <a:pt x="107" y="876"/>
                  </a:cubicBezTo>
                  <a:cubicBezTo>
                    <a:pt x="117" y="888"/>
                    <a:pt x="117" y="888"/>
                    <a:pt x="128" y="888"/>
                  </a:cubicBezTo>
                  <a:lnTo>
                    <a:pt x="128" y="876"/>
                  </a:lnTo>
                  <a:cubicBezTo>
                    <a:pt x="117" y="866"/>
                    <a:pt x="107" y="866"/>
                    <a:pt x="107" y="866"/>
                  </a:cubicBezTo>
                  <a:close/>
                  <a:moveTo>
                    <a:pt x="6" y="1071"/>
                  </a:moveTo>
                  <a:cubicBezTo>
                    <a:pt x="7" y="1076"/>
                    <a:pt x="7" y="1080"/>
                    <a:pt x="8" y="1085"/>
                  </a:cubicBezTo>
                  <a:cubicBezTo>
                    <a:pt x="7" y="1080"/>
                    <a:pt x="7" y="1075"/>
                    <a:pt x="6" y="1071"/>
                  </a:cubicBezTo>
                  <a:close/>
                  <a:moveTo>
                    <a:pt x="41" y="1172"/>
                  </a:moveTo>
                  <a:lnTo>
                    <a:pt x="41" y="1183"/>
                  </a:lnTo>
                  <a:lnTo>
                    <a:pt x="51" y="1183"/>
                  </a:lnTo>
                  <a:cubicBezTo>
                    <a:pt x="51" y="1183"/>
                    <a:pt x="51" y="1172"/>
                    <a:pt x="41" y="1172"/>
                  </a:cubicBezTo>
                  <a:close/>
                </a:path>
              </a:pathLst>
            </a:custGeom>
            <a:solidFill>
              <a:srgbClr val="DD998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19" name="Rect 0"/>
            <p:cNvSpPr>
              <a:spLocks/>
            </p:cNvSpPr>
            <p:nvPr/>
          </p:nvSpPr>
          <p:spPr>
            <a:xfrm rot="0">
              <a:off x="6807200" y="2310765"/>
              <a:ext cx="141605" cy="114300"/>
            </a:xfrm>
            <a:custGeom>
              <a:gdLst>
                <a:gd fmla="*/ 1982 w 4885" name="TX0"/>
                <a:gd fmla="*/ 877 h 3944" name="TY0"/>
                <a:gd fmla="*/ 2070 w 4885" name="TX1"/>
                <a:gd fmla="*/ 1172 h 3944" name="TY1"/>
                <a:gd fmla="*/ 2111 w 4885" name="TX2"/>
                <a:gd fmla="*/ 1285 h 3944" name="TY2"/>
                <a:gd fmla="*/ 2111 w 4885" name="TX3"/>
                <a:gd fmla="*/ 1285 h 3944" name="TY3"/>
                <a:gd fmla="*/ 1993 w 4885" name="TX4"/>
                <a:gd fmla="*/ 877 h 3944" name="TY4"/>
                <a:gd fmla="*/ 2111 w 4885" name="TX6"/>
                <a:gd fmla="*/ 1285 h 3944" name="TY6"/>
                <a:gd fmla="*/ 2113 w 4885" name="TX7"/>
                <a:gd fmla="*/ 1293 h 3944" name="TY7"/>
                <a:gd fmla="*/ 2111 w 4885" name="TX8"/>
                <a:gd fmla="*/ 1285 h 3944" name="TY8"/>
                <a:gd fmla="*/ 307 w 4885" name="TX10"/>
                <a:gd fmla="*/ 1325 h 3944" name="TY10"/>
                <a:gd fmla="*/ 318 w 4885" name="TX11"/>
                <a:gd fmla="*/ 1337 h 3944" name="TY11"/>
                <a:gd fmla="*/ 307 w 4885" name="TX12"/>
                <a:gd fmla="*/ 1325 h 3944" name="TY12"/>
                <a:gd fmla="*/ 1950 w 4885" name="TX14"/>
                <a:gd fmla="*/ 865 h 3944" name="TY14"/>
                <a:gd fmla="*/ 1851 w 4885" name="TX15"/>
                <a:gd fmla="*/ 1074 h 3944" name="TY15"/>
                <a:gd fmla="*/ 1894 w 4885" name="TX16"/>
                <a:gd fmla="*/ 1161 h 3944" name="TY16"/>
                <a:gd fmla="*/ 1884 w 4885" name="TX17"/>
                <a:gd fmla="*/ 1161 h 3944" name="TY17"/>
                <a:gd fmla="*/ 1894 w 4885" name="TX18"/>
                <a:gd fmla="*/ 1172 h 3944" name="TY18"/>
                <a:gd fmla="*/ 1884 w 4885" name="TX19"/>
                <a:gd fmla="*/ 1172 h 3944" name="TY19"/>
                <a:gd fmla="*/ 2059 w 4885" name="TX20"/>
                <a:gd fmla="*/ 1457 h 3944" name="TY20"/>
                <a:gd fmla="*/ 2147 w 4885" name="TX21"/>
                <a:gd fmla="*/ 1391 h 3944" name="TY21"/>
                <a:gd fmla="*/ 2059 w 4885" name="TX22"/>
                <a:gd fmla="*/ 1172 h 3944" name="TY22"/>
                <a:gd fmla="*/ 1971 w 4885" name="TX23"/>
                <a:gd fmla="*/ 877 h 3944" name="TY23"/>
                <a:gd fmla="*/ 1950 w 4885" name="TX24"/>
                <a:gd fmla="*/ 865 h 3944" name="TY24"/>
                <a:gd fmla="*/ 3449 w 4885" name="TX26"/>
                <a:gd fmla="*/ 1 h 3944" name="TY26"/>
                <a:gd fmla="*/ 3449 w 4885" name="TX27"/>
                <a:gd fmla="*/ 1 h 3944" name="TY27"/>
                <a:gd fmla="*/ 3460 w 4885" name="TX28"/>
                <a:gd fmla="*/ 384 h 3944" name="TY28"/>
                <a:gd fmla="*/ 3636 w 4885" name="TX29"/>
                <a:gd fmla="*/ 646 h 3944" name="TY29"/>
                <a:gd fmla="*/ 3592 w 4885" name="TX30"/>
                <a:gd fmla="*/ 1062 h 3944" name="TY30"/>
                <a:gd fmla="*/ 3624 w 4885" name="TX31"/>
                <a:gd fmla="*/ 1205 h 3944" name="TY31"/>
                <a:gd fmla="*/ 3668 w 4885" name="TX32"/>
                <a:gd fmla="*/ 1205 h 3944" name="TY32"/>
                <a:gd fmla="*/ 3778 w 4885" name="TX33"/>
                <a:gd fmla="*/ 1238 h 3944" name="TY33"/>
                <a:gd fmla="*/ 3920 w 4885" name="TX34"/>
                <a:gd fmla="*/ 942 h 3944" name="TY34"/>
                <a:gd fmla="*/ 3997 w 4885" name="TX35"/>
                <a:gd fmla="*/ 931 h 3944" name="TY35"/>
                <a:gd fmla="*/ 4249 w 4885" name="TX36"/>
                <a:gd fmla="*/ 1194 h 3944" name="TY36"/>
                <a:gd fmla="*/ 4325 w 4885" name="TX37"/>
                <a:gd fmla="*/ 1183 h 3944" name="TY37"/>
                <a:gd fmla="*/ 4577 w 4885" name="TX38"/>
                <a:gd fmla="*/ 1358 h 3944" name="TY38"/>
                <a:gd fmla="*/ 4500 w 4885" name="TX39"/>
                <a:gd fmla="*/ 1687 h 3944" name="TY39"/>
                <a:gd fmla="*/ 4512 w 4885" name="TX40"/>
                <a:gd fmla="*/ 1687 h 3944" name="TY40"/>
                <a:gd fmla="*/ 4588 w 4885" name="TX41"/>
                <a:gd fmla="*/ 1884 h 3944" name="TY41"/>
                <a:gd fmla="*/ 4643 w 4885" name="TX42"/>
                <a:gd fmla="*/ 1928 h 3944" name="TY42"/>
                <a:gd fmla="*/ 4643 w 4885" name="TX43"/>
                <a:gd fmla="*/ 1916 h 3944" name="TY43"/>
                <a:gd fmla="*/ 4675 w 4885" name="TX44"/>
                <a:gd fmla="*/ 1753 h 3944" name="TY44"/>
                <a:gd fmla="*/ 4665 w 4885" name="TX45"/>
                <a:gd fmla="*/ 1654 h 3944" name="TY45"/>
                <a:gd fmla="*/ 4599 w 4885" name="TX46"/>
                <a:gd fmla="*/ 1172 h 3944" name="TY46"/>
                <a:gd fmla="*/ 4599 w 4885" name="TX47"/>
                <a:gd fmla="*/ 1172 h 3944" name="TY47"/>
                <a:gd fmla="*/ 4665 w 4885" name="TX48"/>
                <a:gd fmla="*/ 1183 h 3944" name="TY48"/>
                <a:gd fmla="*/ 4884 w 4885" name="TX49"/>
                <a:gd fmla="*/ 975 h 3944" name="TY49"/>
                <a:gd fmla="*/ 4741 w 4885" name="TX50"/>
                <a:gd fmla="*/ 877 h 3944" name="TY50"/>
                <a:gd fmla="*/ 4665 w 4885" name="TX51"/>
                <a:gd fmla="*/ 778 h 3944" name="TY51"/>
                <a:gd fmla="*/ 4697 w 4885" name="TX52"/>
                <a:gd fmla="*/ 603 h 3944" name="TY52"/>
                <a:gd fmla="*/ 4555 w 4885" name="TX53"/>
                <a:gd fmla="*/ 471 h 3944" name="TY53"/>
                <a:gd fmla="*/ 4468 w 4885" name="TX54"/>
                <a:gd fmla="*/ 559 h 3944" name="TY54"/>
                <a:gd fmla="*/ 4336 w 4885" name="TX55"/>
                <a:gd fmla="*/ 603 h 3944" name="TY55"/>
                <a:gd fmla="*/ 4074 w 4885" name="TX56"/>
                <a:gd fmla="*/ 515 h 3944" name="TY56"/>
                <a:gd fmla="*/ 3931 w 4885" name="TX57"/>
                <a:gd fmla="*/ 220 h 3944" name="TY57"/>
                <a:gd fmla="*/ 4061 w 4885" name="TX58"/>
                <a:gd fmla="*/ 154 h 3944" name="TY58"/>
                <a:gd fmla="*/ 4061 w 4885" name="TX59"/>
                <a:gd fmla="*/ 154 h 3944" name="TY59"/>
                <a:gd fmla="*/ 4062 w 4885" name="TX60"/>
                <a:gd fmla="*/ 154 h 3944" name="TY60"/>
                <a:gd fmla="*/ 4084 w 4885" name="TX61"/>
                <a:gd fmla="*/ 143 h 3944" name="TY61"/>
                <a:gd fmla="*/ 4084 w 4885" name="TX62"/>
                <a:gd fmla="*/ 143 h 3944" name="TY62"/>
                <a:gd fmla="*/ 4061 w 4885" name="TX63"/>
                <a:gd fmla="*/ 154 h 3944" name="TY63"/>
                <a:gd fmla="*/ 4061 w 4885" name="TX64"/>
                <a:gd fmla="*/ 154 h 3944" name="TY64"/>
                <a:gd fmla="*/ 3986 w 4885" name="TX65"/>
                <a:gd fmla="*/ 110 h 3944" name="TY65"/>
                <a:gd fmla="*/ 3975 w 4885" name="TX66"/>
                <a:gd fmla="*/ 88 h 3944" name="TY66"/>
                <a:gd fmla="*/ 3734 w 4885" name="TX67"/>
                <a:gd fmla="*/ 186 h 3944" name="TY67"/>
                <a:gd fmla="*/ 3580 w 4885" name="TX68"/>
                <a:gd fmla="*/ 154 h 3944" name="TY68"/>
                <a:gd fmla="*/ 3449 w 4885" name="TX69"/>
                <a:gd fmla="*/ 1 h 3944" name="TY69"/>
                <a:gd fmla="*/ 2748 w 4885" name="TX71"/>
                <a:gd fmla="*/ 11 h 3944" name="TY71"/>
                <a:gd fmla="*/ 2672 w 4885" name="TX72"/>
                <a:gd fmla="*/ 165 h 3944" name="TY72"/>
                <a:gd fmla="*/ 2694 w 4885" name="TX73"/>
                <a:gd fmla="*/ 208 h 3944" name="TY73"/>
                <a:gd fmla="*/ 2672 w 4885" name="TX74"/>
                <a:gd fmla="*/ 198 h 3944" name="TY74"/>
                <a:gd fmla="*/ 2672 w 4885" name="TX75"/>
                <a:gd fmla="*/ 198 h 3944" name="TY75"/>
                <a:gd fmla="*/ 2694 w 4885" name="TX76"/>
                <a:gd fmla="*/ 230 h 3944" name="TY76"/>
                <a:gd fmla="*/ 2519 w 4885" name="TX77"/>
                <a:gd fmla="*/ 132 h 3944" name="TY77"/>
                <a:gd fmla="*/ 2519 w 4885" name="TX78"/>
                <a:gd fmla="*/ 132 h 3944" name="TY78"/>
                <a:gd fmla="*/ 3044 w 4885" name="TX79"/>
                <a:gd fmla="*/ 1840 h 3944" name="TY79"/>
                <a:gd fmla="*/ 3121 w 4885" name="TX80"/>
                <a:gd fmla="*/ 2191 h 3944" name="TY80"/>
                <a:gd fmla="*/ 2913 w 4885" name="TX81"/>
                <a:gd fmla="*/ 2410 h 3944" name="TY81"/>
                <a:gd fmla="*/ 2891 w 4885" name="TX82"/>
                <a:gd fmla="*/ 2410 h 3944" name="TY82"/>
                <a:gd fmla="*/ 2738 w 4885" name="TX83"/>
                <a:gd fmla="*/ 2332 h 3944" name="TY83"/>
                <a:gd fmla="*/ 2563 w 4885" name="TX84"/>
                <a:gd fmla="*/ 2157 h 3944" name="TY84"/>
                <a:gd fmla="*/ 2409 w 4885" name="TX85"/>
                <a:gd fmla="*/ 2366 h 3944" name="TY85"/>
                <a:gd fmla="*/ 2125 w 4885" name="TX86"/>
                <a:gd fmla="*/ 2464 h 3944" name="TY86"/>
                <a:gd fmla="*/ 1774 w 4885" name="TX87"/>
                <a:gd fmla="*/ 2354 h 3944" name="TY87"/>
                <a:gd fmla="*/ 1632 w 4885" name="TX88"/>
                <a:gd fmla="*/ 1938 h 3944" name="TY88"/>
                <a:gd fmla="*/ 1577 w 4885" name="TX89"/>
                <a:gd fmla="*/ 1687 h 3944" name="TY89"/>
                <a:gd fmla="*/ 1347 w 4885" name="TX90"/>
                <a:gd fmla="*/ 1402 h 3944" name="TY90"/>
                <a:gd fmla="*/ 1117 w 4885" name="TX91"/>
                <a:gd fmla="*/ 986 h 3944" name="TY91"/>
                <a:gd fmla="*/ 1084 w 4885" name="TX92"/>
                <a:gd fmla="*/ 1052 h 3944" name="TY92"/>
                <a:gd fmla="*/ 975 w 4885" name="TX93"/>
                <a:gd fmla="*/ 986 h 3944" name="TY93"/>
                <a:gd fmla="*/ 843 w 4885" name="TX94"/>
                <a:gd fmla="*/ 1052 h 3944" name="TY94"/>
                <a:gd fmla="*/ 833 w 4885" name="TX95"/>
                <a:gd fmla="*/ 1084 h 3944" name="TY95"/>
                <a:gd fmla="*/ 855 w 4885" name="TX96"/>
                <a:gd fmla="*/ 1106 h 3944" name="TY96"/>
                <a:gd fmla="*/ 1030 w 4885" name="TX97"/>
                <a:gd fmla="*/ 1577 h 3944" name="TY97"/>
                <a:gd fmla="*/ 1018 w 4885" name="TX98"/>
                <a:gd fmla="*/ 1807 h 3944" name="TY98"/>
                <a:gd fmla="*/ 1172 w 4885" name="TX99"/>
                <a:gd fmla="*/ 1862 h 3944" name="TY99"/>
                <a:gd fmla="*/ 1161 w 4885" name="TX100"/>
                <a:gd fmla="*/ 2245 h 3944" name="TY100"/>
                <a:gd fmla="*/ 811 w 4885" name="TX101"/>
                <a:gd fmla="*/ 2388 h 3944" name="TY101"/>
                <a:gd fmla="*/ 789 w 4885" name="TX102"/>
                <a:gd fmla="*/ 2388 h 3944" name="TY102"/>
                <a:gd fmla="*/ 592 w 4885" name="TX103"/>
                <a:gd fmla="*/ 2322 h 3944" name="TY103"/>
                <a:gd fmla="*/ 570 w 4885" name="TX104"/>
                <a:gd fmla="*/ 2125 h 3944" name="TY104"/>
                <a:gd fmla="*/ 602 w 4885" name="TX105"/>
                <a:gd fmla="*/ 2059 h 3944" name="TY105"/>
                <a:gd fmla="*/ 548 w 4885" name="TX106"/>
                <a:gd fmla="*/ 2004 h 3944" name="TY106"/>
                <a:gd fmla="*/ 658 w 4885" name="TX107"/>
                <a:gd fmla="*/ 1753 h 3944" name="TY107"/>
                <a:gd fmla="*/ 690 w 4885" name="TX108"/>
                <a:gd fmla="*/ 1753 h 3944" name="TY108"/>
                <a:gd fmla="*/ 833 w 4885" name="TX109"/>
                <a:gd fmla="*/ 1916 h 3944" name="TY109"/>
                <a:gd fmla="*/ 920 w 4885" name="TX110"/>
                <a:gd fmla="*/ 1829 h 3944" name="TY110"/>
                <a:gd fmla="*/ 318 w 4885" name="TX111"/>
                <a:gd fmla="*/ 1216 h 3944" name="TY111"/>
                <a:gd fmla="*/ 296 w 4885" name="TX112"/>
                <a:gd fmla="*/ 1303 h 3944" name="TY112"/>
                <a:gd fmla="*/ 307 w 4885" name="TX113"/>
                <a:gd fmla="*/ 1325 h 3944" name="TY113"/>
                <a:gd fmla="*/ 307 w 4885" name="TX114"/>
                <a:gd fmla="*/ 1325 h 3944" name="TY114"/>
                <a:gd fmla="*/ 318 w 4885" name="TX115"/>
                <a:gd fmla="*/ 1358 h 3944" name="TY115"/>
                <a:gd fmla="*/ 263 w 4885" name="TX116"/>
                <a:gd fmla="*/ 1337 h 3944" name="TY116"/>
                <a:gd fmla="*/ 186 w 4885" name="TX117"/>
                <a:gd fmla="*/ 1369 h 3944" name="TY117"/>
                <a:gd fmla="*/ 132 w 4885" name="TX118"/>
                <a:gd fmla="*/ 1556 h 3944" name="TY118"/>
                <a:gd fmla="*/ 515 w 4885" name="TX119"/>
                <a:gd fmla="*/ 1818 h 3944" name="TY119"/>
                <a:gd fmla="*/ 318 w 4885" name="TX120"/>
                <a:gd fmla="*/ 2289 h 3944" name="TY120"/>
                <a:gd fmla="*/ 66 w 4885" name="TX121"/>
                <a:gd fmla="*/ 2826 h 3944" name="TY121"/>
                <a:gd fmla="*/ 493 w 4885" name="TX122"/>
                <a:gd fmla="*/ 3132 h 3944" name="TY122"/>
                <a:gd fmla="*/ 592 w 4885" name="TX123"/>
                <a:gd fmla="*/ 3110 h 3944" name="TY123"/>
                <a:gd fmla="*/ 614 w 4885" name="TX124"/>
                <a:gd fmla="*/ 3110 h 3944" name="TY124"/>
                <a:gd fmla="*/ 614 w 4885" name="TX125"/>
                <a:gd fmla="*/ 2913 h 3944" name="TY125"/>
                <a:gd fmla="*/ 855 w 4885" name="TX126"/>
                <a:gd fmla="*/ 2727 h 3944" name="TY126"/>
                <a:gd fmla="*/ 877 w 4885" name="TX127"/>
                <a:gd fmla="*/ 2738 h 3944" name="TY127"/>
                <a:gd fmla="*/ 1052 w 4885" name="TX128"/>
                <a:gd fmla="*/ 2847 h 3944" name="TY128"/>
                <a:gd fmla="*/ 1237 w 4885" name="TX129"/>
                <a:gd fmla="*/ 2792 h 3944" name="TY129"/>
                <a:gd fmla="*/ 1216 w 4885" name="TX130"/>
                <a:gd fmla="*/ 2946 h 3944" name="TY130"/>
                <a:gd fmla="*/ 1358 w 4885" name="TX131"/>
                <a:gd fmla="*/ 3033 h 3944" name="TY131"/>
                <a:gd fmla="*/ 1358 w 4885" name="TX132"/>
                <a:gd fmla="*/ 3264 h 3944" name="TY132"/>
                <a:gd fmla="*/ 1380 w 4885" name="TX133"/>
                <a:gd fmla="*/ 3285 h 3944" name="TY133"/>
                <a:gd fmla="*/ 1654 w 4885" name="TX134"/>
                <a:gd fmla="*/ 3373 h 3944" name="TY134"/>
                <a:gd fmla="*/ 1884 w 4885" name="TX135"/>
                <a:gd fmla="*/ 3307 h 3944" name="TY135"/>
                <a:gd fmla="*/ 1894 w 4885" name="TX136"/>
                <a:gd fmla="*/ 3384 h 3944" name="TY136"/>
                <a:gd fmla="*/ 1938 w 4885" name="TX137"/>
                <a:gd fmla="*/ 3405 h 3944" name="TY137"/>
                <a:gd fmla="*/ 1993 w 4885" name="TX138"/>
                <a:gd fmla="*/ 3602 h 3944" name="TY138"/>
                <a:gd fmla="*/ 2497 w 4885" name="TX139"/>
                <a:gd fmla="*/ 3942 h 3944" name="TY139"/>
                <a:gd fmla="*/ 2508 w 4885" name="TX140"/>
                <a:gd fmla="*/ 3942 h 3944" name="TY140"/>
                <a:gd fmla="*/ 2420 w 4885" name="TX141"/>
                <a:gd fmla="*/ 3680 h 3944" name="TY141"/>
                <a:gd fmla="*/ 2464 w 4885" name="TX142"/>
                <a:gd fmla="*/ 3417 h 3944" name="TY142"/>
                <a:gd fmla="*/ 2442 w 4885" name="TX143"/>
                <a:gd fmla="*/ 3318 h 3944" name="TY143"/>
                <a:gd fmla="*/ 2529 w 4885" name="TX144"/>
                <a:gd fmla="*/ 3055 h 3944" name="TY144"/>
                <a:gd fmla="*/ 2606 w 4885" name="TX145"/>
                <a:gd fmla="*/ 3033 h 3944" name="TY145"/>
                <a:gd fmla="*/ 2760 w 4885" name="TX146"/>
                <a:gd fmla="*/ 3132 h 3944" name="TY146"/>
                <a:gd fmla="*/ 3044 w 4885" name="TX147"/>
                <a:gd fmla="*/ 2836 h 3944" name="TY147"/>
                <a:gd fmla="*/ 3088 w 4885" name="TX148"/>
                <a:gd fmla="*/ 2836 h 3944" name="TY148"/>
                <a:gd fmla="*/ 3099 w 4885" name="TX149"/>
                <a:gd fmla="*/ 2847 h 3944" name="TY149"/>
                <a:gd fmla="*/ 3230 w 4885" name="TX150"/>
                <a:gd fmla="*/ 2727 h 3944" name="TY150"/>
                <a:gd fmla="*/ 3405 w 4885" name="TX151"/>
                <a:gd fmla="*/ 2869 h 3944" name="TY151"/>
                <a:gd fmla="*/ 3526 w 4885" name="TX152"/>
                <a:gd fmla="*/ 2836 h 3944" name="TY152"/>
                <a:gd fmla="*/ 3602 w 4885" name="TX153"/>
                <a:gd fmla="*/ 2475 h 3944" name="TY153"/>
                <a:gd fmla="*/ 3602 w 4885" name="TX154"/>
                <a:gd fmla="*/ 2475 h 3944" name="TY154"/>
                <a:gd fmla="*/ 3756 w 4885" name="TX155"/>
                <a:gd fmla="*/ 2519 h 3944" name="TY155"/>
                <a:gd fmla="*/ 3931 w 4885" name="TX156"/>
                <a:gd fmla="*/ 2453 h 3944" name="TY156"/>
                <a:gd fmla="*/ 3942 w 4885" name="TX157"/>
                <a:gd fmla="*/ 2125 h 3944" name="TY157"/>
                <a:gd fmla="*/ 3975 w 4885" name="TX158"/>
                <a:gd fmla="*/ 2113 h 3944" name="TY158"/>
                <a:gd fmla="*/ 3789 w 4885" name="TX159"/>
                <a:gd fmla="*/ 2059 h 3944" name="TY159"/>
                <a:gd fmla="*/ 3580 w 4885" name="TX160"/>
                <a:gd fmla="*/ 1894 h 3944" name="TY160"/>
                <a:gd fmla="*/ 3559 w 4885" name="TX161"/>
                <a:gd fmla="*/ 1851 h 3944" name="TY161"/>
                <a:gd fmla="*/ 3515 w 4885" name="TX162"/>
                <a:gd fmla="*/ 1851 h 3944" name="TY162"/>
                <a:gd fmla="*/ 3405 w 4885" name="TX163"/>
                <a:gd fmla="*/ 1829 h 3944" name="TY163"/>
                <a:gd fmla="*/ 3220 w 4885" name="TX164"/>
                <a:gd fmla="*/ 1654 h 3944" name="TY164"/>
                <a:gd fmla="*/ 2989 w 4885" name="TX165"/>
                <a:gd fmla="*/ 1139 h 3944" name="TY165"/>
                <a:gd fmla="*/ 2957 w 4885" name="TX166"/>
                <a:gd fmla="*/ 1030 h 3944" name="TY166"/>
                <a:gd fmla="*/ 2836 w 4885" name="TX167"/>
                <a:gd fmla="*/ 877 h 3944" name="TY167"/>
                <a:gd fmla="*/ 2836 w 4885" name="TX168"/>
                <a:gd fmla="*/ 624 h 3944" name="TY168"/>
                <a:gd fmla="*/ 2858 w 4885" name="TX169"/>
                <a:gd fmla="*/ 592 h 3944" name="TY169"/>
                <a:gd fmla="*/ 2748 w 4885" name="TX170"/>
                <a:gd fmla="*/ 11 h 3944" name="TY17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1" y="TY131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7" y="TY137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1" y="TY141"/>
                </a:cxn>
                <a:cxn ang="0">
                  <a:pos x="TX142" y="TY142"/>
                </a:cxn>
                <a:cxn ang="0">
                  <a:pos x="TX143" y="TY143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  <a:cxn ang="0">
                  <a:pos x="TX147" y="TY147"/>
                </a:cxn>
                <a:cxn ang="0">
                  <a:pos x="TX148" y="TY148"/>
                </a:cxn>
                <a:cxn ang="0">
                  <a:pos x="TX149" y="TY149"/>
                </a:cxn>
                <a:cxn ang="0">
                  <a:pos x="TX150" y="TY150"/>
                </a:cxn>
                <a:cxn ang="0">
                  <a:pos x="TX151" y="TY151"/>
                </a:cxn>
                <a:cxn ang="0">
                  <a:pos x="TX152" y="TY152"/>
                </a:cxn>
                <a:cxn ang="0">
                  <a:pos x="TX153" y="TY153"/>
                </a:cxn>
                <a:cxn ang="0">
                  <a:pos x="TX154" y="TY154"/>
                </a:cxn>
                <a:cxn ang="0">
                  <a:pos x="TX155" y="TY155"/>
                </a:cxn>
                <a:cxn ang="0">
                  <a:pos x="TX156" y="TY156"/>
                </a:cxn>
                <a:cxn ang="0">
                  <a:pos x="TX157" y="TY157"/>
                </a:cxn>
                <a:cxn ang="0">
                  <a:pos x="TX158" y="TY158"/>
                </a:cxn>
                <a:cxn ang="0">
                  <a:pos x="TX159" y="TY159"/>
                </a:cxn>
                <a:cxn ang="0">
                  <a:pos x="TX160" y="TY160"/>
                </a:cxn>
                <a:cxn ang="0">
                  <a:pos x="TX161" y="TY161"/>
                </a:cxn>
                <a:cxn ang="0">
                  <a:pos x="TX162" y="TY162"/>
                </a:cxn>
                <a:cxn ang="0">
                  <a:pos x="TX163" y="TY163"/>
                </a:cxn>
                <a:cxn ang="0">
                  <a:pos x="TX164" y="TY164"/>
                </a:cxn>
                <a:cxn ang="0">
                  <a:pos x="TX165" y="TY165"/>
                </a:cxn>
                <a:cxn ang="0">
                  <a:pos x="TX166" y="TY166"/>
                </a:cxn>
                <a:cxn ang="0">
                  <a:pos x="TX167" y="TY167"/>
                </a:cxn>
                <a:cxn ang="0">
                  <a:pos x="TX168" y="TY168"/>
                </a:cxn>
                <a:cxn ang="0">
                  <a:pos x="TX169" y="TY169"/>
                </a:cxn>
                <a:cxn ang="0">
                  <a:pos x="TX170" y="TY170"/>
                </a:cxn>
              </a:cxnLst>
              <a:rect l="l" t="t" r="r" b="b"/>
              <a:pathLst>
                <a:path w="4885" h="3944">
                  <a:moveTo>
                    <a:pt x="1982" y="877"/>
                  </a:moveTo>
                  <a:cubicBezTo>
                    <a:pt x="2004" y="975"/>
                    <a:pt x="2037" y="1074"/>
                    <a:pt x="2070" y="1172"/>
                  </a:cubicBezTo>
                  <a:cubicBezTo>
                    <a:pt x="2080" y="1212"/>
                    <a:pt x="2100" y="1253"/>
                    <a:pt x="2111" y="1285"/>
                  </a:cubicBezTo>
                  <a:lnTo>
                    <a:pt x="2111" y="1285"/>
                  </a:lnTo>
                  <a:cubicBezTo>
                    <a:pt x="2068" y="1156"/>
                    <a:pt x="2025" y="1016"/>
                    <a:pt x="1993" y="877"/>
                  </a:cubicBezTo>
                  <a:close/>
                  <a:moveTo>
                    <a:pt x="2111" y="1285"/>
                  </a:moveTo>
                  <a:cubicBezTo>
                    <a:pt x="2112" y="1288"/>
                    <a:pt x="2112" y="1290"/>
                    <a:pt x="2113" y="1293"/>
                  </a:cubicBezTo>
                  <a:cubicBezTo>
                    <a:pt x="2113" y="1290"/>
                    <a:pt x="2112" y="1288"/>
                    <a:pt x="2111" y="1285"/>
                  </a:cubicBezTo>
                  <a:close/>
                  <a:moveTo>
                    <a:pt x="307" y="1325"/>
                  </a:moveTo>
                  <a:cubicBezTo>
                    <a:pt x="311" y="1329"/>
                    <a:pt x="314" y="1333"/>
                    <a:pt x="318" y="1337"/>
                  </a:cubicBezTo>
                  <a:cubicBezTo>
                    <a:pt x="308" y="1337"/>
                    <a:pt x="307" y="1326"/>
                    <a:pt x="307" y="1325"/>
                  </a:cubicBezTo>
                  <a:close/>
                  <a:moveTo>
                    <a:pt x="1950" y="865"/>
                  </a:moveTo>
                  <a:cubicBezTo>
                    <a:pt x="1884" y="909"/>
                    <a:pt x="1840" y="997"/>
                    <a:pt x="1851" y="1074"/>
                  </a:cubicBezTo>
                  <a:cubicBezTo>
                    <a:pt x="1862" y="1106"/>
                    <a:pt x="1872" y="1128"/>
                    <a:pt x="1894" y="1161"/>
                  </a:cubicBezTo>
                  <a:lnTo>
                    <a:pt x="1884" y="1161"/>
                  </a:lnTo>
                  <a:cubicBezTo>
                    <a:pt x="1894" y="1161"/>
                    <a:pt x="1894" y="1172"/>
                    <a:pt x="1894" y="1172"/>
                  </a:cubicBezTo>
                  <a:lnTo>
                    <a:pt x="1884" y="1172"/>
                  </a:lnTo>
                  <a:cubicBezTo>
                    <a:pt x="1938" y="1271"/>
                    <a:pt x="2004" y="1358"/>
                    <a:pt x="2059" y="1457"/>
                  </a:cubicBezTo>
                  <a:cubicBezTo>
                    <a:pt x="2081" y="1424"/>
                    <a:pt x="2113" y="1413"/>
                    <a:pt x="2147" y="1391"/>
                  </a:cubicBezTo>
                  <a:cubicBezTo>
                    <a:pt x="2113" y="1325"/>
                    <a:pt x="2091" y="1249"/>
                    <a:pt x="2059" y="1172"/>
                  </a:cubicBezTo>
                  <a:cubicBezTo>
                    <a:pt x="2026" y="1074"/>
                    <a:pt x="1993" y="975"/>
                    <a:pt x="1971" y="877"/>
                  </a:cubicBezTo>
                  <a:cubicBezTo>
                    <a:pt x="1960" y="877"/>
                    <a:pt x="1960" y="877"/>
                    <a:pt x="1950" y="865"/>
                  </a:cubicBezTo>
                  <a:close/>
                  <a:moveTo>
                    <a:pt x="3449" y="1"/>
                  </a:moveTo>
                  <a:lnTo>
                    <a:pt x="3449" y="1"/>
                  </a:lnTo>
                  <a:cubicBezTo>
                    <a:pt x="3439" y="121"/>
                    <a:pt x="3449" y="252"/>
                    <a:pt x="3460" y="384"/>
                  </a:cubicBezTo>
                  <a:cubicBezTo>
                    <a:pt x="3570" y="405"/>
                    <a:pt x="3614" y="537"/>
                    <a:pt x="3636" y="646"/>
                  </a:cubicBezTo>
                  <a:cubicBezTo>
                    <a:pt x="3668" y="789"/>
                    <a:pt x="3690" y="964"/>
                    <a:pt x="3592" y="1062"/>
                  </a:cubicBezTo>
                  <a:cubicBezTo>
                    <a:pt x="3602" y="1118"/>
                    <a:pt x="3614" y="1161"/>
                    <a:pt x="3624" y="1205"/>
                  </a:cubicBezTo>
                  <a:lnTo>
                    <a:pt x="3668" y="1205"/>
                  </a:lnTo>
                  <a:cubicBezTo>
                    <a:pt x="3712" y="1205"/>
                    <a:pt x="3756" y="1216"/>
                    <a:pt x="3778" y="1238"/>
                  </a:cubicBezTo>
                  <a:cubicBezTo>
                    <a:pt x="3756" y="1128"/>
                    <a:pt x="3811" y="986"/>
                    <a:pt x="3920" y="942"/>
                  </a:cubicBezTo>
                  <a:cubicBezTo>
                    <a:pt x="3942" y="931"/>
                    <a:pt x="3975" y="931"/>
                    <a:pt x="3997" y="931"/>
                  </a:cubicBezTo>
                  <a:cubicBezTo>
                    <a:pt x="4128" y="931"/>
                    <a:pt x="4271" y="1062"/>
                    <a:pt x="4249" y="1194"/>
                  </a:cubicBezTo>
                  <a:cubicBezTo>
                    <a:pt x="4271" y="1194"/>
                    <a:pt x="4293" y="1183"/>
                    <a:pt x="4325" y="1183"/>
                  </a:cubicBezTo>
                  <a:cubicBezTo>
                    <a:pt x="4434" y="1183"/>
                    <a:pt x="4533" y="1249"/>
                    <a:pt x="4577" y="1358"/>
                  </a:cubicBezTo>
                  <a:cubicBezTo>
                    <a:pt x="4632" y="1468"/>
                    <a:pt x="4588" y="1610"/>
                    <a:pt x="4500" y="1687"/>
                  </a:cubicBezTo>
                  <a:lnTo>
                    <a:pt x="4512" y="1687"/>
                  </a:lnTo>
                  <a:cubicBezTo>
                    <a:pt x="4588" y="1719"/>
                    <a:pt x="4610" y="1807"/>
                    <a:pt x="4588" y="1884"/>
                  </a:cubicBezTo>
                  <a:cubicBezTo>
                    <a:pt x="4610" y="1894"/>
                    <a:pt x="4632" y="1906"/>
                    <a:pt x="4643" y="1928"/>
                  </a:cubicBezTo>
                  <a:lnTo>
                    <a:pt x="4643" y="1916"/>
                  </a:lnTo>
                  <a:cubicBezTo>
                    <a:pt x="4632" y="1862"/>
                    <a:pt x="4643" y="1807"/>
                    <a:pt x="4675" y="1753"/>
                  </a:cubicBezTo>
                  <a:cubicBezTo>
                    <a:pt x="4675" y="1719"/>
                    <a:pt x="4665" y="1687"/>
                    <a:pt x="4665" y="1654"/>
                  </a:cubicBezTo>
                  <a:cubicBezTo>
                    <a:pt x="4643" y="1490"/>
                    <a:pt x="4588" y="1337"/>
                    <a:pt x="4599" y="1172"/>
                  </a:cubicBezTo>
                  <a:lnTo>
                    <a:pt x="4599" y="1172"/>
                  </a:lnTo>
                  <a:cubicBezTo>
                    <a:pt x="4621" y="1183"/>
                    <a:pt x="4643" y="1183"/>
                    <a:pt x="4665" y="1183"/>
                  </a:cubicBezTo>
                  <a:cubicBezTo>
                    <a:pt x="4763" y="1183"/>
                    <a:pt x="4872" y="1084"/>
                    <a:pt x="4884" y="975"/>
                  </a:cubicBezTo>
                  <a:cubicBezTo>
                    <a:pt x="4840" y="953"/>
                    <a:pt x="4785" y="920"/>
                    <a:pt x="4741" y="877"/>
                  </a:cubicBezTo>
                  <a:cubicBezTo>
                    <a:pt x="4709" y="855"/>
                    <a:pt x="4687" y="811"/>
                    <a:pt x="4665" y="778"/>
                  </a:cubicBezTo>
                  <a:cubicBezTo>
                    <a:pt x="4653" y="712"/>
                    <a:pt x="4665" y="658"/>
                    <a:pt x="4697" y="603"/>
                  </a:cubicBezTo>
                  <a:cubicBezTo>
                    <a:pt x="4653" y="559"/>
                    <a:pt x="4599" y="526"/>
                    <a:pt x="4555" y="471"/>
                  </a:cubicBezTo>
                  <a:cubicBezTo>
                    <a:pt x="4533" y="504"/>
                    <a:pt x="4500" y="537"/>
                    <a:pt x="4468" y="559"/>
                  </a:cubicBezTo>
                  <a:cubicBezTo>
                    <a:pt x="4434" y="592"/>
                    <a:pt x="4380" y="603"/>
                    <a:pt x="4336" y="603"/>
                  </a:cubicBezTo>
                  <a:cubicBezTo>
                    <a:pt x="4249" y="603"/>
                    <a:pt x="4150" y="559"/>
                    <a:pt x="4074" y="515"/>
                  </a:cubicBezTo>
                  <a:cubicBezTo>
                    <a:pt x="3986" y="449"/>
                    <a:pt x="3887" y="340"/>
                    <a:pt x="3931" y="220"/>
                  </a:cubicBezTo>
                  <a:lnTo>
                    <a:pt x="4061" y="154"/>
                  </a:lnTo>
                  <a:lnTo>
                    <a:pt x="4061" y="154"/>
                  </a:lnTo>
                  <a:cubicBezTo>
                    <a:pt x="4062" y="154"/>
                    <a:pt x="4062" y="154"/>
                    <a:pt x="4062" y="154"/>
                  </a:cubicBezTo>
                  <a:cubicBezTo>
                    <a:pt x="4062" y="154"/>
                    <a:pt x="4074" y="154"/>
                    <a:pt x="4084" y="143"/>
                  </a:cubicBezTo>
                  <a:lnTo>
                    <a:pt x="4084" y="143"/>
                  </a:lnTo>
                  <a:lnTo>
                    <a:pt x="4061" y="154"/>
                  </a:lnTo>
                  <a:lnTo>
                    <a:pt x="4061" y="154"/>
                  </a:lnTo>
                  <a:cubicBezTo>
                    <a:pt x="4029" y="154"/>
                    <a:pt x="3996" y="132"/>
                    <a:pt x="3986" y="110"/>
                  </a:cubicBezTo>
                  <a:cubicBezTo>
                    <a:pt x="3975" y="99"/>
                    <a:pt x="3975" y="88"/>
                    <a:pt x="3975" y="88"/>
                  </a:cubicBezTo>
                  <a:cubicBezTo>
                    <a:pt x="3909" y="154"/>
                    <a:pt x="3821" y="186"/>
                    <a:pt x="3734" y="186"/>
                  </a:cubicBezTo>
                  <a:cubicBezTo>
                    <a:pt x="3679" y="186"/>
                    <a:pt x="3624" y="176"/>
                    <a:pt x="3580" y="154"/>
                  </a:cubicBezTo>
                  <a:cubicBezTo>
                    <a:pt x="3526" y="121"/>
                    <a:pt x="3471" y="66"/>
                    <a:pt x="3449" y="1"/>
                  </a:cubicBezTo>
                  <a:close/>
                  <a:moveTo>
                    <a:pt x="2748" y="11"/>
                  </a:moveTo>
                  <a:cubicBezTo>
                    <a:pt x="2694" y="33"/>
                    <a:pt x="2661" y="99"/>
                    <a:pt x="2672" y="165"/>
                  </a:cubicBezTo>
                  <a:cubicBezTo>
                    <a:pt x="2672" y="176"/>
                    <a:pt x="2683" y="198"/>
                    <a:pt x="2694" y="208"/>
                  </a:cubicBezTo>
                  <a:cubicBezTo>
                    <a:pt x="2683" y="208"/>
                    <a:pt x="2683" y="208"/>
                    <a:pt x="2672" y="198"/>
                  </a:cubicBezTo>
                  <a:lnTo>
                    <a:pt x="2672" y="198"/>
                  </a:lnTo>
                  <a:cubicBezTo>
                    <a:pt x="2683" y="208"/>
                    <a:pt x="2683" y="220"/>
                    <a:pt x="2694" y="230"/>
                  </a:cubicBezTo>
                  <a:cubicBezTo>
                    <a:pt x="2639" y="186"/>
                    <a:pt x="2585" y="154"/>
                    <a:pt x="2519" y="132"/>
                  </a:cubicBezTo>
                  <a:lnTo>
                    <a:pt x="2519" y="132"/>
                  </a:lnTo>
                  <a:cubicBezTo>
                    <a:pt x="2617" y="723"/>
                    <a:pt x="2814" y="1293"/>
                    <a:pt x="3044" y="1840"/>
                  </a:cubicBezTo>
                  <a:cubicBezTo>
                    <a:pt x="3088" y="1950"/>
                    <a:pt x="3143" y="2070"/>
                    <a:pt x="3121" y="2191"/>
                  </a:cubicBezTo>
                  <a:cubicBezTo>
                    <a:pt x="3110" y="2300"/>
                    <a:pt x="3023" y="2410"/>
                    <a:pt x="2913" y="2410"/>
                  </a:cubicBezTo>
                  <a:lnTo>
                    <a:pt x="2891" y="2410"/>
                  </a:lnTo>
                  <a:cubicBezTo>
                    <a:pt x="2836" y="2398"/>
                    <a:pt x="2782" y="2366"/>
                    <a:pt x="2738" y="2332"/>
                  </a:cubicBezTo>
                  <a:cubicBezTo>
                    <a:pt x="2672" y="2278"/>
                    <a:pt x="2617" y="2212"/>
                    <a:pt x="2563" y="2157"/>
                  </a:cubicBezTo>
                  <a:cubicBezTo>
                    <a:pt x="2529" y="2234"/>
                    <a:pt x="2475" y="2311"/>
                    <a:pt x="2409" y="2366"/>
                  </a:cubicBezTo>
                  <a:cubicBezTo>
                    <a:pt x="2332" y="2431"/>
                    <a:pt x="2223" y="2464"/>
                    <a:pt x="2125" y="2464"/>
                  </a:cubicBezTo>
                  <a:cubicBezTo>
                    <a:pt x="2004" y="2464"/>
                    <a:pt x="1872" y="2431"/>
                    <a:pt x="1774" y="2354"/>
                  </a:cubicBezTo>
                  <a:cubicBezTo>
                    <a:pt x="1643" y="2256"/>
                    <a:pt x="1544" y="2070"/>
                    <a:pt x="1632" y="1938"/>
                  </a:cubicBezTo>
                  <a:cubicBezTo>
                    <a:pt x="1577" y="1873"/>
                    <a:pt x="1566" y="1774"/>
                    <a:pt x="1577" y="1687"/>
                  </a:cubicBezTo>
                  <a:cubicBezTo>
                    <a:pt x="1500" y="1588"/>
                    <a:pt x="1424" y="1500"/>
                    <a:pt x="1347" y="1402"/>
                  </a:cubicBezTo>
                  <a:cubicBezTo>
                    <a:pt x="1259" y="1271"/>
                    <a:pt x="1183" y="1139"/>
                    <a:pt x="1117" y="986"/>
                  </a:cubicBezTo>
                  <a:lnTo>
                    <a:pt x="1084" y="1052"/>
                  </a:lnTo>
                  <a:cubicBezTo>
                    <a:pt x="1074" y="1008"/>
                    <a:pt x="1030" y="986"/>
                    <a:pt x="975" y="986"/>
                  </a:cubicBezTo>
                  <a:cubicBezTo>
                    <a:pt x="931" y="986"/>
                    <a:pt x="877" y="1008"/>
                    <a:pt x="843" y="1052"/>
                  </a:cubicBezTo>
                  <a:cubicBezTo>
                    <a:pt x="843" y="1062"/>
                    <a:pt x="833" y="1074"/>
                    <a:pt x="833" y="1084"/>
                  </a:cubicBezTo>
                  <a:cubicBezTo>
                    <a:pt x="833" y="1096"/>
                    <a:pt x="843" y="1096"/>
                    <a:pt x="855" y="1106"/>
                  </a:cubicBezTo>
                  <a:cubicBezTo>
                    <a:pt x="931" y="1249"/>
                    <a:pt x="997" y="1413"/>
                    <a:pt x="1030" y="1577"/>
                  </a:cubicBezTo>
                  <a:cubicBezTo>
                    <a:pt x="1052" y="1654"/>
                    <a:pt x="1052" y="1741"/>
                    <a:pt x="1018" y="1807"/>
                  </a:cubicBezTo>
                  <a:cubicBezTo>
                    <a:pt x="1074" y="1807"/>
                    <a:pt x="1128" y="1829"/>
                    <a:pt x="1172" y="1862"/>
                  </a:cubicBezTo>
                  <a:cubicBezTo>
                    <a:pt x="1271" y="1960"/>
                    <a:pt x="1259" y="2135"/>
                    <a:pt x="1161" y="2245"/>
                  </a:cubicBezTo>
                  <a:cubicBezTo>
                    <a:pt x="1084" y="2344"/>
                    <a:pt x="942" y="2388"/>
                    <a:pt x="811" y="2388"/>
                  </a:cubicBezTo>
                  <a:lnTo>
                    <a:pt x="789" y="2388"/>
                  </a:lnTo>
                  <a:cubicBezTo>
                    <a:pt x="723" y="2376"/>
                    <a:pt x="646" y="2366"/>
                    <a:pt x="592" y="2322"/>
                  </a:cubicBezTo>
                  <a:cubicBezTo>
                    <a:pt x="537" y="2267"/>
                    <a:pt x="526" y="2179"/>
                    <a:pt x="570" y="2125"/>
                  </a:cubicBezTo>
                  <a:lnTo>
                    <a:pt x="602" y="2059"/>
                  </a:lnTo>
                  <a:cubicBezTo>
                    <a:pt x="570" y="2048"/>
                    <a:pt x="559" y="2026"/>
                    <a:pt x="548" y="2004"/>
                  </a:cubicBezTo>
                  <a:cubicBezTo>
                    <a:pt x="515" y="1906"/>
                    <a:pt x="570" y="1785"/>
                    <a:pt x="658" y="1753"/>
                  </a:cubicBezTo>
                  <a:lnTo>
                    <a:pt x="690" y="1753"/>
                  </a:lnTo>
                  <a:cubicBezTo>
                    <a:pt x="778" y="1753"/>
                    <a:pt x="855" y="1840"/>
                    <a:pt x="833" y="1916"/>
                  </a:cubicBezTo>
                  <a:cubicBezTo>
                    <a:pt x="855" y="1884"/>
                    <a:pt x="877" y="1851"/>
                    <a:pt x="920" y="1829"/>
                  </a:cubicBezTo>
                  <a:cubicBezTo>
                    <a:pt x="712" y="1621"/>
                    <a:pt x="515" y="1424"/>
                    <a:pt x="318" y="1216"/>
                  </a:cubicBezTo>
                  <a:cubicBezTo>
                    <a:pt x="307" y="1238"/>
                    <a:pt x="296" y="1271"/>
                    <a:pt x="296" y="1303"/>
                  </a:cubicBezTo>
                  <a:cubicBezTo>
                    <a:pt x="296" y="1311"/>
                    <a:pt x="301" y="1318"/>
                    <a:pt x="307" y="1325"/>
                  </a:cubicBezTo>
                  <a:lnTo>
                    <a:pt x="307" y="1325"/>
                  </a:lnTo>
                  <a:cubicBezTo>
                    <a:pt x="307" y="1337"/>
                    <a:pt x="307" y="1347"/>
                    <a:pt x="318" y="1358"/>
                  </a:cubicBezTo>
                  <a:cubicBezTo>
                    <a:pt x="296" y="1347"/>
                    <a:pt x="285" y="1337"/>
                    <a:pt x="263" y="1337"/>
                  </a:cubicBezTo>
                  <a:cubicBezTo>
                    <a:pt x="242" y="1337"/>
                    <a:pt x="208" y="1358"/>
                    <a:pt x="186" y="1369"/>
                  </a:cubicBezTo>
                  <a:cubicBezTo>
                    <a:pt x="154" y="1435"/>
                    <a:pt x="121" y="1522"/>
                    <a:pt x="132" y="1556"/>
                  </a:cubicBezTo>
                  <a:cubicBezTo>
                    <a:pt x="164" y="1676"/>
                    <a:pt x="405" y="1807"/>
                    <a:pt x="515" y="1818"/>
                  </a:cubicBezTo>
                  <a:cubicBezTo>
                    <a:pt x="362" y="1916"/>
                    <a:pt x="274" y="2113"/>
                    <a:pt x="318" y="2289"/>
                  </a:cubicBezTo>
                  <a:cubicBezTo>
                    <a:pt x="121" y="2366"/>
                    <a:pt x="1" y="2617"/>
                    <a:pt x="66" y="2826"/>
                  </a:cubicBezTo>
                  <a:cubicBezTo>
                    <a:pt x="121" y="3001"/>
                    <a:pt x="307" y="3132"/>
                    <a:pt x="493" y="3132"/>
                  </a:cubicBezTo>
                  <a:cubicBezTo>
                    <a:pt x="526" y="3132"/>
                    <a:pt x="559" y="3121"/>
                    <a:pt x="592" y="3110"/>
                  </a:cubicBezTo>
                  <a:lnTo>
                    <a:pt x="614" y="3110"/>
                  </a:lnTo>
                  <a:cubicBezTo>
                    <a:pt x="592" y="3045"/>
                    <a:pt x="592" y="2979"/>
                    <a:pt x="614" y="2913"/>
                  </a:cubicBezTo>
                  <a:cubicBezTo>
                    <a:pt x="646" y="2814"/>
                    <a:pt x="745" y="2727"/>
                    <a:pt x="855" y="2727"/>
                  </a:cubicBezTo>
                  <a:cubicBezTo>
                    <a:pt x="865" y="2727"/>
                    <a:pt x="865" y="2727"/>
                    <a:pt x="877" y="2738"/>
                  </a:cubicBezTo>
                  <a:cubicBezTo>
                    <a:pt x="953" y="2738"/>
                    <a:pt x="1018" y="2792"/>
                    <a:pt x="1052" y="2847"/>
                  </a:cubicBezTo>
                  <a:cubicBezTo>
                    <a:pt x="1106" y="2814"/>
                    <a:pt x="1172" y="2792"/>
                    <a:pt x="1237" y="2792"/>
                  </a:cubicBezTo>
                  <a:cubicBezTo>
                    <a:pt x="1216" y="2847"/>
                    <a:pt x="1216" y="2891"/>
                    <a:pt x="1216" y="2946"/>
                  </a:cubicBezTo>
                  <a:cubicBezTo>
                    <a:pt x="1271" y="2957"/>
                    <a:pt x="1325" y="2989"/>
                    <a:pt x="1358" y="3033"/>
                  </a:cubicBezTo>
                  <a:cubicBezTo>
                    <a:pt x="1402" y="3099"/>
                    <a:pt x="1402" y="3198"/>
                    <a:pt x="1358" y="3264"/>
                  </a:cubicBezTo>
                  <a:lnTo>
                    <a:pt x="1380" y="3285"/>
                  </a:lnTo>
                  <a:cubicBezTo>
                    <a:pt x="1456" y="3340"/>
                    <a:pt x="1555" y="3373"/>
                    <a:pt x="1654" y="3373"/>
                  </a:cubicBezTo>
                  <a:cubicBezTo>
                    <a:pt x="1731" y="3373"/>
                    <a:pt x="1818" y="3351"/>
                    <a:pt x="1884" y="3307"/>
                  </a:cubicBezTo>
                  <a:cubicBezTo>
                    <a:pt x="1884" y="3329"/>
                    <a:pt x="1894" y="3362"/>
                    <a:pt x="1894" y="3384"/>
                  </a:cubicBezTo>
                  <a:cubicBezTo>
                    <a:pt x="1906" y="3384"/>
                    <a:pt x="1928" y="3395"/>
                    <a:pt x="1938" y="3405"/>
                  </a:cubicBezTo>
                  <a:cubicBezTo>
                    <a:pt x="1993" y="3449"/>
                    <a:pt x="2015" y="3526"/>
                    <a:pt x="1993" y="3602"/>
                  </a:cubicBezTo>
                  <a:cubicBezTo>
                    <a:pt x="2103" y="3789"/>
                    <a:pt x="2289" y="3920"/>
                    <a:pt x="2497" y="3942"/>
                  </a:cubicBezTo>
                  <a:lnTo>
                    <a:pt x="2508" y="3942"/>
                  </a:lnTo>
                  <a:cubicBezTo>
                    <a:pt x="2442" y="3865"/>
                    <a:pt x="2398" y="3767"/>
                    <a:pt x="2420" y="3680"/>
                  </a:cubicBezTo>
                  <a:cubicBezTo>
                    <a:pt x="2431" y="3592"/>
                    <a:pt x="2486" y="3504"/>
                    <a:pt x="2464" y="3417"/>
                  </a:cubicBezTo>
                  <a:cubicBezTo>
                    <a:pt x="2464" y="3384"/>
                    <a:pt x="2442" y="3351"/>
                    <a:pt x="2442" y="3318"/>
                  </a:cubicBezTo>
                  <a:cubicBezTo>
                    <a:pt x="2409" y="3220"/>
                    <a:pt x="2442" y="3099"/>
                    <a:pt x="2529" y="3055"/>
                  </a:cubicBezTo>
                  <a:cubicBezTo>
                    <a:pt x="2551" y="3033"/>
                    <a:pt x="2585" y="3033"/>
                    <a:pt x="2606" y="3033"/>
                  </a:cubicBezTo>
                  <a:cubicBezTo>
                    <a:pt x="2672" y="3033"/>
                    <a:pt x="2738" y="3066"/>
                    <a:pt x="2760" y="3132"/>
                  </a:cubicBezTo>
                  <a:cubicBezTo>
                    <a:pt x="2738" y="2979"/>
                    <a:pt x="2891" y="2836"/>
                    <a:pt x="3044" y="2836"/>
                  </a:cubicBezTo>
                  <a:lnTo>
                    <a:pt x="3088" y="2836"/>
                  </a:lnTo>
                  <a:lnTo>
                    <a:pt x="3099" y="2847"/>
                  </a:lnTo>
                  <a:cubicBezTo>
                    <a:pt x="3132" y="2792"/>
                    <a:pt x="3176" y="2748"/>
                    <a:pt x="3230" y="2727"/>
                  </a:cubicBezTo>
                  <a:cubicBezTo>
                    <a:pt x="3230" y="2814"/>
                    <a:pt x="3318" y="2869"/>
                    <a:pt x="3405" y="2869"/>
                  </a:cubicBezTo>
                  <a:cubicBezTo>
                    <a:pt x="3449" y="2869"/>
                    <a:pt x="3493" y="2858"/>
                    <a:pt x="3526" y="2836"/>
                  </a:cubicBezTo>
                  <a:cubicBezTo>
                    <a:pt x="3624" y="2748"/>
                    <a:pt x="3636" y="2595"/>
                    <a:pt x="3602" y="2475"/>
                  </a:cubicBezTo>
                  <a:lnTo>
                    <a:pt x="3602" y="2475"/>
                  </a:lnTo>
                  <a:cubicBezTo>
                    <a:pt x="3646" y="2508"/>
                    <a:pt x="3701" y="2519"/>
                    <a:pt x="3756" y="2519"/>
                  </a:cubicBezTo>
                  <a:cubicBezTo>
                    <a:pt x="3821" y="2519"/>
                    <a:pt x="3887" y="2497"/>
                    <a:pt x="3931" y="2453"/>
                  </a:cubicBezTo>
                  <a:cubicBezTo>
                    <a:pt x="4008" y="2366"/>
                    <a:pt x="4018" y="2212"/>
                    <a:pt x="3942" y="2125"/>
                  </a:cubicBezTo>
                  <a:cubicBezTo>
                    <a:pt x="3953" y="2125"/>
                    <a:pt x="3964" y="2113"/>
                    <a:pt x="3975" y="2113"/>
                  </a:cubicBezTo>
                  <a:cubicBezTo>
                    <a:pt x="3909" y="2103"/>
                    <a:pt x="3843" y="2092"/>
                    <a:pt x="3789" y="2059"/>
                  </a:cubicBezTo>
                  <a:cubicBezTo>
                    <a:pt x="3701" y="2026"/>
                    <a:pt x="3614" y="1972"/>
                    <a:pt x="3580" y="1894"/>
                  </a:cubicBezTo>
                  <a:cubicBezTo>
                    <a:pt x="3570" y="1873"/>
                    <a:pt x="3570" y="1862"/>
                    <a:pt x="3559" y="1851"/>
                  </a:cubicBezTo>
                  <a:lnTo>
                    <a:pt x="3515" y="1851"/>
                  </a:lnTo>
                  <a:cubicBezTo>
                    <a:pt x="3482" y="1851"/>
                    <a:pt x="3439" y="1851"/>
                    <a:pt x="3405" y="1829"/>
                  </a:cubicBezTo>
                  <a:cubicBezTo>
                    <a:pt x="3329" y="1785"/>
                    <a:pt x="3263" y="1719"/>
                    <a:pt x="3220" y="1654"/>
                  </a:cubicBezTo>
                  <a:cubicBezTo>
                    <a:pt x="3121" y="1490"/>
                    <a:pt x="3044" y="1315"/>
                    <a:pt x="2989" y="1139"/>
                  </a:cubicBezTo>
                  <a:cubicBezTo>
                    <a:pt x="2967" y="1106"/>
                    <a:pt x="2945" y="1062"/>
                    <a:pt x="2957" y="1030"/>
                  </a:cubicBezTo>
                  <a:cubicBezTo>
                    <a:pt x="2902" y="997"/>
                    <a:pt x="2858" y="942"/>
                    <a:pt x="2836" y="877"/>
                  </a:cubicBezTo>
                  <a:cubicBezTo>
                    <a:pt x="2804" y="800"/>
                    <a:pt x="2804" y="702"/>
                    <a:pt x="2836" y="624"/>
                  </a:cubicBezTo>
                  <a:cubicBezTo>
                    <a:pt x="2847" y="614"/>
                    <a:pt x="2847" y="603"/>
                    <a:pt x="2858" y="592"/>
                  </a:cubicBezTo>
                  <a:cubicBezTo>
                    <a:pt x="2814" y="405"/>
                    <a:pt x="2782" y="208"/>
                    <a:pt x="2748" y="11"/>
                  </a:cubicBezTo>
                  <a:close/>
                </a:path>
              </a:pathLst>
            </a:custGeom>
            <a:solidFill>
              <a:srgbClr val="F4F2E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20" name="Rect 0"/>
            <p:cNvSpPr>
              <a:spLocks/>
            </p:cNvSpPr>
            <p:nvPr/>
          </p:nvSpPr>
          <p:spPr>
            <a:xfrm rot="0">
              <a:off x="6861175" y="2408555"/>
              <a:ext cx="4445" cy="6985"/>
            </a:xfrm>
            <a:custGeom>
              <a:gdLst>
                <a:gd fmla="*/ 0 w 123" name="TX0"/>
                <a:gd fmla="*/ 1 h 221" name="TY0"/>
                <a:gd fmla="*/ 99 w 123" name="TX1"/>
                <a:gd fmla="*/ 219 h 221" name="TY1"/>
                <a:gd fmla="*/ 44 w 123" name="TX2"/>
                <a:gd fmla="*/ 22 h 221" name="TY2"/>
                <a:gd fmla="*/ 0 w 123" name="TX3"/>
                <a:gd fmla="*/ 1 h 221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23" h="221">
                  <a:moveTo>
                    <a:pt x="0" y="1"/>
                  </a:moveTo>
                  <a:cubicBezTo>
                    <a:pt x="22" y="78"/>
                    <a:pt x="56" y="154"/>
                    <a:pt x="99" y="219"/>
                  </a:cubicBezTo>
                  <a:cubicBezTo>
                    <a:pt x="121" y="143"/>
                    <a:pt x="99" y="66"/>
                    <a:pt x="44" y="22"/>
                  </a:cubicBezTo>
                  <a:cubicBezTo>
                    <a:pt x="34" y="12"/>
                    <a:pt x="12" y="1"/>
                    <a:pt x="0" y="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21" name="Rect 0"/>
            <p:cNvSpPr>
              <a:spLocks/>
            </p:cNvSpPr>
            <p:nvPr/>
          </p:nvSpPr>
          <p:spPr>
            <a:xfrm rot="0">
              <a:off x="6875780" y="2392680"/>
              <a:ext cx="22225" cy="32385"/>
            </a:xfrm>
            <a:custGeom>
              <a:gdLst>
                <a:gd fmla="*/ 646 w 746" name="TX0"/>
                <a:gd fmla="*/ 0 h 1108" name="TY0"/>
                <a:gd fmla="*/ 362 w 746" name="TX1"/>
                <a:gd fmla="*/ 296 h 1108" name="TY1"/>
                <a:gd fmla="*/ 208 w 746" name="TX2"/>
                <a:gd fmla="*/ 197 h 1108" name="TY2"/>
                <a:gd fmla="*/ 131 w 746" name="TX3"/>
                <a:gd fmla="*/ 219 h 1108" name="TY3"/>
                <a:gd fmla="*/ 44 w 746" name="TX4"/>
                <a:gd fmla="*/ 482 h 1108" name="TY4"/>
                <a:gd fmla="*/ 66 w 746" name="TX5"/>
                <a:gd fmla="*/ 581 h 1108" name="TY5"/>
                <a:gd fmla="*/ 22 w 746" name="TX6"/>
                <a:gd fmla="*/ 844 h 1108" name="TY6"/>
                <a:gd fmla="*/ 110 w 746" name="TX7"/>
                <a:gd fmla="*/ 1106 h 1108" name="TY7"/>
                <a:gd fmla="*/ 153 w 746" name="TX8"/>
                <a:gd fmla="*/ 1106 h 1108" name="TY8"/>
                <a:gd fmla="*/ 734 w 746" name="TX9"/>
                <a:gd fmla="*/ 548 h 1108" name="TY9"/>
                <a:gd fmla="*/ 668 w 746" name="TX10"/>
                <a:gd fmla="*/ 187 h 1108" name="TY10"/>
                <a:gd fmla="*/ 701 w 746" name="TX11"/>
                <a:gd fmla="*/ 11 h 1108" name="TY11"/>
                <a:gd fmla="*/ 690 w 746" name="TX12"/>
                <a:gd fmla="*/ 0 h 1108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746" h="1108">
                  <a:moveTo>
                    <a:pt x="646" y="0"/>
                  </a:moveTo>
                  <a:cubicBezTo>
                    <a:pt x="493" y="0"/>
                    <a:pt x="340" y="143"/>
                    <a:pt x="362" y="296"/>
                  </a:cubicBezTo>
                  <a:cubicBezTo>
                    <a:pt x="340" y="230"/>
                    <a:pt x="274" y="197"/>
                    <a:pt x="208" y="197"/>
                  </a:cubicBezTo>
                  <a:cubicBezTo>
                    <a:pt x="187" y="197"/>
                    <a:pt x="153" y="197"/>
                    <a:pt x="131" y="219"/>
                  </a:cubicBezTo>
                  <a:cubicBezTo>
                    <a:pt x="44" y="263"/>
                    <a:pt x="11" y="384"/>
                    <a:pt x="44" y="482"/>
                  </a:cubicBezTo>
                  <a:cubicBezTo>
                    <a:pt x="44" y="515"/>
                    <a:pt x="66" y="548"/>
                    <a:pt x="66" y="581"/>
                  </a:cubicBezTo>
                  <a:cubicBezTo>
                    <a:pt x="88" y="668"/>
                    <a:pt x="33" y="756"/>
                    <a:pt x="22" y="844"/>
                  </a:cubicBezTo>
                  <a:cubicBezTo>
                    <a:pt x="0" y="931"/>
                    <a:pt x="44" y="1029"/>
                    <a:pt x="110" y="1106"/>
                  </a:cubicBezTo>
                  <a:lnTo>
                    <a:pt x="153" y="1106"/>
                  </a:lnTo>
                  <a:cubicBezTo>
                    <a:pt x="449" y="1106"/>
                    <a:pt x="745" y="844"/>
                    <a:pt x="734" y="548"/>
                  </a:cubicBezTo>
                  <a:cubicBezTo>
                    <a:pt x="723" y="428"/>
                    <a:pt x="679" y="307"/>
                    <a:pt x="668" y="187"/>
                  </a:cubicBezTo>
                  <a:cubicBezTo>
                    <a:pt x="668" y="131"/>
                    <a:pt x="679" y="66"/>
                    <a:pt x="701" y="11"/>
                  </a:cubicBezTo>
                  <a:lnTo>
                    <a:pt x="690" y="0"/>
                  </a:lnTo>
                  <a:close/>
                </a:path>
              </a:pathLst>
            </a:custGeom>
            <a:solidFill>
              <a:srgbClr val="E4DE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22" name="Rect 0"/>
            <p:cNvSpPr>
              <a:spLocks/>
            </p:cNvSpPr>
            <p:nvPr/>
          </p:nvSpPr>
          <p:spPr>
            <a:xfrm rot="0">
              <a:off x="6909435" y="2337435"/>
              <a:ext cx="31750" cy="34925"/>
            </a:xfrm>
            <a:custGeom>
              <a:gdLst>
                <a:gd fmla="*/ 439 w 1075" name="TX0"/>
                <a:gd fmla="*/ 1 h 1185" name="TY0"/>
                <a:gd fmla="*/ 362 w 1075" name="TX1"/>
                <a:gd fmla="*/ 12 h 1185" name="TY1"/>
                <a:gd fmla="*/ 220 w 1075" name="TX2"/>
                <a:gd fmla="*/ 308 h 1185" name="TY2"/>
                <a:gd fmla="*/ 110 w 1075" name="TX3"/>
                <a:gd fmla="*/ 275 h 1185" name="TY3"/>
                <a:gd fmla="*/ 66 w 1075" name="TX4"/>
                <a:gd fmla="*/ 275 h 1185" name="TY4"/>
                <a:gd fmla="*/ 132 w 1075" name="TX5"/>
                <a:gd fmla="*/ 538 h 1185" name="TY5"/>
                <a:gd fmla="*/ 88 w 1075" name="TX6"/>
                <a:gd fmla="*/ 877 h 1185" name="TY6"/>
                <a:gd fmla="*/ 1 w 1075" name="TX7"/>
                <a:gd fmla="*/ 921 h 1185" name="TY7"/>
                <a:gd fmla="*/ 22 w 1075" name="TX8"/>
                <a:gd fmla="*/ 964 h 1185" name="TY8"/>
                <a:gd fmla="*/ 231 w 1075" name="TX9"/>
                <a:gd fmla="*/ 1129 h 1185" name="TY9"/>
                <a:gd fmla="*/ 417 w 1075" name="TX10"/>
                <a:gd fmla="*/ 1183 h 1185" name="TY10"/>
                <a:gd fmla="*/ 537 w 1075" name="TX11"/>
                <a:gd fmla="*/ 1173 h 1185" name="TY11"/>
                <a:gd fmla="*/ 614 w 1075" name="TX12"/>
                <a:gd fmla="*/ 998 h 1185" name="TY12"/>
                <a:gd fmla="*/ 614 w 1075" name="TX13"/>
                <a:gd fmla="*/ 998 h 1185" name="TY13"/>
                <a:gd fmla="*/ 691 w 1075" name="TX14"/>
                <a:gd fmla="*/ 1151 h 1185" name="TY14"/>
                <a:gd fmla="*/ 866 w 1075" name="TX15"/>
                <a:gd fmla="*/ 932 h 1185" name="TY15"/>
                <a:gd fmla="*/ 920 w 1075" name="TX16"/>
                <a:gd fmla="*/ 921 h 1185" name="TY16"/>
                <a:gd fmla="*/ 1030 w 1075" name="TX17"/>
                <a:gd fmla="*/ 954 h 1185" name="TY17"/>
                <a:gd fmla="*/ 954 w 1075" name="TX18"/>
                <a:gd fmla="*/ 757 h 1185" name="TY18"/>
                <a:gd fmla="*/ 942 w 1075" name="TX19"/>
                <a:gd fmla="*/ 757 h 1185" name="TY19"/>
                <a:gd fmla="*/ 1019 w 1075" name="TX20"/>
                <a:gd fmla="*/ 428 h 1185" name="TY20"/>
                <a:gd fmla="*/ 767 w 1075" name="TX21"/>
                <a:gd fmla="*/ 253 h 1185" name="TY21"/>
                <a:gd fmla="*/ 691 w 1075" name="TX22"/>
                <a:gd fmla="*/ 264 h 1185" name="TY22"/>
                <a:gd fmla="*/ 439 w 1075" name="TX23"/>
                <a:gd fmla="*/ 1 h 1185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1075" h="1185">
                  <a:moveTo>
                    <a:pt x="439" y="1"/>
                  </a:moveTo>
                  <a:cubicBezTo>
                    <a:pt x="417" y="1"/>
                    <a:pt x="384" y="1"/>
                    <a:pt x="362" y="12"/>
                  </a:cubicBezTo>
                  <a:cubicBezTo>
                    <a:pt x="253" y="56"/>
                    <a:pt x="198" y="198"/>
                    <a:pt x="220" y="308"/>
                  </a:cubicBezTo>
                  <a:cubicBezTo>
                    <a:pt x="198" y="286"/>
                    <a:pt x="154" y="275"/>
                    <a:pt x="110" y="275"/>
                  </a:cubicBezTo>
                  <a:lnTo>
                    <a:pt x="66" y="275"/>
                  </a:lnTo>
                  <a:lnTo>
                    <a:pt x="132" y="538"/>
                  </a:lnTo>
                  <a:cubicBezTo>
                    <a:pt x="154" y="658"/>
                    <a:pt x="176" y="801"/>
                    <a:pt x="88" y="877"/>
                  </a:cubicBezTo>
                  <a:cubicBezTo>
                    <a:pt x="66" y="899"/>
                    <a:pt x="34" y="910"/>
                    <a:pt x="1" y="921"/>
                  </a:cubicBezTo>
                  <a:cubicBezTo>
                    <a:pt x="12" y="932"/>
                    <a:pt x="12" y="943"/>
                    <a:pt x="22" y="964"/>
                  </a:cubicBezTo>
                  <a:cubicBezTo>
                    <a:pt x="56" y="1042"/>
                    <a:pt x="143" y="1096"/>
                    <a:pt x="231" y="1129"/>
                  </a:cubicBezTo>
                  <a:cubicBezTo>
                    <a:pt x="285" y="1162"/>
                    <a:pt x="351" y="1173"/>
                    <a:pt x="417" y="1183"/>
                  </a:cubicBezTo>
                  <a:cubicBezTo>
                    <a:pt x="450" y="1183"/>
                    <a:pt x="494" y="1173"/>
                    <a:pt x="537" y="1173"/>
                  </a:cubicBezTo>
                  <a:cubicBezTo>
                    <a:pt x="537" y="1107"/>
                    <a:pt x="559" y="1042"/>
                    <a:pt x="614" y="998"/>
                  </a:cubicBezTo>
                  <a:lnTo>
                    <a:pt x="614" y="998"/>
                  </a:lnTo>
                  <a:cubicBezTo>
                    <a:pt x="603" y="1063"/>
                    <a:pt x="636" y="1118"/>
                    <a:pt x="691" y="1151"/>
                  </a:cubicBezTo>
                  <a:cubicBezTo>
                    <a:pt x="701" y="1052"/>
                    <a:pt x="778" y="964"/>
                    <a:pt x="866" y="932"/>
                  </a:cubicBezTo>
                  <a:cubicBezTo>
                    <a:pt x="888" y="932"/>
                    <a:pt x="910" y="921"/>
                    <a:pt x="920" y="921"/>
                  </a:cubicBezTo>
                  <a:cubicBezTo>
                    <a:pt x="964" y="921"/>
                    <a:pt x="997" y="932"/>
                    <a:pt x="1030" y="954"/>
                  </a:cubicBezTo>
                  <a:cubicBezTo>
                    <a:pt x="1052" y="877"/>
                    <a:pt x="1030" y="789"/>
                    <a:pt x="954" y="757"/>
                  </a:cubicBezTo>
                  <a:lnTo>
                    <a:pt x="942" y="757"/>
                  </a:lnTo>
                  <a:cubicBezTo>
                    <a:pt x="1030" y="680"/>
                    <a:pt x="1074" y="538"/>
                    <a:pt x="1019" y="428"/>
                  </a:cubicBezTo>
                  <a:cubicBezTo>
                    <a:pt x="975" y="319"/>
                    <a:pt x="876" y="253"/>
                    <a:pt x="767" y="253"/>
                  </a:cubicBezTo>
                  <a:cubicBezTo>
                    <a:pt x="735" y="253"/>
                    <a:pt x="713" y="264"/>
                    <a:pt x="691" y="264"/>
                  </a:cubicBezTo>
                  <a:cubicBezTo>
                    <a:pt x="713" y="132"/>
                    <a:pt x="570" y="1"/>
                    <a:pt x="439" y="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23" name="Rect 0"/>
            <p:cNvSpPr>
              <a:spLocks/>
            </p:cNvSpPr>
            <p:nvPr/>
          </p:nvSpPr>
          <p:spPr>
            <a:xfrm rot="0">
              <a:off x="6929120" y="2361565"/>
              <a:ext cx="12700" cy="11430"/>
            </a:xfrm>
            <a:custGeom>
              <a:gdLst>
                <a:gd fmla="*/ 427 w 429" name="TX0"/>
                <a:gd fmla="*/ 1 h 385" name="TY0"/>
                <a:gd fmla="*/ 395 w 429" name="TX1"/>
                <a:gd fmla="*/ 164 h 385" name="TY1"/>
                <a:gd fmla="*/ 427 w 429" name="TX2"/>
                <a:gd fmla="*/ 1 h 385" name="TY2"/>
                <a:gd fmla="*/ 230 w 429" name="TX4"/>
                <a:gd fmla="*/ 99 h 385" name="TY4"/>
                <a:gd fmla="*/ 176 w 429" name="TX5"/>
                <a:gd fmla="*/ 110 h 385" name="TY5"/>
                <a:gd fmla="*/ 1 w 429" name="TX6"/>
                <a:gd fmla="*/ 329 h 385" name="TY6"/>
                <a:gd fmla="*/ 143 w 429" name="TX7"/>
                <a:gd fmla="*/ 383 h 385" name="TY7"/>
                <a:gd fmla="*/ 274 w 429" name="TX8"/>
                <a:gd fmla="*/ 340 h 385" name="TY8"/>
                <a:gd fmla="*/ 395 w 429" name="TX9"/>
                <a:gd fmla="*/ 176 h 385" name="TY9"/>
                <a:gd fmla="*/ 340 w 429" name="TX10"/>
                <a:gd fmla="*/ 132 h 385" name="TY10"/>
                <a:gd fmla="*/ 230 w 429" name="TX11"/>
                <a:gd fmla="*/ 99 h 385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429" h="385">
                  <a:moveTo>
                    <a:pt x="427" y="1"/>
                  </a:moveTo>
                  <a:cubicBezTo>
                    <a:pt x="395" y="55"/>
                    <a:pt x="384" y="110"/>
                    <a:pt x="395" y="164"/>
                  </a:cubicBezTo>
                  <a:cubicBezTo>
                    <a:pt x="417" y="121"/>
                    <a:pt x="417" y="66"/>
                    <a:pt x="427" y="1"/>
                  </a:cubicBezTo>
                  <a:close/>
                  <a:moveTo>
                    <a:pt x="230" y="99"/>
                  </a:moveTo>
                  <a:cubicBezTo>
                    <a:pt x="220" y="99"/>
                    <a:pt x="198" y="110"/>
                    <a:pt x="176" y="110"/>
                  </a:cubicBezTo>
                  <a:cubicBezTo>
                    <a:pt x="88" y="142"/>
                    <a:pt x="11" y="230"/>
                    <a:pt x="1" y="329"/>
                  </a:cubicBezTo>
                  <a:cubicBezTo>
                    <a:pt x="33" y="361"/>
                    <a:pt x="88" y="383"/>
                    <a:pt x="143" y="383"/>
                  </a:cubicBezTo>
                  <a:cubicBezTo>
                    <a:pt x="198" y="383"/>
                    <a:pt x="242" y="373"/>
                    <a:pt x="274" y="340"/>
                  </a:cubicBezTo>
                  <a:cubicBezTo>
                    <a:pt x="329" y="296"/>
                    <a:pt x="373" y="241"/>
                    <a:pt x="395" y="176"/>
                  </a:cubicBezTo>
                  <a:cubicBezTo>
                    <a:pt x="384" y="154"/>
                    <a:pt x="362" y="142"/>
                    <a:pt x="340" y="132"/>
                  </a:cubicBezTo>
                  <a:cubicBezTo>
                    <a:pt x="307" y="110"/>
                    <a:pt x="274" y="99"/>
                    <a:pt x="230" y="99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24" name="Rect 0"/>
            <p:cNvSpPr>
              <a:spLocks/>
            </p:cNvSpPr>
            <p:nvPr/>
          </p:nvSpPr>
          <p:spPr>
            <a:xfrm rot="0">
              <a:off x="6941185" y="2327910"/>
              <a:ext cx="7620" cy="11430"/>
            </a:xfrm>
            <a:custGeom>
              <a:gdLst>
                <a:gd fmla="*/ 44 w 254" name="TX0"/>
                <a:gd fmla="*/ 1 h 374" name="TY0"/>
                <a:gd fmla="*/ 12 w 254" name="TX1"/>
                <a:gd fmla="*/ 176 h 374" name="TY1"/>
                <a:gd fmla="*/ 88 w 254" name="TX2"/>
                <a:gd fmla="*/ 275 h 374" name="TY2"/>
                <a:gd fmla="*/ 231 w 254" name="TX3"/>
                <a:gd fmla="*/ 373 h 374" name="TY3"/>
                <a:gd fmla="*/ 66 w 254" name="TX4"/>
                <a:gd fmla="*/ 12 h 374" name="TY4"/>
                <a:gd fmla="*/ 44 w 254" name="TX5"/>
                <a:gd fmla="*/ 1 h 374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254" h="374">
                  <a:moveTo>
                    <a:pt x="44" y="1"/>
                  </a:moveTo>
                  <a:cubicBezTo>
                    <a:pt x="12" y="56"/>
                    <a:pt x="0" y="110"/>
                    <a:pt x="12" y="176"/>
                  </a:cubicBezTo>
                  <a:cubicBezTo>
                    <a:pt x="34" y="209"/>
                    <a:pt x="56" y="253"/>
                    <a:pt x="88" y="275"/>
                  </a:cubicBezTo>
                  <a:cubicBezTo>
                    <a:pt x="132" y="318"/>
                    <a:pt x="187" y="351"/>
                    <a:pt x="231" y="373"/>
                  </a:cubicBezTo>
                  <a:cubicBezTo>
                    <a:pt x="253" y="231"/>
                    <a:pt x="165" y="100"/>
                    <a:pt x="66" y="12"/>
                  </a:cubicBezTo>
                  <a:cubicBezTo>
                    <a:pt x="56" y="12"/>
                    <a:pt x="56" y="1"/>
                    <a:pt x="44" y="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25" name="Rect 0"/>
            <p:cNvSpPr>
              <a:spLocks/>
            </p:cNvSpPr>
            <p:nvPr/>
          </p:nvSpPr>
          <p:spPr>
            <a:xfrm rot="0">
              <a:off x="6962775" y="2339975"/>
              <a:ext cx="26035" cy="13335"/>
            </a:xfrm>
            <a:custGeom>
              <a:gdLst>
                <a:gd fmla="*/ 186 w 888" name="TX0"/>
                <a:gd fmla="*/ 0 h 440" name="TY0"/>
                <a:gd fmla="*/ 44 w 888" name="TX1"/>
                <a:gd fmla="*/ 76 h 440" name="TY1"/>
                <a:gd fmla="*/ 0 w 888" name="TX2"/>
                <a:gd fmla="*/ 142 h 440" name="TY2"/>
                <a:gd fmla="*/ 33 w 888" name="TX3"/>
                <a:gd fmla="*/ 153 h 440" name="TY3"/>
                <a:gd fmla="*/ 186 w 888" name="TX4"/>
                <a:gd fmla="*/ 88 h 440" name="TY4"/>
                <a:gd fmla="*/ 241 w 888" name="TX5"/>
                <a:gd fmla="*/ 11 h 440" name="TY5"/>
                <a:gd fmla="*/ 186 w 888" name="TX6"/>
                <a:gd fmla="*/ 0 h 440" name="TY6"/>
                <a:gd fmla="*/ 602 w 888" name="TX8"/>
                <a:gd fmla="*/ 142 h 440" name="TY8"/>
                <a:gd fmla="*/ 482 w 888" name="TX9"/>
                <a:gd fmla="*/ 164 h 440" name="TY9"/>
                <a:gd fmla="*/ 613 w 888" name="TX10"/>
                <a:gd fmla="*/ 251 h 440" name="TY10"/>
                <a:gd fmla="*/ 668 w 888" name="TX11"/>
                <a:gd fmla="*/ 241 h 440" name="TY11"/>
                <a:gd fmla="*/ 876 w 888" name="TX12"/>
                <a:gd fmla="*/ 438 h 440" name="TY12"/>
                <a:gd fmla="*/ 876 w 888" name="TX13"/>
                <a:gd fmla="*/ 416 h 440" name="TY13"/>
                <a:gd fmla="*/ 854 w 888" name="TX14"/>
                <a:gd fmla="*/ 405 h 440" name="TY14"/>
                <a:gd fmla="*/ 723 w 888" name="TX15"/>
                <a:gd fmla="*/ 273 h 440" name="TY15"/>
                <a:gd fmla="*/ 668 w 888" name="TX16"/>
                <a:gd fmla="*/ 142 h 440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888" h="440">
                  <a:moveTo>
                    <a:pt x="186" y="0"/>
                  </a:moveTo>
                  <a:cubicBezTo>
                    <a:pt x="132" y="0"/>
                    <a:pt x="88" y="32"/>
                    <a:pt x="44" y="76"/>
                  </a:cubicBezTo>
                  <a:cubicBezTo>
                    <a:pt x="33" y="98"/>
                    <a:pt x="11" y="120"/>
                    <a:pt x="0" y="142"/>
                  </a:cubicBezTo>
                  <a:cubicBezTo>
                    <a:pt x="11" y="153"/>
                    <a:pt x="22" y="153"/>
                    <a:pt x="33" y="153"/>
                  </a:cubicBezTo>
                  <a:cubicBezTo>
                    <a:pt x="88" y="153"/>
                    <a:pt x="142" y="131"/>
                    <a:pt x="186" y="88"/>
                  </a:cubicBezTo>
                  <a:cubicBezTo>
                    <a:pt x="208" y="66"/>
                    <a:pt x="230" y="44"/>
                    <a:pt x="241" y="11"/>
                  </a:cubicBezTo>
                  <a:cubicBezTo>
                    <a:pt x="230" y="0"/>
                    <a:pt x="208" y="0"/>
                    <a:pt x="186" y="0"/>
                  </a:cubicBezTo>
                  <a:close/>
                  <a:moveTo>
                    <a:pt x="602" y="142"/>
                  </a:moveTo>
                  <a:cubicBezTo>
                    <a:pt x="558" y="142"/>
                    <a:pt x="514" y="153"/>
                    <a:pt x="482" y="164"/>
                  </a:cubicBezTo>
                  <a:cubicBezTo>
                    <a:pt x="504" y="219"/>
                    <a:pt x="558" y="251"/>
                    <a:pt x="613" y="251"/>
                  </a:cubicBezTo>
                  <a:cubicBezTo>
                    <a:pt x="635" y="251"/>
                    <a:pt x="646" y="251"/>
                    <a:pt x="668" y="241"/>
                  </a:cubicBezTo>
                  <a:cubicBezTo>
                    <a:pt x="690" y="339"/>
                    <a:pt x="777" y="416"/>
                    <a:pt x="876" y="438"/>
                  </a:cubicBezTo>
                  <a:cubicBezTo>
                    <a:pt x="887" y="427"/>
                    <a:pt x="876" y="427"/>
                    <a:pt x="876" y="416"/>
                  </a:cubicBezTo>
                  <a:cubicBezTo>
                    <a:pt x="876" y="416"/>
                    <a:pt x="865" y="416"/>
                    <a:pt x="854" y="405"/>
                  </a:cubicBezTo>
                  <a:cubicBezTo>
                    <a:pt x="799" y="383"/>
                    <a:pt x="755" y="329"/>
                    <a:pt x="723" y="273"/>
                  </a:cubicBezTo>
                  <a:cubicBezTo>
                    <a:pt x="701" y="241"/>
                    <a:pt x="679" y="197"/>
                    <a:pt x="668" y="142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26" name="Rect 0"/>
            <p:cNvSpPr>
              <a:spLocks/>
            </p:cNvSpPr>
            <p:nvPr/>
          </p:nvSpPr>
          <p:spPr>
            <a:xfrm rot="0">
              <a:off x="6981825" y="2343785"/>
              <a:ext cx="6985" cy="8890"/>
            </a:xfrm>
            <a:custGeom>
              <a:gdLst>
                <a:gd fmla="*/ 1 w 211" name="TX0"/>
                <a:gd fmla="*/ 1 h 277" name="TY0"/>
                <a:gd fmla="*/ 56 w 211" name="TX1"/>
                <a:gd fmla="*/ 132 h 277" name="TY1"/>
                <a:gd fmla="*/ 187 w 211" name="TX2"/>
                <a:gd fmla="*/ 264 h 277" name="TY2"/>
                <a:gd fmla="*/ 209 w 211" name="TX3"/>
                <a:gd fmla="*/ 275 h 277" name="TY3"/>
                <a:gd fmla="*/ 56 w 211" name="TX4"/>
                <a:gd fmla="*/ 23 h 277" name="TY4"/>
                <a:gd fmla="*/ 1 w 211" name="TX5"/>
                <a:gd fmla="*/ 1 h 277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211" h="277">
                  <a:moveTo>
                    <a:pt x="1" y="1"/>
                  </a:moveTo>
                  <a:cubicBezTo>
                    <a:pt x="12" y="56"/>
                    <a:pt x="34" y="100"/>
                    <a:pt x="56" y="132"/>
                  </a:cubicBezTo>
                  <a:cubicBezTo>
                    <a:pt x="88" y="188"/>
                    <a:pt x="132" y="242"/>
                    <a:pt x="187" y="264"/>
                  </a:cubicBezTo>
                  <a:cubicBezTo>
                    <a:pt x="198" y="275"/>
                    <a:pt x="209" y="275"/>
                    <a:pt x="209" y="275"/>
                  </a:cubicBezTo>
                  <a:cubicBezTo>
                    <a:pt x="209" y="176"/>
                    <a:pt x="154" y="78"/>
                    <a:pt x="56" y="23"/>
                  </a:cubicBezTo>
                  <a:cubicBezTo>
                    <a:pt x="34" y="23"/>
                    <a:pt x="23" y="12"/>
                    <a:pt x="1" y="1"/>
                  </a:cubicBezTo>
                  <a:close/>
                </a:path>
              </a:pathLst>
            </a:custGeom>
            <a:solidFill>
              <a:srgbClr val="E4D89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27" name="Rect 0"/>
            <p:cNvSpPr>
              <a:spLocks/>
            </p:cNvSpPr>
            <p:nvPr/>
          </p:nvSpPr>
          <p:spPr>
            <a:xfrm rot="0">
              <a:off x="6965315" y="2359025"/>
              <a:ext cx="27940" cy="14605"/>
            </a:xfrm>
            <a:custGeom>
              <a:gdLst>
                <a:gd fmla="*/ 833 w 944" name="TX0"/>
                <a:gd fmla="*/ 1 h 484" name="TY0"/>
                <a:gd fmla="*/ 570 w 944" name="TX1"/>
                <a:gd fmla="*/ 66 h 484" name="TY1"/>
                <a:gd fmla="*/ 1 w 944" name="TX2"/>
                <a:gd fmla="*/ 340 h 484" name="TY2"/>
                <a:gd fmla="*/ 77 w 944" name="TX3"/>
                <a:gd fmla="*/ 438 h 484" name="TY3"/>
                <a:gd fmla="*/ 77 w 944" name="TX4"/>
                <a:gd fmla="*/ 450 h 484" name="TY4"/>
                <a:gd fmla="*/ 274 w 944" name="TX5"/>
                <a:gd fmla="*/ 482 h 484" name="TY5"/>
                <a:gd fmla="*/ 329 w 944" name="TX6"/>
                <a:gd fmla="*/ 482 h 484" name="TY6"/>
                <a:gd fmla="*/ 449 w 944" name="TX7"/>
                <a:gd fmla="*/ 450 h 484" name="TY7"/>
                <a:gd fmla="*/ 505 w 944" name="TX8"/>
                <a:gd fmla="*/ 373 h 484" name="TY8"/>
                <a:gd fmla="*/ 592 w 944" name="TX9"/>
                <a:gd fmla="*/ 340 h 484" name="TY9"/>
                <a:gd fmla="*/ 833 w 944" name="TX10"/>
                <a:gd fmla="*/ 263 h 484" name="TY10"/>
                <a:gd fmla="*/ 887 w 944" name="TX11"/>
                <a:gd fmla="*/ 44 h 484" name="TY11"/>
                <a:gd fmla="*/ 833 w 944" name="TX12"/>
                <a:gd fmla="*/ 1 h 484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944" h="484">
                  <a:moveTo>
                    <a:pt x="833" y="1"/>
                  </a:moveTo>
                  <a:cubicBezTo>
                    <a:pt x="745" y="34"/>
                    <a:pt x="658" y="56"/>
                    <a:pt x="570" y="66"/>
                  </a:cubicBezTo>
                  <a:cubicBezTo>
                    <a:pt x="351" y="99"/>
                    <a:pt x="89" y="154"/>
                    <a:pt x="1" y="340"/>
                  </a:cubicBezTo>
                  <a:cubicBezTo>
                    <a:pt x="33" y="362"/>
                    <a:pt x="67" y="406"/>
                    <a:pt x="77" y="438"/>
                  </a:cubicBezTo>
                  <a:lnTo>
                    <a:pt x="77" y="450"/>
                  </a:lnTo>
                  <a:lnTo>
                    <a:pt x="274" y="482"/>
                  </a:lnTo>
                  <a:lnTo>
                    <a:pt x="329" y="482"/>
                  </a:lnTo>
                  <a:cubicBezTo>
                    <a:pt x="373" y="482"/>
                    <a:pt x="417" y="472"/>
                    <a:pt x="449" y="450"/>
                  </a:cubicBezTo>
                  <a:cubicBezTo>
                    <a:pt x="471" y="428"/>
                    <a:pt x="483" y="395"/>
                    <a:pt x="505" y="373"/>
                  </a:cubicBezTo>
                  <a:cubicBezTo>
                    <a:pt x="526" y="351"/>
                    <a:pt x="559" y="340"/>
                    <a:pt x="592" y="340"/>
                  </a:cubicBezTo>
                  <a:cubicBezTo>
                    <a:pt x="668" y="329"/>
                    <a:pt x="767" y="318"/>
                    <a:pt x="833" y="263"/>
                  </a:cubicBezTo>
                  <a:cubicBezTo>
                    <a:pt x="909" y="219"/>
                    <a:pt x="942" y="110"/>
                    <a:pt x="887" y="44"/>
                  </a:cubicBezTo>
                  <a:cubicBezTo>
                    <a:pt x="865" y="22"/>
                    <a:pt x="855" y="12"/>
                    <a:pt x="833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28" name="Rect 0"/>
            <p:cNvSpPr>
              <a:spLocks/>
            </p:cNvSpPr>
            <p:nvPr/>
          </p:nvSpPr>
          <p:spPr>
            <a:xfrm rot="0">
              <a:off x="6964680" y="2369185"/>
              <a:ext cx="3175" cy="3810"/>
            </a:xfrm>
            <a:custGeom>
              <a:gdLst>
                <a:gd fmla="*/ 22 w 100" name="TX0"/>
                <a:gd fmla="*/ 0 h 111" name="TY0"/>
                <a:gd fmla="*/ 0 w 100" name="TX1"/>
                <a:gd fmla="*/ 66 h 111" name="TY1"/>
                <a:gd fmla="*/ 98 w 100" name="TX2"/>
                <a:gd fmla="*/ 110 h 111" name="TY2"/>
                <a:gd fmla="*/ 98 w 100" name="TX3"/>
                <a:gd fmla="*/ 98 h 111" name="TY3"/>
                <a:gd fmla="*/ 22 w 100" name="TX4"/>
                <a:gd fmla="*/ 0 h 111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00" h="111">
                  <a:moveTo>
                    <a:pt x="22" y="0"/>
                  </a:moveTo>
                  <a:cubicBezTo>
                    <a:pt x="11" y="22"/>
                    <a:pt x="0" y="44"/>
                    <a:pt x="0" y="66"/>
                  </a:cubicBezTo>
                  <a:cubicBezTo>
                    <a:pt x="32" y="77"/>
                    <a:pt x="66" y="98"/>
                    <a:pt x="98" y="110"/>
                  </a:cubicBezTo>
                  <a:lnTo>
                    <a:pt x="98" y="98"/>
                  </a:lnTo>
                  <a:cubicBezTo>
                    <a:pt x="88" y="66"/>
                    <a:pt x="54" y="22"/>
                    <a:pt x="22" y="0"/>
                  </a:cubicBezTo>
                  <a:close/>
                </a:path>
              </a:pathLst>
            </a:custGeom>
            <a:solidFill>
              <a:srgbClr val="E4D89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29" name="Rect 0"/>
            <p:cNvSpPr>
              <a:spLocks/>
            </p:cNvSpPr>
            <p:nvPr/>
          </p:nvSpPr>
          <p:spPr>
            <a:xfrm rot="0">
              <a:off x="6762115" y="2452370"/>
              <a:ext cx="42545" cy="33655"/>
            </a:xfrm>
            <a:custGeom>
              <a:gdLst>
                <a:gd fmla="*/ 339 w 1447" name="TX0"/>
                <a:gd fmla="*/ 0 h 1140" name="TY0"/>
                <a:gd fmla="*/ 307 w 1447" name="TX1"/>
                <a:gd fmla="*/ 99 h 1140" name="TY1"/>
                <a:gd fmla="*/ 208 w 1447" name="TX2"/>
                <a:gd fmla="*/ 187 h 1140" name="TY2"/>
                <a:gd fmla="*/ 11 w 1447" name="TX3"/>
                <a:gd fmla="*/ 482 h 1140" name="TY3"/>
                <a:gd fmla="*/ 44 w 1447" name="TX4"/>
                <a:gd fmla="*/ 701 h 1140" name="TY4"/>
                <a:gd fmla="*/ 153 w 1447" name="TX5"/>
                <a:gd fmla="*/ 756 h 1140" name="TY5"/>
                <a:gd fmla="*/ 241 w 1447" name="TX6"/>
                <a:gd fmla="*/ 701 h 1140" name="TY6"/>
                <a:gd fmla="*/ 427 w 1447" name="TX7"/>
                <a:gd fmla="*/ 1085 h 1140" name="TY7"/>
                <a:gd fmla="*/ 679 w 1447" name="TX8"/>
                <a:gd fmla="*/ 1139 h 1140" name="TY8"/>
                <a:gd fmla="*/ 745 w 1447" name="TX9"/>
                <a:gd fmla="*/ 1139 h 1140" name="TY9"/>
                <a:gd fmla="*/ 1117 w 1447" name="TX10"/>
                <a:gd fmla="*/ 1073 h 1140" name="TY10"/>
                <a:gd fmla="*/ 1193 w 1447" name="TX11"/>
                <a:gd fmla="*/ 1019 h 1140" name="TY11"/>
                <a:gd fmla="*/ 1193 w 1447" name="TX12"/>
                <a:gd fmla="*/ 986 h 1140" name="TY12"/>
                <a:gd fmla="*/ 1390 w 1447" name="TX13"/>
                <a:gd fmla="*/ 625 h 1140" name="TY13"/>
                <a:gd fmla="*/ 1390 w 1447" name="TX14"/>
                <a:gd fmla="*/ 613 h 1140" name="TY14"/>
                <a:gd fmla="*/ 1380 w 1447" name="TX15"/>
                <a:gd fmla="*/ 625 h 1140" name="TY15"/>
                <a:gd fmla="*/ 1292 w 1447" name="TX16"/>
                <a:gd fmla="*/ 898 h 1140" name="TY16"/>
                <a:gd fmla="*/ 1281 w 1447" name="TX17"/>
                <a:gd fmla="*/ 898 h 1140" name="TY17"/>
                <a:gd fmla="*/ 1040 w 1447" name="TX18"/>
                <a:gd fmla="*/ 1051 h 1140" name="TY18"/>
                <a:gd fmla="*/ 843 w 1447" name="TX19"/>
                <a:gd fmla="*/ 756 h 1140" name="TY19"/>
                <a:gd fmla="*/ 701 w 1447" name="TX20"/>
                <a:gd fmla="*/ 548 h 1140" name="TY20"/>
                <a:gd fmla="*/ 679 w 1447" name="TX21"/>
                <a:gd fmla="*/ 548 h 1140" name="TY21"/>
                <a:gd fmla="*/ 492 w 1447" name="TX22"/>
                <a:gd fmla="*/ 253 h 1140" name="TY22"/>
                <a:gd fmla="*/ 427 w 1447" name="TX23"/>
                <a:gd fmla="*/ 274 h 1140" name="TY23"/>
                <a:gd fmla="*/ 339 w 1447" name="TX24"/>
                <a:gd fmla="*/ 0 h 1140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1447" h="1140">
                  <a:moveTo>
                    <a:pt x="339" y="0"/>
                  </a:moveTo>
                  <a:cubicBezTo>
                    <a:pt x="339" y="34"/>
                    <a:pt x="328" y="66"/>
                    <a:pt x="307" y="99"/>
                  </a:cubicBezTo>
                  <a:cubicBezTo>
                    <a:pt x="273" y="132"/>
                    <a:pt x="241" y="154"/>
                    <a:pt x="208" y="187"/>
                  </a:cubicBezTo>
                  <a:cubicBezTo>
                    <a:pt x="109" y="263"/>
                    <a:pt x="44" y="362"/>
                    <a:pt x="11" y="482"/>
                  </a:cubicBezTo>
                  <a:cubicBezTo>
                    <a:pt x="0" y="559"/>
                    <a:pt x="0" y="647"/>
                    <a:pt x="44" y="701"/>
                  </a:cubicBezTo>
                  <a:cubicBezTo>
                    <a:pt x="66" y="734"/>
                    <a:pt x="109" y="756"/>
                    <a:pt x="153" y="756"/>
                  </a:cubicBezTo>
                  <a:cubicBezTo>
                    <a:pt x="186" y="756"/>
                    <a:pt x="219" y="734"/>
                    <a:pt x="241" y="701"/>
                  </a:cubicBezTo>
                  <a:cubicBezTo>
                    <a:pt x="273" y="844"/>
                    <a:pt x="317" y="997"/>
                    <a:pt x="427" y="1085"/>
                  </a:cubicBezTo>
                  <a:cubicBezTo>
                    <a:pt x="504" y="1128"/>
                    <a:pt x="591" y="1139"/>
                    <a:pt x="679" y="1139"/>
                  </a:cubicBezTo>
                  <a:lnTo>
                    <a:pt x="745" y="1139"/>
                  </a:lnTo>
                  <a:cubicBezTo>
                    <a:pt x="865" y="1128"/>
                    <a:pt x="996" y="1107"/>
                    <a:pt x="1117" y="1073"/>
                  </a:cubicBezTo>
                  <a:cubicBezTo>
                    <a:pt x="1149" y="1063"/>
                    <a:pt x="1182" y="1051"/>
                    <a:pt x="1193" y="1019"/>
                  </a:cubicBezTo>
                  <a:lnTo>
                    <a:pt x="1193" y="986"/>
                  </a:lnTo>
                  <a:cubicBezTo>
                    <a:pt x="1346" y="953"/>
                    <a:pt x="1445" y="767"/>
                    <a:pt x="1390" y="625"/>
                  </a:cubicBezTo>
                  <a:lnTo>
                    <a:pt x="1390" y="613"/>
                  </a:lnTo>
                  <a:cubicBezTo>
                    <a:pt x="1380" y="613"/>
                    <a:pt x="1380" y="625"/>
                    <a:pt x="1380" y="625"/>
                  </a:cubicBezTo>
                  <a:cubicBezTo>
                    <a:pt x="1281" y="679"/>
                    <a:pt x="1248" y="800"/>
                    <a:pt x="1292" y="898"/>
                  </a:cubicBezTo>
                  <a:lnTo>
                    <a:pt x="1281" y="898"/>
                  </a:lnTo>
                  <a:cubicBezTo>
                    <a:pt x="1182" y="898"/>
                    <a:pt x="1083" y="953"/>
                    <a:pt x="1040" y="1051"/>
                  </a:cubicBezTo>
                  <a:cubicBezTo>
                    <a:pt x="996" y="942"/>
                    <a:pt x="930" y="844"/>
                    <a:pt x="843" y="756"/>
                  </a:cubicBezTo>
                  <a:cubicBezTo>
                    <a:pt x="886" y="669"/>
                    <a:pt x="799" y="548"/>
                    <a:pt x="701" y="548"/>
                  </a:cubicBezTo>
                  <a:lnTo>
                    <a:pt x="679" y="548"/>
                  </a:lnTo>
                  <a:cubicBezTo>
                    <a:pt x="745" y="428"/>
                    <a:pt x="624" y="253"/>
                    <a:pt x="492" y="253"/>
                  </a:cubicBezTo>
                  <a:cubicBezTo>
                    <a:pt x="470" y="253"/>
                    <a:pt x="448" y="263"/>
                    <a:pt x="427" y="274"/>
                  </a:cubicBezTo>
                  <a:cubicBezTo>
                    <a:pt x="470" y="175"/>
                    <a:pt x="427" y="56"/>
                    <a:pt x="339" y="0"/>
                  </a:cubicBezTo>
                  <a:close/>
                </a:path>
              </a:pathLst>
            </a:custGeom>
            <a:solidFill>
              <a:srgbClr val="CDC07A">
                <a:alpha val="33755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30" name="Rect 0"/>
            <p:cNvSpPr>
              <a:spLocks/>
            </p:cNvSpPr>
            <p:nvPr/>
          </p:nvSpPr>
          <p:spPr>
            <a:xfrm rot="0">
              <a:off x="6823710" y="2389505"/>
              <a:ext cx="24130" cy="15875"/>
            </a:xfrm>
            <a:custGeom>
              <a:gdLst>
                <a:gd fmla="*/ 264 w 813" name="TX0"/>
                <a:gd fmla="*/ 1 h 539" name="TY0"/>
                <a:gd fmla="*/ 23 w 813" name="TX1"/>
                <a:gd fmla="*/ 187 h 539" name="TY1"/>
                <a:gd fmla="*/ 23 w 813" name="TX2"/>
                <a:gd fmla="*/ 384 h 539" name="TY2"/>
                <a:gd fmla="*/ 461 w 813" name="TX3"/>
                <a:gd fmla="*/ 121 h 539" name="TY3"/>
                <a:gd fmla="*/ 286 w 813" name="TX4"/>
                <a:gd fmla="*/ 12 h 539" name="TY4"/>
                <a:gd fmla="*/ 264 w 813" name="TX5"/>
                <a:gd fmla="*/ 1 h 539" name="TY5"/>
                <a:gd fmla="*/ 625 w 813" name="TX7"/>
                <a:gd fmla="*/ 220 h 539" name="TY7"/>
                <a:gd fmla="*/ 767 w 813" name="TX8"/>
                <a:gd fmla="*/ 538 h 539" name="TY8"/>
                <a:gd fmla="*/ 767 w 813" name="TX9"/>
                <a:gd fmla="*/ 307 h 539" name="TY9"/>
                <a:gd fmla="*/ 625 w 813" name="TX10"/>
                <a:gd fmla="*/ 220 h 539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813" h="539">
                  <a:moveTo>
                    <a:pt x="264" y="1"/>
                  </a:moveTo>
                  <a:cubicBezTo>
                    <a:pt x="154" y="1"/>
                    <a:pt x="55" y="88"/>
                    <a:pt x="23" y="187"/>
                  </a:cubicBezTo>
                  <a:cubicBezTo>
                    <a:pt x="1" y="253"/>
                    <a:pt x="1" y="319"/>
                    <a:pt x="23" y="384"/>
                  </a:cubicBezTo>
                  <a:cubicBezTo>
                    <a:pt x="187" y="329"/>
                    <a:pt x="307" y="198"/>
                    <a:pt x="461" y="121"/>
                  </a:cubicBezTo>
                  <a:cubicBezTo>
                    <a:pt x="427" y="66"/>
                    <a:pt x="362" y="12"/>
                    <a:pt x="286" y="12"/>
                  </a:cubicBezTo>
                  <a:cubicBezTo>
                    <a:pt x="274" y="1"/>
                    <a:pt x="274" y="1"/>
                    <a:pt x="264" y="1"/>
                  </a:cubicBezTo>
                  <a:close/>
                  <a:moveTo>
                    <a:pt x="625" y="220"/>
                  </a:moveTo>
                  <a:cubicBezTo>
                    <a:pt x="625" y="340"/>
                    <a:pt x="680" y="460"/>
                    <a:pt x="767" y="538"/>
                  </a:cubicBezTo>
                  <a:cubicBezTo>
                    <a:pt x="811" y="472"/>
                    <a:pt x="811" y="373"/>
                    <a:pt x="767" y="307"/>
                  </a:cubicBezTo>
                  <a:cubicBezTo>
                    <a:pt x="734" y="263"/>
                    <a:pt x="680" y="231"/>
                    <a:pt x="625" y="220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31" name="Rect 0"/>
            <p:cNvSpPr>
              <a:spLocks/>
            </p:cNvSpPr>
            <p:nvPr/>
          </p:nvSpPr>
          <p:spPr>
            <a:xfrm rot="0">
              <a:off x="6851650" y="2350770"/>
              <a:ext cx="29845" cy="31750"/>
            </a:xfrm>
            <a:custGeom>
              <a:gdLst>
                <a:gd fmla="*/ 603 w 1020" name="TX0"/>
                <a:gd fmla="*/ 1 h 1075" name="TY0"/>
                <a:gd fmla="*/ 515 w 1020" name="TX1"/>
                <a:gd fmla="*/ 67 h 1075" name="TY1"/>
                <a:gd fmla="*/ 766 w 1020" name="TX2"/>
                <a:gd fmla="*/ 538 h 1075" name="TY2"/>
                <a:gd fmla="*/ 690 w 1020" name="TX3"/>
                <a:gd fmla="*/ 888 h 1075" name="TY3"/>
                <a:gd fmla="*/ 625 w 1020" name="TX4"/>
                <a:gd fmla="*/ 899 h 1075" name="TY4"/>
                <a:gd fmla="*/ 471 w 1020" name="TX5"/>
                <a:gd fmla="*/ 844 h 1075" name="TY5"/>
                <a:gd fmla="*/ 318 w 1020" name="TX6"/>
                <a:gd fmla="*/ 647 h 1075" name="TY6"/>
                <a:gd fmla="*/ 33 w 1020" name="TX7"/>
                <a:gd fmla="*/ 297 h 1075" name="TY7"/>
                <a:gd fmla="*/ 33 w 1020" name="TX8"/>
                <a:gd fmla="*/ 297 h 1075" name="TY8"/>
                <a:gd fmla="*/ 88 w 1020" name="TX9"/>
                <a:gd fmla="*/ 548 h 1075" name="TY9"/>
                <a:gd fmla="*/ 230 w 1020" name="TX10"/>
                <a:gd fmla="*/ 964 h 1075" name="TY10"/>
                <a:gd fmla="*/ 581 w 1020" name="TX11"/>
                <a:gd fmla="*/ 1074 h 1075" name="TY11"/>
                <a:gd fmla="*/ 865 w 1020" name="TX12"/>
                <a:gd fmla="*/ 976 h 1075" name="TY12"/>
                <a:gd fmla="*/ 1019 w 1020" name="TX13"/>
                <a:gd fmla="*/ 767 h 1075" name="TY13"/>
                <a:gd fmla="*/ 800 w 1020" name="TX14"/>
                <a:gd fmla="*/ 417 h 1075" name="TY14"/>
                <a:gd fmla="*/ 625 w 1020" name="TX15"/>
                <a:gd fmla="*/ 56 h 1075" name="TY15"/>
                <a:gd fmla="*/ 603 w 1020" name="TX16"/>
                <a:gd fmla="*/ 1 h 1075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1020" h="1075">
                  <a:moveTo>
                    <a:pt x="603" y="1"/>
                  </a:moveTo>
                  <a:cubicBezTo>
                    <a:pt x="569" y="23"/>
                    <a:pt x="537" y="34"/>
                    <a:pt x="515" y="67"/>
                  </a:cubicBezTo>
                  <a:cubicBezTo>
                    <a:pt x="613" y="220"/>
                    <a:pt x="712" y="363"/>
                    <a:pt x="766" y="538"/>
                  </a:cubicBezTo>
                  <a:cubicBezTo>
                    <a:pt x="810" y="658"/>
                    <a:pt x="810" y="822"/>
                    <a:pt x="690" y="888"/>
                  </a:cubicBezTo>
                  <a:cubicBezTo>
                    <a:pt x="668" y="899"/>
                    <a:pt x="646" y="899"/>
                    <a:pt x="625" y="899"/>
                  </a:cubicBezTo>
                  <a:cubicBezTo>
                    <a:pt x="569" y="899"/>
                    <a:pt x="504" y="877"/>
                    <a:pt x="471" y="844"/>
                  </a:cubicBezTo>
                  <a:cubicBezTo>
                    <a:pt x="406" y="789"/>
                    <a:pt x="362" y="713"/>
                    <a:pt x="318" y="647"/>
                  </a:cubicBezTo>
                  <a:cubicBezTo>
                    <a:pt x="230" y="526"/>
                    <a:pt x="131" y="406"/>
                    <a:pt x="33" y="297"/>
                  </a:cubicBezTo>
                  <a:lnTo>
                    <a:pt x="33" y="297"/>
                  </a:lnTo>
                  <a:cubicBezTo>
                    <a:pt x="22" y="384"/>
                    <a:pt x="33" y="483"/>
                    <a:pt x="88" y="548"/>
                  </a:cubicBezTo>
                  <a:cubicBezTo>
                    <a:pt x="0" y="680"/>
                    <a:pt x="99" y="866"/>
                    <a:pt x="230" y="964"/>
                  </a:cubicBezTo>
                  <a:cubicBezTo>
                    <a:pt x="328" y="1041"/>
                    <a:pt x="460" y="1074"/>
                    <a:pt x="581" y="1074"/>
                  </a:cubicBezTo>
                  <a:cubicBezTo>
                    <a:pt x="679" y="1074"/>
                    <a:pt x="788" y="1041"/>
                    <a:pt x="865" y="976"/>
                  </a:cubicBezTo>
                  <a:cubicBezTo>
                    <a:pt x="931" y="921"/>
                    <a:pt x="985" y="844"/>
                    <a:pt x="1019" y="767"/>
                  </a:cubicBezTo>
                  <a:cubicBezTo>
                    <a:pt x="931" y="658"/>
                    <a:pt x="865" y="538"/>
                    <a:pt x="800" y="417"/>
                  </a:cubicBezTo>
                  <a:cubicBezTo>
                    <a:pt x="734" y="297"/>
                    <a:pt x="679" y="176"/>
                    <a:pt x="625" y="56"/>
                  </a:cubicBezTo>
                  <a:cubicBezTo>
                    <a:pt x="625" y="34"/>
                    <a:pt x="613" y="23"/>
                    <a:pt x="603" y="1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32" name="Rect 0"/>
            <p:cNvSpPr>
              <a:spLocks/>
            </p:cNvSpPr>
            <p:nvPr/>
          </p:nvSpPr>
          <p:spPr>
            <a:xfrm rot="0">
              <a:off x="6887845" y="2322195"/>
              <a:ext cx="26035" cy="22225"/>
            </a:xfrm>
            <a:custGeom>
              <a:gdLst>
                <a:gd fmla="*/ 657 w 888" name="TX0"/>
                <a:gd fmla="*/ 1 h 758" name="TY0"/>
                <a:gd fmla="*/ 657 w 888" name="TX1"/>
                <a:gd fmla="*/ 1 h 758" name="TY1"/>
                <a:gd fmla="*/ 789 w 888" name="TX2"/>
                <a:gd fmla="*/ 679 h 758" name="TY2"/>
                <a:gd fmla="*/ 833 w 888" name="TX3"/>
                <a:gd fmla="*/ 263 h 758" name="TY3"/>
                <a:gd fmla="*/ 657 w 888" name="TX4"/>
                <a:gd fmla="*/ 1 h 758" name="TY4"/>
                <a:gd fmla="*/ 55 w 888" name="TX6"/>
                <a:gd fmla="*/ 209 h 758" name="TY6"/>
                <a:gd fmla="*/ 33 w 888" name="TX7"/>
                <a:gd fmla="*/ 241 h 758" name="TY7"/>
                <a:gd fmla="*/ 33 w 888" name="TX8"/>
                <a:gd fmla="*/ 494 h 758" name="TY8"/>
                <a:gd fmla="*/ 154 w 888" name="TX9"/>
                <a:gd fmla="*/ 647 h 758" name="TY9"/>
                <a:gd fmla="*/ 186 w 888" name="TX10"/>
                <a:gd fmla="*/ 756 h 758" name="TY10"/>
                <a:gd fmla="*/ 110 w 888" name="TX11"/>
                <a:gd fmla="*/ 460 h 758" name="TY11"/>
                <a:gd fmla="*/ 55 w 888" name="TX12"/>
                <a:gd fmla="*/ 209 h 758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888" h="758">
                  <a:moveTo>
                    <a:pt x="657" y="1"/>
                  </a:moveTo>
                  <a:lnTo>
                    <a:pt x="657" y="1"/>
                  </a:lnTo>
                  <a:cubicBezTo>
                    <a:pt x="679" y="231"/>
                    <a:pt x="734" y="460"/>
                    <a:pt x="789" y="679"/>
                  </a:cubicBezTo>
                  <a:cubicBezTo>
                    <a:pt x="887" y="581"/>
                    <a:pt x="865" y="406"/>
                    <a:pt x="833" y="263"/>
                  </a:cubicBezTo>
                  <a:cubicBezTo>
                    <a:pt x="811" y="154"/>
                    <a:pt x="767" y="22"/>
                    <a:pt x="657" y="1"/>
                  </a:cubicBezTo>
                  <a:close/>
                  <a:moveTo>
                    <a:pt x="55" y="209"/>
                  </a:moveTo>
                  <a:cubicBezTo>
                    <a:pt x="44" y="220"/>
                    <a:pt x="44" y="231"/>
                    <a:pt x="33" y="241"/>
                  </a:cubicBezTo>
                  <a:cubicBezTo>
                    <a:pt x="1" y="319"/>
                    <a:pt x="1" y="417"/>
                    <a:pt x="33" y="494"/>
                  </a:cubicBezTo>
                  <a:cubicBezTo>
                    <a:pt x="55" y="559"/>
                    <a:pt x="99" y="614"/>
                    <a:pt x="154" y="647"/>
                  </a:cubicBezTo>
                  <a:cubicBezTo>
                    <a:pt x="142" y="679"/>
                    <a:pt x="164" y="723"/>
                    <a:pt x="186" y="756"/>
                  </a:cubicBezTo>
                  <a:cubicBezTo>
                    <a:pt x="154" y="657"/>
                    <a:pt x="132" y="559"/>
                    <a:pt x="110" y="460"/>
                  </a:cubicBezTo>
                  <a:cubicBezTo>
                    <a:pt x="88" y="373"/>
                    <a:pt x="66" y="297"/>
                    <a:pt x="55" y="209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33" name="Rect 0"/>
            <p:cNvSpPr>
              <a:spLocks/>
            </p:cNvSpPr>
            <p:nvPr/>
          </p:nvSpPr>
          <p:spPr>
            <a:xfrm rot="0">
              <a:off x="6918960" y="2296795"/>
              <a:ext cx="24130" cy="32385"/>
            </a:xfrm>
            <a:custGeom>
              <a:gdLst>
                <a:gd fmla="*/ 362 w 823" name="TX0"/>
                <a:gd fmla="*/ 1 h 1097" name="TY0"/>
                <a:gd fmla="*/ 131 w 823" name="TX1"/>
                <a:gd fmla="*/ 154 h 1097" name="TY1"/>
                <a:gd fmla="*/ 77 w 823" name="TX2"/>
                <a:gd fmla="*/ 482 h 1097" name="TY2"/>
                <a:gd fmla="*/ 77 w 823" name="TX3"/>
                <a:gd fmla="*/ 548 h 1097" name="TY3"/>
                <a:gd fmla="*/ 88 w 823" name="TX4"/>
                <a:gd fmla="*/ 559 h 1097" name="TY4"/>
                <a:gd fmla="*/ 77 w 823" name="TX5"/>
                <a:gd fmla="*/ 570 h 1097" name="TY5"/>
                <a:gd fmla="*/ 88 w 823" name="TX6"/>
                <a:gd fmla="*/ 570 h 1097" name="TY6"/>
                <a:gd fmla="*/ 88 w 823" name="TX7"/>
                <a:gd fmla="*/ 581 h 1097" name="TY7"/>
                <a:gd fmla="*/ 99 w 823" name="TX8"/>
                <a:gd fmla="*/ 603 h 1097" name="TY8"/>
                <a:gd fmla="*/ 174 w 823" name="TX9"/>
                <a:gd fmla="*/ 647 h 1097" name="TY9"/>
                <a:gd fmla="*/ 174 w 823" name="TX10"/>
                <a:gd fmla="*/ 647 h 1097" name="TY10"/>
                <a:gd fmla="*/ 44 w 823" name="TX11"/>
                <a:gd fmla="*/ 713 h 1097" name="TY11"/>
                <a:gd fmla="*/ 187 w 823" name="TX12"/>
                <a:gd fmla="*/ 1008 h 1097" name="TY12"/>
                <a:gd fmla="*/ 449 w 823" name="TX13"/>
                <a:gd fmla="*/ 1096 h 1097" name="TY13"/>
                <a:gd fmla="*/ 581 w 823" name="TX14"/>
                <a:gd fmla="*/ 1052 h 1097" name="TY14"/>
                <a:gd fmla="*/ 668 w 823" name="TX15"/>
                <a:gd fmla="*/ 964 h 1097" name="TY15"/>
                <a:gd fmla="*/ 635 w 823" name="TX16"/>
                <a:gd fmla="*/ 920 h 1097" name="TY16"/>
                <a:gd fmla="*/ 668 w 823" name="TX17"/>
                <a:gd fmla="*/ 679 h 1097" name="TY17"/>
                <a:gd fmla="*/ 723 w 823" name="TX18"/>
                <a:gd fmla="*/ 658 h 1097" name="TY18"/>
                <a:gd fmla="*/ 778 w 823" name="TX19"/>
                <a:gd fmla="*/ 669 h 1097" name="TY19"/>
                <a:gd fmla="*/ 788 w 823" name="TX20"/>
                <a:gd fmla="*/ 329 h 1097" name="TY20"/>
                <a:gd fmla="*/ 646 w 823" name="TX21"/>
                <a:gd fmla="*/ 176 h 1097" name="TY21"/>
                <a:gd fmla="*/ 625 w 823" name="TX22"/>
                <a:gd fmla="*/ 176 h 1097" name="TY22"/>
                <a:gd fmla="*/ 547 w 823" name="TX23"/>
                <a:gd fmla="*/ 198 h 1097" name="TY23"/>
                <a:gd fmla="*/ 416 w 823" name="TX24"/>
                <a:gd fmla="*/ 12 h 1097" name="TY24"/>
                <a:gd fmla="*/ 362 w 823" name="TX25"/>
                <a:gd fmla="*/ 1 h 1097" name="TY2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</a:cxnLst>
              <a:rect l="l" t="t" r="r" b="b"/>
              <a:pathLst>
                <a:path w="823" h="1097">
                  <a:moveTo>
                    <a:pt x="362" y="1"/>
                  </a:moveTo>
                  <a:cubicBezTo>
                    <a:pt x="274" y="1"/>
                    <a:pt x="175" y="66"/>
                    <a:pt x="131" y="154"/>
                  </a:cubicBezTo>
                  <a:cubicBezTo>
                    <a:pt x="77" y="253"/>
                    <a:pt x="66" y="373"/>
                    <a:pt x="77" y="482"/>
                  </a:cubicBezTo>
                  <a:lnTo>
                    <a:pt x="77" y="548"/>
                  </a:lnTo>
                  <a:cubicBezTo>
                    <a:pt x="77" y="559"/>
                    <a:pt x="88" y="559"/>
                    <a:pt x="88" y="559"/>
                  </a:cubicBezTo>
                  <a:lnTo>
                    <a:pt x="77" y="570"/>
                  </a:lnTo>
                  <a:lnTo>
                    <a:pt x="88" y="570"/>
                  </a:lnTo>
                  <a:lnTo>
                    <a:pt x="88" y="581"/>
                  </a:lnTo>
                  <a:cubicBezTo>
                    <a:pt x="88" y="581"/>
                    <a:pt x="88" y="592"/>
                    <a:pt x="99" y="603"/>
                  </a:cubicBezTo>
                  <a:cubicBezTo>
                    <a:pt x="109" y="625"/>
                    <a:pt x="142" y="647"/>
                    <a:pt x="174" y="647"/>
                  </a:cubicBezTo>
                  <a:lnTo>
                    <a:pt x="174" y="647"/>
                  </a:lnTo>
                  <a:lnTo>
                    <a:pt x="44" y="713"/>
                  </a:lnTo>
                  <a:cubicBezTo>
                    <a:pt x="0" y="833"/>
                    <a:pt x="99" y="942"/>
                    <a:pt x="187" y="1008"/>
                  </a:cubicBezTo>
                  <a:cubicBezTo>
                    <a:pt x="263" y="1052"/>
                    <a:pt x="362" y="1096"/>
                    <a:pt x="449" y="1096"/>
                  </a:cubicBezTo>
                  <a:cubicBezTo>
                    <a:pt x="493" y="1096"/>
                    <a:pt x="547" y="1085"/>
                    <a:pt x="581" y="1052"/>
                  </a:cubicBezTo>
                  <a:cubicBezTo>
                    <a:pt x="613" y="1030"/>
                    <a:pt x="646" y="997"/>
                    <a:pt x="668" y="964"/>
                  </a:cubicBezTo>
                  <a:cubicBezTo>
                    <a:pt x="657" y="954"/>
                    <a:pt x="646" y="932"/>
                    <a:pt x="635" y="920"/>
                  </a:cubicBezTo>
                  <a:cubicBezTo>
                    <a:pt x="581" y="844"/>
                    <a:pt x="591" y="723"/>
                    <a:pt x="668" y="679"/>
                  </a:cubicBezTo>
                  <a:cubicBezTo>
                    <a:pt x="690" y="669"/>
                    <a:pt x="701" y="658"/>
                    <a:pt x="723" y="658"/>
                  </a:cubicBezTo>
                  <a:cubicBezTo>
                    <a:pt x="745" y="658"/>
                    <a:pt x="766" y="669"/>
                    <a:pt x="778" y="669"/>
                  </a:cubicBezTo>
                  <a:cubicBezTo>
                    <a:pt x="810" y="559"/>
                    <a:pt x="822" y="439"/>
                    <a:pt x="788" y="329"/>
                  </a:cubicBezTo>
                  <a:cubicBezTo>
                    <a:pt x="766" y="263"/>
                    <a:pt x="712" y="198"/>
                    <a:pt x="646" y="176"/>
                  </a:cubicBezTo>
                  <a:lnTo>
                    <a:pt x="625" y="176"/>
                  </a:lnTo>
                  <a:cubicBezTo>
                    <a:pt x="591" y="176"/>
                    <a:pt x="569" y="176"/>
                    <a:pt x="547" y="198"/>
                  </a:cubicBezTo>
                  <a:cubicBezTo>
                    <a:pt x="547" y="122"/>
                    <a:pt x="504" y="34"/>
                    <a:pt x="416" y="12"/>
                  </a:cubicBezTo>
                  <a:cubicBezTo>
                    <a:pt x="406" y="1"/>
                    <a:pt x="384" y="1"/>
                    <a:pt x="362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34" name="Rect 0"/>
            <p:cNvSpPr>
              <a:spLocks/>
            </p:cNvSpPr>
            <p:nvPr/>
          </p:nvSpPr>
          <p:spPr>
            <a:xfrm rot="0">
              <a:off x="7016115" y="2426970"/>
              <a:ext cx="28575" cy="36195"/>
            </a:xfrm>
            <a:custGeom>
              <a:gdLst>
                <a:gd fmla="*/ 515 w 976" name="TX0"/>
                <a:gd fmla="*/ 0 h 1228" name="TY0"/>
                <a:gd fmla="*/ 515 w 976" name="TX1"/>
                <a:gd fmla="*/ 0 h 1228" name="TY1"/>
                <a:gd fmla="*/ 614 w 976" name="TX2"/>
                <a:gd fmla="*/ 143 h 1228" name="TY2"/>
                <a:gd fmla="*/ 515 w 976" name="TX3"/>
                <a:gd fmla="*/ 0 h 1228" name="TY3"/>
                <a:gd fmla="*/ 132 w 976" name="TX5"/>
                <a:gd fmla="*/ 811 h 1228" name="TY5"/>
                <a:gd fmla="*/ 1 w 976" name="TX6"/>
                <a:gd fmla="*/ 833 h 1228" name="TY6"/>
                <a:gd fmla="*/ 11 w 976" name="TX7"/>
                <a:gd fmla="*/ 953 h 1228" name="TY7"/>
                <a:gd fmla="*/ 373 w 976" name="TX8"/>
                <a:gd fmla="*/ 1172 h 1228" name="TY8"/>
                <a:gd fmla="*/ 756 w 976" name="TX9"/>
                <a:gd fmla="*/ 1227 h 1228" name="TY9"/>
                <a:gd fmla="*/ 975 w 976" name="TX10"/>
                <a:gd fmla="*/ 1194 h 1228" name="TY10"/>
                <a:gd fmla="*/ 942 w 976" name="TX11"/>
                <a:gd fmla="*/ 1161 h 1228" name="TY11"/>
                <a:gd fmla="*/ 843 w 976" name="TX12"/>
                <a:gd fmla="*/ 1129 h 1228" name="TY12"/>
                <a:gd fmla="*/ 745 w 976" name="TX13"/>
                <a:gd fmla="*/ 1139 h 1228" name="TY13"/>
                <a:gd fmla="*/ 646 w 976" name="TX14"/>
                <a:gd fmla="*/ 1150 h 1228" name="TY14"/>
                <a:gd fmla="*/ 537 w 976" name="TX15"/>
                <a:gd fmla="*/ 1117 h 1228" name="TY15"/>
                <a:gd fmla="*/ 460 w 976" name="TX16"/>
                <a:gd fmla="*/ 953 h 1228" name="TY16"/>
                <a:gd fmla="*/ 176 w 976" name="TX17"/>
                <a:gd fmla="*/ 811 h 1228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976" h="1228">
                  <a:moveTo>
                    <a:pt x="515" y="0"/>
                  </a:moveTo>
                  <a:lnTo>
                    <a:pt x="515" y="0"/>
                  </a:lnTo>
                  <a:cubicBezTo>
                    <a:pt x="537" y="56"/>
                    <a:pt x="570" y="99"/>
                    <a:pt x="614" y="143"/>
                  </a:cubicBezTo>
                  <a:cubicBezTo>
                    <a:pt x="614" y="78"/>
                    <a:pt x="570" y="34"/>
                    <a:pt x="515" y="0"/>
                  </a:cubicBezTo>
                  <a:close/>
                  <a:moveTo>
                    <a:pt x="132" y="811"/>
                  </a:moveTo>
                  <a:cubicBezTo>
                    <a:pt x="88" y="822"/>
                    <a:pt x="44" y="833"/>
                    <a:pt x="1" y="833"/>
                  </a:cubicBezTo>
                  <a:cubicBezTo>
                    <a:pt x="1" y="876"/>
                    <a:pt x="1" y="920"/>
                    <a:pt x="11" y="953"/>
                  </a:cubicBezTo>
                  <a:cubicBezTo>
                    <a:pt x="66" y="1095"/>
                    <a:pt x="230" y="1139"/>
                    <a:pt x="373" y="1172"/>
                  </a:cubicBezTo>
                  <a:cubicBezTo>
                    <a:pt x="493" y="1205"/>
                    <a:pt x="624" y="1227"/>
                    <a:pt x="756" y="1227"/>
                  </a:cubicBezTo>
                  <a:cubicBezTo>
                    <a:pt x="833" y="1227"/>
                    <a:pt x="898" y="1216"/>
                    <a:pt x="975" y="1194"/>
                  </a:cubicBezTo>
                  <a:lnTo>
                    <a:pt x="942" y="1161"/>
                  </a:lnTo>
                  <a:cubicBezTo>
                    <a:pt x="920" y="1139"/>
                    <a:pt x="876" y="1129"/>
                    <a:pt x="843" y="1129"/>
                  </a:cubicBezTo>
                  <a:cubicBezTo>
                    <a:pt x="811" y="1129"/>
                    <a:pt x="778" y="1139"/>
                    <a:pt x="745" y="1139"/>
                  </a:cubicBezTo>
                  <a:cubicBezTo>
                    <a:pt x="712" y="1150"/>
                    <a:pt x="679" y="1150"/>
                    <a:pt x="646" y="1150"/>
                  </a:cubicBezTo>
                  <a:cubicBezTo>
                    <a:pt x="602" y="1150"/>
                    <a:pt x="570" y="1150"/>
                    <a:pt x="537" y="1117"/>
                  </a:cubicBezTo>
                  <a:cubicBezTo>
                    <a:pt x="493" y="1073"/>
                    <a:pt x="493" y="1008"/>
                    <a:pt x="460" y="953"/>
                  </a:cubicBezTo>
                  <a:cubicBezTo>
                    <a:pt x="405" y="854"/>
                    <a:pt x="296" y="811"/>
                    <a:pt x="176" y="81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35" name="Rect 0"/>
            <p:cNvSpPr>
              <a:spLocks/>
            </p:cNvSpPr>
            <p:nvPr/>
          </p:nvSpPr>
          <p:spPr>
            <a:xfrm rot="0">
              <a:off x="7063740" y="2462530"/>
              <a:ext cx="23495" cy="25400"/>
            </a:xfrm>
            <a:custGeom>
              <a:gdLst>
                <a:gd fmla="*/ 548 w 791" name="TX0"/>
                <a:gd fmla="*/ 1 h 856" name="TY0"/>
                <a:gd fmla="*/ 351 w 791" name="TX1"/>
                <a:gd fmla="*/ 176 h 856" name="TY1"/>
                <a:gd fmla="*/ 340 w 791" name="TX2"/>
                <a:gd fmla="*/ 592 h 856" name="TY2"/>
                <a:gd fmla="*/ 154 w 791" name="TX3"/>
                <a:gd fmla="*/ 494 h 856" name="TY3"/>
                <a:gd fmla="*/ 154 w 791" name="TX4"/>
                <a:gd fmla="*/ 494 h 856" name="TY4"/>
                <a:gd fmla="*/ 1 w 791" name="TX5"/>
                <a:gd fmla="*/ 778 h 856" name="TY5"/>
                <a:gd fmla="*/ 165 w 791" name="TX6"/>
                <a:gd fmla="*/ 855 h 856" name="TY6"/>
                <a:gd fmla="*/ 220 w 791" name="TX7"/>
                <a:gd fmla="*/ 855 h 856" name="TY7"/>
                <a:gd fmla="*/ 559 w 791" name="TX8"/>
                <a:gd fmla="*/ 745 h 856" name="TY8"/>
                <a:gd fmla="*/ 603 w 791" name="TX9"/>
                <a:gd fmla="*/ 713 h 856" name="TY9"/>
                <a:gd fmla="*/ 603 w 791" name="TX10"/>
                <a:gd fmla="*/ 636 h 856" name="TY10"/>
                <a:gd fmla="*/ 734 w 791" name="TX11"/>
                <a:gd fmla="*/ 461 h 856" name="TY11"/>
                <a:gd fmla="*/ 636 w 791" name="TX12"/>
                <a:gd fmla="*/ 242 h 856" name="TY12"/>
                <a:gd fmla="*/ 548 w 791" name="TX13"/>
                <a:gd fmla="*/ 209 h 856" name="TY13"/>
                <a:gd fmla="*/ 559 w 791" name="TX14"/>
                <a:gd fmla="*/ 165 h 856" name="TY14"/>
                <a:gd fmla="*/ 548 w 791" name="TX15"/>
                <a:gd fmla="*/ 1 h 856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791" h="856">
                  <a:moveTo>
                    <a:pt x="548" y="1"/>
                  </a:moveTo>
                  <a:cubicBezTo>
                    <a:pt x="461" y="12"/>
                    <a:pt x="373" y="88"/>
                    <a:pt x="351" y="176"/>
                  </a:cubicBezTo>
                  <a:cubicBezTo>
                    <a:pt x="318" y="307"/>
                    <a:pt x="373" y="450"/>
                    <a:pt x="340" y="592"/>
                  </a:cubicBezTo>
                  <a:cubicBezTo>
                    <a:pt x="274" y="559"/>
                    <a:pt x="220" y="526"/>
                    <a:pt x="154" y="494"/>
                  </a:cubicBezTo>
                  <a:lnTo>
                    <a:pt x="154" y="494"/>
                  </a:lnTo>
                  <a:cubicBezTo>
                    <a:pt x="187" y="603"/>
                    <a:pt x="110" y="713"/>
                    <a:pt x="1" y="778"/>
                  </a:cubicBezTo>
                  <a:cubicBezTo>
                    <a:pt x="45" y="811"/>
                    <a:pt x="110" y="844"/>
                    <a:pt x="165" y="855"/>
                  </a:cubicBezTo>
                  <a:lnTo>
                    <a:pt x="220" y="855"/>
                  </a:lnTo>
                  <a:cubicBezTo>
                    <a:pt x="340" y="855"/>
                    <a:pt x="461" y="811"/>
                    <a:pt x="559" y="745"/>
                  </a:cubicBezTo>
                  <a:cubicBezTo>
                    <a:pt x="581" y="735"/>
                    <a:pt x="603" y="723"/>
                    <a:pt x="603" y="713"/>
                  </a:cubicBezTo>
                  <a:cubicBezTo>
                    <a:pt x="614" y="679"/>
                    <a:pt x="603" y="658"/>
                    <a:pt x="603" y="636"/>
                  </a:cubicBezTo>
                  <a:cubicBezTo>
                    <a:pt x="603" y="559"/>
                    <a:pt x="690" y="526"/>
                    <a:pt x="734" y="461"/>
                  </a:cubicBezTo>
                  <a:cubicBezTo>
                    <a:pt x="789" y="384"/>
                    <a:pt x="734" y="253"/>
                    <a:pt x="636" y="242"/>
                  </a:cubicBezTo>
                  <a:cubicBezTo>
                    <a:pt x="603" y="242"/>
                    <a:pt x="559" y="242"/>
                    <a:pt x="548" y="209"/>
                  </a:cubicBezTo>
                  <a:cubicBezTo>
                    <a:pt x="548" y="198"/>
                    <a:pt x="548" y="176"/>
                    <a:pt x="559" y="165"/>
                  </a:cubicBezTo>
                  <a:cubicBezTo>
                    <a:pt x="570" y="110"/>
                    <a:pt x="570" y="56"/>
                    <a:pt x="548" y="1"/>
                  </a:cubicBezTo>
                  <a:close/>
                </a:path>
              </a:pathLst>
            </a:custGeom>
            <a:solidFill>
              <a:srgbClr val="CDC07A">
                <a:alpha val="33755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36" name="Rect 0"/>
            <p:cNvSpPr>
              <a:spLocks/>
            </p:cNvSpPr>
            <p:nvPr/>
          </p:nvSpPr>
          <p:spPr>
            <a:xfrm rot="0">
              <a:off x="6713220" y="2448560"/>
              <a:ext cx="26035" cy="22225"/>
            </a:xfrm>
            <a:custGeom>
              <a:gdLst>
                <a:gd fmla="*/ 351 w 889" name="TX0"/>
                <a:gd fmla="*/ 1 h 747" name="TY0"/>
                <a:gd fmla="*/ 296 w 889" name="TX1"/>
                <a:gd fmla="*/ 12 h 747" name="TY1"/>
                <a:gd fmla="*/ 209 w 889" name="TX2"/>
                <a:gd fmla="*/ 307 h 747" name="TY2"/>
                <a:gd fmla="*/ 154 w 889" name="TX3"/>
                <a:gd fmla="*/ 297 h 747" name="TY3"/>
                <a:gd fmla="*/ 11 w 889" name="TX4"/>
                <a:gd fmla="*/ 406 h 747" name="TY4"/>
                <a:gd fmla="*/ 1 w 889" name="TX5"/>
                <a:gd fmla="*/ 483 h 747" name="TY5"/>
                <a:gd fmla="*/ 11 w 889" name="TX6"/>
                <a:gd fmla="*/ 483 h 747" name="TY6"/>
                <a:gd fmla="*/ 45 w 889" name="TX7"/>
                <a:gd fmla="*/ 472 h 747" name="TY7"/>
                <a:gd fmla="*/ 209 w 889" name="TX8"/>
                <a:gd fmla="*/ 647 h 747" name="TY8"/>
                <a:gd fmla="*/ 406 w 889" name="TX9"/>
                <a:gd fmla="*/ 505 h 747" name="TY9"/>
                <a:gd fmla="*/ 439 w 889" name="TX10"/>
                <a:gd fmla="*/ 505 h 747" name="TY10"/>
                <a:gd fmla="*/ 680 w 889" name="TX11"/>
                <a:gd fmla="*/ 702 h 747" name="TY11"/>
                <a:gd fmla="*/ 702 w 889" name="TX12"/>
                <a:gd fmla="*/ 745 h 747" name="TY12"/>
                <a:gd fmla="*/ 646 w 889" name="TX13"/>
                <a:gd fmla="*/ 166 h 747" name="TY13"/>
                <a:gd fmla="*/ 548 w 889" name="TX14"/>
                <a:gd fmla="*/ 188 h 747" name="TY14"/>
                <a:gd fmla="*/ 351 w 889" name="TX15"/>
                <a:gd fmla="*/ 1 h 747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889" h="747">
                  <a:moveTo>
                    <a:pt x="351" y="1"/>
                  </a:moveTo>
                  <a:cubicBezTo>
                    <a:pt x="329" y="1"/>
                    <a:pt x="307" y="12"/>
                    <a:pt x="296" y="12"/>
                  </a:cubicBezTo>
                  <a:cubicBezTo>
                    <a:pt x="176" y="56"/>
                    <a:pt x="132" y="209"/>
                    <a:pt x="209" y="307"/>
                  </a:cubicBezTo>
                  <a:cubicBezTo>
                    <a:pt x="187" y="307"/>
                    <a:pt x="176" y="297"/>
                    <a:pt x="154" y="297"/>
                  </a:cubicBezTo>
                  <a:cubicBezTo>
                    <a:pt x="89" y="297"/>
                    <a:pt x="23" y="341"/>
                    <a:pt x="11" y="406"/>
                  </a:cubicBezTo>
                  <a:cubicBezTo>
                    <a:pt x="1" y="428"/>
                    <a:pt x="1" y="461"/>
                    <a:pt x="1" y="483"/>
                  </a:cubicBezTo>
                  <a:lnTo>
                    <a:pt x="11" y="483"/>
                  </a:lnTo>
                  <a:cubicBezTo>
                    <a:pt x="23" y="472"/>
                    <a:pt x="33" y="472"/>
                    <a:pt x="45" y="472"/>
                  </a:cubicBezTo>
                  <a:cubicBezTo>
                    <a:pt x="132" y="472"/>
                    <a:pt x="209" y="560"/>
                    <a:pt x="209" y="647"/>
                  </a:cubicBezTo>
                  <a:cubicBezTo>
                    <a:pt x="230" y="560"/>
                    <a:pt x="318" y="505"/>
                    <a:pt x="406" y="505"/>
                  </a:cubicBezTo>
                  <a:lnTo>
                    <a:pt x="439" y="505"/>
                  </a:lnTo>
                  <a:cubicBezTo>
                    <a:pt x="548" y="526"/>
                    <a:pt x="625" y="614"/>
                    <a:pt x="680" y="702"/>
                  </a:cubicBezTo>
                  <a:cubicBezTo>
                    <a:pt x="680" y="724"/>
                    <a:pt x="690" y="735"/>
                    <a:pt x="702" y="745"/>
                  </a:cubicBezTo>
                  <a:cubicBezTo>
                    <a:pt x="811" y="516"/>
                    <a:pt x="887" y="166"/>
                    <a:pt x="646" y="166"/>
                  </a:cubicBezTo>
                  <a:cubicBezTo>
                    <a:pt x="614" y="166"/>
                    <a:pt x="581" y="176"/>
                    <a:pt x="548" y="188"/>
                  </a:cubicBezTo>
                  <a:cubicBezTo>
                    <a:pt x="548" y="89"/>
                    <a:pt x="449" y="1"/>
                    <a:pt x="351" y="1"/>
                  </a:cubicBezTo>
                  <a:close/>
                </a:path>
              </a:pathLst>
            </a:custGeom>
            <a:solidFill>
              <a:srgbClr val="F4F2E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37" name="Rect 0"/>
            <p:cNvSpPr>
              <a:spLocks/>
            </p:cNvSpPr>
            <p:nvPr/>
          </p:nvSpPr>
          <p:spPr>
            <a:xfrm rot="0">
              <a:off x="7059295" y="2425700"/>
              <a:ext cx="27940" cy="27940"/>
            </a:xfrm>
            <a:custGeom>
              <a:gdLst>
                <a:gd fmla="*/ 526 w 943" name="TX0"/>
                <a:gd fmla="*/ 1 h 955" name="TY0"/>
                <a:gd fmla="*/ 460 w 943" name="TX1"/>
                <a:gd fmla="*/ 12 h 955" name="TY1"/>
                <a:gd fmla="*/ 318 w 943" name="TX2"/>
                <a:gd fmla="*/ 122 h 955" name="TY2"/>
                <a:gd fmla="*/ 175 w 943" name="TX3"/>
                <a:gd fmla="*/ 66 h 955" name="TY3"/>
                <a:gd fmla="*/ 99 w 943" name="TX4"/>
                <a:gd fmla="*/ 78 h 955" name="TY4"/>
                <a:gd fmla="*/ 0 w 943" name="TX5"/>
                <a:gd fmla="*/ 165 h 955" name="TY5"/>
                <a:gd fmla="*/ 767 w 943" name="TX6"/>
                <a:gd fmla="*/ 767 h 955" name="TY6"/>
                <a:gd fmla="*/ 756 w 943" name="TX7"/>
                <a:gd fmla="*/ 767 h 955" name="TY7"/>
                <a:gd fmla="*/ 581 w 943" name="TX8"/>
                <a:gd fmla="*/ 954 h 955" name="TY8"/>
                <a:gd fmla="*/ 788 w 943" name="TX9"/>
                <a:gd fmla="*/ 866 h 955" name="TY9"/>
                <a:gd fmla="*/ 931 w 943" name="TX10"/>
                <a:gd fmla="*/ 701 h 955" name="TY10"/>
                <a:gd fmla="*/ 832 w 943" name="TX11"/>
                <a:gd fmla="*/ 516 h 955" name="TY11"/>
                <a:gd fmla="*/ 778 w 943" name="TX12"/>
                <a:gd fmla="*/ 176 h 955" name="TY12"/>
                <a:gd fmla="*/ 526 w 943" name="TX13"/>
                <a:gd fmla="*/ 1 h 955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943" h="955">
                  <a:moveTo>
                    <a:pt x="526" y="1"/>
                  </a:moveTo>
                  <a:cubicBezTo>
                    <a:pt x="504" y="1"/>
                    <a:pt x="482" y="12"/>
                    <a:pt x="460" y="12"/>
                  </a:cubicBezTo>
                  <a:cubicBezTo>
                    <a:pt x="394" y="34"/>
                    <a:pt x="350" y="78"/>
                    <a:pt x="318" y="122"/>
                  </a:cubicBezTo>
                  <a:cubicBezTo>
                    <a:pt x="285" y="78"/>
                    <a:pt x="230" y="66"/>
                    <a:pt x="175" y="66"/>
                  </a:cubicBezTo>
                  <a:cubicBezTo>
                    <a:pt x="153" y="66"/>
                    <a:pt x="121" y="66"/>
                    <a:pt x="99" y="78"/>
                  </a:cubicBezTo>
                  <a:cubicBezTo>
                    <a:pt x="55" y="100"/>
                    <a:pt x="22" y="132"/>
                    <a:pt x="0" y="165"/>
                  </a:cubicBezTo>
                  <a:cubicBezTo>
                    <a:pt x="132" y="472"/>
                    <a:pt x="428" y="713"/>
                    <a:pt x="767" y="767"/>
                  </a:cubicBezTo>
                  <a:lnTo>
                    <a:pt x="756" y="767"/>
                  </a:lnTo>
                  <a:cubicBezTo>
                    <a:pt x="668" y="767"/>
                    <a:pt x="591" y="855"/>
                    <a:pt x="581" y="954"/>
                  </a:cubicBezTo>
                  <a:cubicBezTo>
                    <a:pt x="647" y="932"/>
                    <a:pt x="723" y="898"/>
                    <a:pt x="788" y="866"/>
                  </a:cubicBezTo>
                  <a:cubicBezTo>
                    <a:pt x="854" y="833"/>
                    <a:pt x="931" y="778"/>
                    <a:pt x="931" y="701"/>
                  </a:cubicBezTo>
                  <a:cubicBezTo>
                    <a:pt x="942" y="625"/>
                    <a:pt x="865" y="581"/>
                    <a:pt x="832" y="516"/>
                  </a:cubicBezTo>
                  <a:cubicBezTo>
                    <a:pt x="778" y="406"/>
                    <a:pt x="810" y="285"/>
                    <a:pt x="778" y="176"/>
                  </a:cubicBezTo>
                  <a:cubicBezTo>
                    <a:pt x="734" y="78"/>
                    <a:pt x="625" y="1"/>
                    <a:pt x="526" y="1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38" name="Rect 0"/>
            <p:cNvSpPr>
              <a:spLocks/>
            </p:cNvSpPr>
            <p:nvPr/>
          </p:nvSpPr>
          <p:spPr>
            <a:xfrm rot="0">
              <a:off x="7104380" y="2463800"/>
              <a:ext cx="27940" cy="27940"/>
            </a:xfrm>
            <a:custGeom>
              <a:gdLst>
                <a:gd fmla="*/ 263 w 954" name="TX0"/>
                <a:gd fmla="*/ 0 h 955" name="TY0"/>
                <a:gd fmla="*/ 44 w 954" name="TX1"/>
                <a:gd fmla="*/ 263 h 955" name="TY1"/>
                <a:gd fmla="*/ 219 w 954" name="TX2"/>
                <a:gd fmla="*/ 669 h 955" name="TY2"/>
                <a:gd fmla="*/ 88 w 954" name="TX3"/>
                <a:gd fmla="*/ 723 h 955" name="TY3"/>
                <a:gd fmla="*/ 120 w 954" name="TX4"/>
                <a:gd fmla="*/ 876 h 955" name="TY4"/>
                <a:gd fmla="*/ 273 w 954" name="TX5"/>
                <a:gd fmla="*/ 942 h 955" name="TY5"/>
                <a:gd fmla="*/ 460 w 954" name="TX6"/>
                <a:gd fmla="*/ 953 h 955" name="TY6"/>
                <a:gd fmla="*/ 865 w 954" name="TX7"/>
                <a:gd fmla="*/ 876 h 955" name="TY7"/>
                <a:gd fmla="*/ 909 w 954" name="TX8"/>
                <a:gd fmla="*/ 854 h 955" name="TY8"/>
                <a:gd fmla="*/ 887 w 954" name="TX9"/>
                <a:gd fmla="*/ 734 h 955" name="TY9"/>
                <a:gd fmla="*/ 821 w 954" name="TX10"/>
                <a:gd fmla="*/ 110 h 955" name="TY10"/>
                <a:gd fmla="*/ 657 w 954" name="TX11"/>
                <a:gd fmla="*/ 34 h 955" name="TY11"/>
                <a:gd fmla="*/ 602 w 954" name="TX12"/>
                <a:gd fmla="*/ 34 h 955" name="TY12"/>
                <a:gd fmla="*/ 460 w 954" name="TX13"/>
                <a:gd fmla="*/ 165 h 955" name="TY13"/>
                <a:gd fmla="*/ 285 w 954" name="TX14"/>
                <a:gd fmla="*/ 0 h 955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954" h="955">
                  <a:moveTo>
                    <a:pt x="263" y="0"/>
                  </a:moveTo>
                  <a:cubicBezTo>
                    <a:pt x="142" y="34"/>
                    <a:pt x="66" y="143"/>
                    <a:pt x="44" y="263"/>
                  </a:cubicBezTo>
                  <a:cubicBezTo>
                    <a:pt x="0" y="428"/>
                    <a:pt x="55" y="635"/>
                    <a:pt x="219" y="669"/>
                  </a:cubicBezTo>
                  <a:lnTo>
                    <a:pt x="88" y="723"/>
                  </a:lnTo>
                  <a:cubicBezTo>
                    <a:pt x="55" y="767"/>
                    <a:pt x="76" y="833"/>
                    <a:pt x="120" y="876"/>
                  </a:cubicBezTo>
                  <a:cubicBezTo>
                    <a:pt x="164" y="910"/>
                    <a:pt x="219" y="932"/>
                    <a:pt x="273" y="942"/>
                  </a:cubicBezTo>
                  <a:cubicBezTo>
                    <a:pt x="339" y="953"/>
                    <a:pt x="394" y="953"/>
                    <a:pt x="460" y="953"/>
                  </a:cubicBezTo>
                  <a:cubicBezTo>
                    <a:pt x="602" y="953"/>
                    <a:pt x="745" y="932"/>
                    <a:pt x="865" y="876"/>
                  </a:cubicBezTo>
                  <a:cubicBezTo>
                    <a:pt x="887" y="876"/>
                    <a:pt x="898" y="866"/>
                    <a:pt x="909" y="854"/>
                  </a:cubicBezTo>
                  <a:cubicBezTo>
                    <a:pt x="930" y="822"/>
                    <a:pt x="909" y="778"/>
                    <a:pt x="887" y="734"/>
                  </a:cubicBezTo>
                  <a:cubicBezTo>
                    <a:pt x="777" y="548"/>
                    <a:pt x="952" y="285"/>
                    <a:pt x="821" y="110"/>
                  </a:cubicBezTo>
                  <a:cubicBezTo>
                    <a:pt x="789" y="56"/>
                    <a:pt x="723" y="34"/>
                    <a:pt x="657" y="34"/>
                  </a:cubicBezTo>
                  <a:lnTo>
                    <a:pt x="602" y="34"/>
                  </a:lnTo>
                  <a:cubicBezTo>
                    <a:pt x="536" y="56"/>
                    <a:pt x="492" y="99"/>
                    <a:pt x="460" y="165"/>
                  </a:cubicBezTo>
                  <a:cubicBezTo>
                    <a:pt x="460" y="78"/>
                    <a:pt x="372" y="0"/>
                    <a:pt x="285" y="0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39" name="Rect 0"/>
            <p:cNvSpPr>
              <a:spLocks/>
            </p:cNvSpPr>
            <p:nvPr/>
          </p:nvSpPr>
          <p:spPr>
            <a:xfrm rot="0">
              <a:off x="6840220" y="2473960"/>
              <a:ext cx="35560" cy="27940"/>
            </a:xfrm>
            <a:custGeom>
              <a:gdLst>
                <a:gd fmla="*/ 745 w 1207" name="TX0"/>
                <a:gd fmla="*/ 1 h 944" name="TY0"/>
                <a:gd fmla="*/ 592 w 1207" name="TX1"/>
                <a:gd fmla="*/ 78 h 944" name="TY1"/>
                <a:gd fmla="*/ 582 w 1207" name="TX2"/>
                <a:gd fmla="*/ 56 h 944" name="TY2"/>
                <a:gd fmla="*/ 570 w 1207" name="TX3"/>
                <a:gd fmla="*/ 88 h 944" name="TY3"/>
                <a:gd fmla="*/ 680 w 1207" name="TX4"/>
                <a:gd fmla="*/ 406 h 944" name="TY4"/>
                <a:gd fmla="*/ 603 w 1207" name="TX5"/>
                <a:gd fmla="*/ 384 h 944" name="TY5"/>
                <a:gd fmla="*/ 417 w 1207" name="TX6"/>
                <a:gd fmla="*/ 483 h 944" name="TY6"/>
                <a:gd fmla="*/ 395 w 1207" name="TX7"/>
                <a:gd fmla="*/ 779 h 944" name="TY7"/>
                <a:gd fmla="*/ 78 w 1207" name="TX8"/>
                <a:gd fmla="*/ 636 h 944" name="TY8"/>
                <a:gd fmla="*/ 1 w 1207" name="TX9"/>
                <a:gd fmla="*/ 647 h 944" name="TY9"/>
                <a:gd fmla="*/ 264 w 1207" name="TX10"/>
                <a:gd fmla="*/ 888 h 944" name="TY10"/>
                <a:gd fmla="*/ 582 w 1207" name="TX11"/>
                <a:gd fmla="*/ 942 h 944" name="TY11"/>
                <a:gd fmla="*/ 1151 w 1207" name="TX12"/>
                <a:gd fmla="*/ 680 h 944" name="TY12"/>
                <a:gd fmla="*/ 1205 w 1207" name="TX13"/>
                <a:gd fmla="*/ 560 h 944" name="TY13"/>
                <a:gd fmla="*/ 1183 w 1207" name="TX14"/>
                <a:gd fmla="*/ 560 h 944" name="TY14"/>
                <a:gd fmla="*/ 1074 w 1207" name="TX15"/>
                <a:gd fmla="*/ 483 h 944" name="TY15"/>
                <a:gd fmla="*/ 1030 w 1207" name="TX16"/>
                <a:gd fmla="*/ 329 h 944" name="TY16"/>
                <a:gd fmla="*/ 877 w 1207" name="TX17"/>
                <a:gd fmla="*/ 45 h 944" name="TY17"/>
                <a:gd fmla="*/ 745 w 1207" name="TX18"/>
                <a:gd fmla="*/ 1 h 944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1207" h="944">
                  <a:moveTo>
                    <a:pt x="745" y="1"/>
                  </a:moveTo>
                  <a:cubicBezTo>
                    <a:pt x="680" y="1"/>
                    <a:pt x="625" y="23"/>
                    <a:pt x="592" y="78"/>
                  </a:cubicBezTo>
                  <a:cubicBezTo>
                    <a:pt x="592" y="67"/>
                    <a:pt x="582" y="67"/>
                    <a:pt x="582" y="56"/>
                  </a:cubicBezTo>
                  <a:cubicBezTo>
                    <a:pt x="582" y="67"/>
                    <a:pt x="570" y="78"/>
                    <a:pt x="570" y="88"/>
                  </a:cubicBezTo>
                  <a:cubicBezTo>
                    <a:pt x="516" y="198"/>
                    <a:pt x="570" y="341"/>
                    <a:pt x="680" y="406"/>
                  </a:cubicBezTo>
                  <a:cubicBezTo>
                    <a:pt x="658" y="395"/>
                    <a:pt x="625" y="384"/>
                    <a:pt x="603" y="384"/>
                  </a:cubicBezTo>
                  <a:cubicBezTo>
                    <a:pt x="526" y="384"/>
                    <a:pt x="461" y="428"/>
                    <a:pt x="417" y="483"/>
                  </a:cubicBezTo>
                  <a:cubicBezTo>
                    <a:pt x="363" y="570"/>
                    <a:pt x="363" y="680"/>
                    <a:pt x="395" y="779"/>
                  </a:cubicBezTo>
                  <a:cubicBezTo>
                    <a:pt x="319" y="691"/>
                    <a:pt x="198" y="636"/>
                    <a:pt x="78" y="636"/>
                  </a:cubicBezTo>
                  <a:cubicBezTo>
                    <a:pt x="45" y="636"/>
                    <a:pt x="23" y="636"/>
                    <a:pt x="1" y="647"/>
                  </a:cubicBezTo>
                  <a:cubicBezTo>
                    <a:pt x="34" y="757"/>
                    <a:pt x="144" y="844"/>
                    <a:pt x="264" y="888"/>
                  </a:cubicBezTo>
                  <a:cubicBezTo>
                    <a:pt x="363" y="932"/>
                    <a:pt x="472" y="942"/>
                    <a:pt x="582" y="942"/>
                  </a:cubicBezTo>
                  <a:cubicBezTo>
                    <a:pt x="801" y="942"/>
                    <a:pt x="1020" y="866"/>
                    <a:pt x="1151" y="680"/>
                  </a:cubicBezTo>
                  <a:cubicBezTo>
                    <a:pt x="1173" y="647"/>
                    <a:pt x="1195" y="603"/>
                    <a:pt x="1205" y="560"/>
                  </a:cubicBezTo>
                  <a:lnTo>
                    <a:pt x="1183" y="560"/>
                  </a:lnTo>
                  <a:cubicBezTo>
                    <a:pt x="1140" y="560"/>
                    <a:pt x="1096" y="526"/>
                    <a:pt x="1074" y="483"/>
                  </a:cubicBezTo>
                  <a:cubicBezTo>
                    <a:pt x="1041" y="439"/>
                    <a:pt x="1030" y="384"/>
                    <a:pt x="1030" y="329"/>
                  </a:cubicBezTo>
                  <a:cubicBezTo>
                    <a:pt x="1008" y="231"/>
                    <a:pt x="964" y="122"/>
                    <a:pt x="877" y="45"/>
                  </a:cubicBezTo>
                  <a:cubicBezTo>
                    <a:pt x="844" y="23"/>
                    <a:pt x="789" y="1"/>
                    <a:pt x="745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40" name="Rect 0"/>
            <p:cNvSpPr>
              <a:spLocks/>
            </p:cNvSpPr>
            <p:nvPr/>
          </p:nvSpPr>
          <p:spPr>
            <a:xfrm rot="0">
              <a:off x="6804660" y="2456180"/>
              <a:ext cx="27940" cy="25400"/>
            </a:xfrm>
            <a:custGeom>
              <a:gdLst>
                <a:gd fmla="*/ 558 w 943" name="TX0"/>
                <a:gd fmla="*/ 0 h 866" name="TY0"/>
                <a:gd fmla="*/ 285 w 943" name="TX1"/>
                <a:gd fmla="*/ 208 h 866" name="TY1"/>
                <a:gd fmla="*/ 230 w 943" name="TX2"/>
                <a:gd fmla="*/ 186 h 866" name="TY2"/>
                <a:gd fmla="*/ 98 w 943" name="TX3"/>
                <a:gd fmla="*/ 317 h 866" name="TY3"/>
                <a:gd fmla="*/ 186 w 943" name="TX4"/>
                <a:gd fmla="*/ 558 h 866" name="TY4"/>
                <a:gd fmla="*/ 11 w 943" name="TX5"/>
                <a:gd fmla="*/ 471 h 866" name="TY5"/>
                <a:gd fmla="*/ 0 w 943" name="TX6"/>
                <a:gd fmla="*/ 471 h 866" name="TY6"/>
                <a:gd fmla="*/ 295 w 943" name="TX7"/>
                <a:gd fmla="*/ 832 h 866" name="TY7"/>
                <a:gd fmla="*/ 470 w 943" name="TX8"/>
                <a:gd fmla="*/ 865 h 866" name="TY8"/>
                <a:gd fmla="*/ 854 w 943" name="TX9"/>
                <a:gd fmla="*/ 690 h 866" name="TY9"/>
                <a:gd fmla="*/ 942 w 943" name="TX10"/>
                <a:gd fmla="*/ 514 h 866" name="TY10"/>
                <a:gd fmla="*/ 810 w 943" name="TX11"/>
                <a:gd fmla="*/ 361 h 866" name="TY11"/>
                <a:gd fmla="*/ 624 w 943" name="TX12"/>
                <a:gd fmla="*/ 11 h 866" name="TY12"/>
                <a:gd fmla="*/ 558 w 943" name="TX13"/>
                <a:gd fmla="*/ 0 h 866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943" h="866">
                  <a:moveTo>
                    <a:pt x="558" y="0"/>
                  </a:moveTo>
                  <a:cubicBezTo>
                    <a:pt x="438" y="0"/>
                    <a:pt x="317" y="88"/>
                    <a:pt x="285" y="208"/>
                  </a:cubicBezTo>
                  <a:cubicBezTo>
                    <a:pt x="273" y="197"/>
                    <a:pt x="251" y="186"/>
                    <a:pt x="230" y="186"/>
                  </a:cubicBezTo>
                  <a:cubicBezTo>
                    <a:pt x="164" y="186"/>
                    <a:pt x="98" y="252"/>
                    <a:pt x="98" y="317"/>
                  </a:cubicBezTo>
                  <a:cubicBezTo>
                    <a:pt x="88" y="405"/>
                    <a:pt x="132" y="482"/>
                    <a:pt x="186" y="558"/>
                  </a:cubicBezTo>
                  <a:cubicBezTo>
                    <a:pt x="142" y="504"/>
                    <a:pt x="76" y="471"/>
                    <a:pt x="11" y="471"/>
                  </a:cubicBezTo>
                  <a:lnTo>
                    <a:pt x="0" y="471"/>
                  </a:lnTo>
                  <a:cubicBezTo>
                    <a:pt x="33" y="635"/>
                    <a:pt x="142" y="777"/>
                    <a:pt x="295" y="832"/>
                  </a:cubicBezTo>
                  <a:cubicBezTo>
                    <a:pt x="350" y="854"/>
                    <a:pt x="405" y="865"/>
                    <a:pt x="470" y="865"/>
                  </a:cubicBezTo>
                  <a:cubicBezTo>
                    <a:pt x="613" y="865"/>
                    <a:pt x="755" y="810"/>
                    <a:pt x="854" y="690"/>
                  </a:cubicBezTo>
                  <a:cubicBezTo>
                    <a:pt x="898" y="635"/>
                    <a:pt x="930" y="580"/>
                    <a:pt x="942" y="514"/>
                  </a:cubicBezTo>
                  <a:cubicBezTo>
                    <a:pt x="920" y="449"/>
                    <a:pt x="876" y="394"/>
                    <a:pt x="810" y="361"/>
                  </a:cubicBezTo>
                  <a:cubicBezTo>
                    <a:pt x="854" y="219"/>
                    <a:pt x="767" y="54"/>
                    <a:pt x="624" y="11"/>
                  </a:cubicBezTo>
                  <a:cubicBezTo>
                    <a:pt x="602" y="11"/>
                    <a:pt x="580" y="0"/>
                    <a:pt x="558" y="0"/>
                  </a:cubicBezTo>
                  <a:close/>
                </a:path>
              </a:pathLst>
            </a:custGeom>
            <a:solidFill>
              <a:srgbClr val="CDC07A">
                <a:alpha val="33755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41" name="Rect 0"/>
            <p:cNvSpPr>
              <a:spLocks/>
            </p:cNvSpPr>
            <p:nvPr/>
          </p:nvSpPr>
          <p:spPr>
            <a:xfrm rot="0">
              <a:off x="6705600" y="2462530"/>
              <a:ext cx="35560" cy="29845"/>
            </a:xfrm>
            <a:custGeom>
              <a:gdLst>
                <a:gd fmla="*/ 329 w 1217" name="TX0"/>
                <a:gd fmla="*/ 0 h 1019" name="TY0"/>
                <a:gd fmla="*/ 295 w 1217" name="TX1"/>
                <a:gd fmla="*/ 11 h 1019" name="TY1"/>
                <a:gd fmla="*/ 285 w 1217" name="TX2"/>
                <a:gd fmla="*/ 11 h 1019" name="TY2"/>
                <a:gd fmla="*/ 373 w 1217" name="TX3"/>
                <a:gd fmla="*/ 110 h 1019" name="TY3"/>
                <a:gd fmla="*/ 329 w 1217" name="TX4"/>
                <a:gd fmla="*/ 110 h 1019" name="TY4"/>
                <a:gd fmla="*/ 230 w 1217" name="TX5"/>
                <a:gd fmla="*/ 142 h 1019" name="TY5"/>
                <a:gd fmla="*/ 295 w 1217" name="TX6"/>
                <a:gd fmla="*/ 471 h 1019" name="TY6"/>
                <a:gd fmla="*/ 132 w 1217" name="TX7"/>
                <a:gd fmla="*/ 569 h 1019" name="TY7"/>
                <a:gd fmla="*/ 44 w 1217" name="TX8"/>
                <a:gd fmla="*/ 536 h 1019" name="TY8"/>
                <a:gd fmla="*/ 44 w 1217" name="TX9"/>
                <a:gd fmla="*/ 810 h 1019" name="TY9"/>
                <a:gd fmla="*/ 307 w 1217" name="TX10"/>
                <a:gd fmla="*/ 964 h 1019" name="TY10"/>
                <a:gd fmla="*/ 668 w 1217" name="TX11"/>
                <a:gd fmla="*/ 1018 h 1019" name="TY11"/>
                <a:gd fmla="*/ 755 w 1217" name="TX12"/>
                <a:gd fmla="*/ 1018 h 1019" name="TY12"/>
                <a:gd fmla="*/ 1139 w 1217" name="TX13"/>
                <a:gd fmla="*/ 821 h 1019" name="TY13"/>
                <a:gd fmla="*/ 1193 w 1217" name="TX14"/>
                <a:gd fmla="*/ 613 h 1019" name="TY14"/>
                <a:gd fmla="*/ 1117 w 1217" name="TX15"/>
                <a:gd fmla="*/ 514 h 1019" name="TY15"/>
                <a:gd fmla="*/ 1051 w 1217" name="TX16"/>
                <a:gd fmla="*/ 416 h 1019" name="TY16"/>
                <a:gd fmla="*/ 942 w 1217" name="TX17"/>
                <a:gd fmla="*/ 394 h 1019" name="TY17"/>
                <a:gd fmla="*/ 909 w 1217" name="TX18"/>
                <a:gd fmla="*/ 394 h 1019" name="TY18"/>
                <a:gd fmla="*/ 986 w 1217" name="TX19"/>
                <a:gd fmla="*/ 273 h 1019" name="TY19"/>
                <a:gd fmla="*/ 964 w 1217" name="TX20"/>
                <a:gd fmla="*/ 230 h 1019" name="TY20"/>
                <a:gd fmla="*/ 723 w 1217" name="TX21"/>
                <a:gd fmla="*/ 33 h 1019" name="TY21"/>
                <a:gd fmla="*/ 690 w 1217" name="TX22"/>
                <a:gd fmla="*/ 33 h 1019" name="TY22"/>
                <a:gd fmla="*/ 493 w 1217" name="TX23"/>
                <a:gd fmla="*/ 175 h 1019" name="TY23"/>
                <a:gd fmla="*/ 329 w 1217" name="TX24"/>
                <a:gd fmla="*/ 0 h 1019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1217" h="1019">
                  <a:moveTo>
                    <a:pt x="329" y="0"/>
                  </a:moveTo>
                  <a:cubicBezTo>
                    <a:pt x="317" y="0"/>
                    <a:pt x="307" y="0"/>
                    <a:pt x="295" y="11"/>
                  </a:cubicBezTo>
                  <a:lnTo>
                    <a:pt x="285" y="11"/>
                  </a:lnTo>
                  <a:cubicBezTo>
                    <a:pt x="295" y="54"/>
                    <a:pt x="329" y="88"/>
                    <a:pt x="373" y="110"/>
                  </a:cubicBezTo>
                  <a:lnTo>
                    <a:pt x="329" y="110"/>
                  </a:lnTo>
                  <a:cubicBezTo>
                    <a:pt x="295" y="110"/>
                    <a:pt x="263" y="120"/>
                    <a:pt x="230" y="142"/>
                  </a:cubicBezTo>
                  <a:cubicBezTo>
                    <a:pt x="317" y="230"/>
                    <a:pt x="351" y="372"/>
                    <a:pt x="295" y="471"/>
                  </a:cubicBezTo>
                  <a:cubicBezTo>
                    <a:pt x="263" y="536"/>
                    <a:pt x="197" y="569"/>
                    <a:pt x="132" y="569"/>
                  </a:cubicBezTo>
                  <a:cubicBezTo>
                    <a:pt x="98" y="569"/>
                    <a:pt x="66" y="558"/>
                    <a:pt x="44" y="536"/>
                  </a:cubicBezTo>
                  <a:cubicBezTo>
                    <a:pt x="22" y="635"/>
                    <a:pt x="0" y="723"/>
                    <a:pt x="44" y="810"/>
                  </a:cubicBezTo>
                  <a:cubicBezTo>
                    <a:pt x="98" y="898"/>
                    <a:pt x="208" y="942"/>
                    <a:pt x="307" y="964"/>
                  </a:cubicBezTo>
                  <a:cubicBezTo>
                    <a:pt x="427" y="996"/>
                    <a:pt x="548" y="1018"/>
                    <a:pt x="668" y="1018"/>
                  </a:cubicBezTo>
                  <a:lnTo>
                    <a:pt x="755" y="1018"/>
                  </a:lnTo>
                  <a:cubicBezTo>
                    <a:pt x="898" y="1007"/>
                    <a:pt x="1051" y="942"/>
                    <a:pt x="1139" y="821"/>
                  </a:cubicBezTo>
                  <a:cubicBezTo>
                    <a:pt x="1183" y="767"/>
                    <a:pt x="1215" y="679"/>
                    <a:pt x="1193" y="613"/>
                  </a:cubicBezTo>
                  <a:cubicBezTo>
                    <a:pt x="1171" y="569"/>
                    <a:pt x="1139" y="548"/>
                    <a:pt x="1117" y="514"/>
                  </a:cubicBezTo>
                  <a:lnTo>
                    <a:pt x="1051" y="416"/>
                  </a:lnTo>
                  <a:cubicBezTo>
                    <a:pt x="1018" y="394"/>
                    <a:pt x="974" y="394"/>
                    <a:pt x="942" y="394"/>
                  </a:cubicBezTo>
                  <a:lnTo>
                    <a:pt x="909" y="394"/>
                  </a:lnTo>
                  <a:cubicBezTo>
                    <a:pt x="930" y="361"/>
                    <a:pt x="952" y="317"/>
                    <a:pt x="986" y="273"/>
                  </a:cubicBezTo>
                  <a:cubicBezTo>
                    <a:pt x="974" y="263"/>
                    <a:pt x="964" y="252"/>
                    <a:pt x="964" y="230"/>
                  </a:cubicBezTo>
                  <a:cubicBezTo>
                    <a:pt x="909" y="142"/>
                    <a:pt x="832" y="54"/>
                    <a:pt x="723" y="33"/>
                  </a:cubicBezTo>
                  <a:lnTo>
                    <a:pt x="690" y="33"/>
                  </a:lnTo>
                  <a:cubicBezTo>
                    <a:pt x="602" y="33"/>
                    <a:pt x="514" y="88"/>
                    <a:pt x="493" y="175"/>
                  </a:cubicBezTo>
                  <a:cubicBezTo>
                    <a:pt x="493" y="88"/>
                    <a:pt x="416" y="0"/>
                    <a:pt x="329" y="0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42" name="Rect 0"/>
            <p:cNvSpPr>
              <a:spLocks/>
            </p:cNvSpPr>
            <p:nvPr/>
          </p:nvSpPr>
          <p:spPr>
            <a:xfrm rot="0">
              <a:off x="6873240" y="2437130"/>
              <a:ext cx="36195" cy="28575"/>
            </a:xfrm>
            <a:custGeom>
              <a:gdLst>
                <a:gd fmla="*/ 1117 w 1228" name="TX0"/>
                <a:gd fmla="*/ 1 h 966" name="TY0"/>
                <a:gd fmla="*/ 1227 w 1228" name="TX1"/>
                <a:gd fmla="*/ 187 h 966" name="TY1"/>
                <a:gd fmla="*/ 1139 w 1228" name="TX2"/>
                <a:gd fmla="*/ 12 h 966" name="TY2"/>
                <a:gd fmla="*/ 1117 w 1228" name="TX3"/>
                <a:gd fmla="*/ 1 h 966" name="TY3"/>
                <a:gd fmla="*/ 395 w 1228" name="TX5"/>
                <a:gd fmla="*/ 34 h 966" name="TY5"/>
                <a:gd fmla="*/ 384 w 1228" name="TX6"/>
                <a:gd fmla="*/ 220 h 966" name="TY6"/>
                <a:gd fmla="*/ 373 w 1228" name="TX7"/>
                <a:gd fmla="*/ 220 h 966" name="TY7"/>
                <a:gd fmla="*/ 99 w 1228" name="TX8"/>
                <a:gd fmla="*/ 307 h 966" name="TY8"/>
                <a:gd fmla="*/ 0 w 1228" name="TX9"/>
                <a:gd fmla="*/ 603 h 966" name="TY9"/>
                <a:gd fmla="*/ 56 w 1228" name="TX10"/>
                <a:gd fmla="*/ 855 h 966" name="TY10"/>
                <a:gd fmla="*/ 241 w 1228" name="TX11"/>
                <a:gd fmla="*/ 964 h 966" name="TY11"/>
                <a:gd fmla="*/ 285 w 1228" name="TX12"/>
                <a:gd fmla="*/ 954 h 966" name="TY12"/>
                <a:gd fmla="*/ 494 w 1228" name="TX13"/>
                <a:gd fmla="*/ 844 h 966" name="TY13"/>
                <a:gd fmla="*/ 603 w 1228" name="TX14"/>
                <a:gd fmla="*/ 877 h 966" name="TY14"/>
                <a:gd fmla="*/ 888 w 1228" name="TX15"/>
                <a:gd fmla="*/ 942 h 966" name="TY15"/>
                <a:gd fmla="*/ 953 w 1228" name="TX16"/>
                <a:gd fmla="*/ 942 h 966" name="TY16"/>
                <a:gd fmla="*/ 854 w 1228" name="TX17"/>
                <a:gd fmla="*/ 592 h 966" name="TY17"/>
                <a:gd fmla="*/ 745 w 1228" name="TX18"/>
                <a:gd fmla="*/ 548 h 966" name="TY18"/>
                <a:gd fmla="*/ 723 w 1228" name="TX19"/>
                <a:gd fmla="*/ 341 h 966" name="TY19"/>
                <a:gd fmla="*/ 482 w 1228" name="TX20"/>
                <a:gd fmla="*/ 34 h 966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1228" h="966">
                  <a:moveTo>
                    <a:pt x="1117" y="1"/>
                  </a:moveTo>
                  <a:cubicBezTo>
                    <a:pt x="1129" y="78"/>
                    <a:pt x="1172" y="144"/>
                    <a:pt x="1227" y="187"/>
                  </a:cubicBezTo>
                  <a:cubicBezTo>
                    <a:pt x="1227" y="122"/>
                    <a:pt x="1194" y="56"/>
                    <a:pt x="1139" y="12"/>
                  </a:cubicBezTo>
                  <a:cubicBezTo>
                    <a:pt x="1139" y="12"/>
                    <a:pt x="1129" y="1"/>
                    <a:pt x="1117" y="1"/>
                  </a:cubicBezTo>
                  <a:close/>
                  <a:moveTo>
                    <a:pt x="395" y="34"/>
                  </a:moveTo>
                  <a:cubicBezTo>
                    <a:pt x="384" y="88"/>
                    <a:pt x="384" y="154"/>
                    <a:pt x="384" y="220"/>
                  </a:cubicBezTo>
                  <a:lnTo>
                    <a:pt x="373" y="220"/>
                  </a:lnTo>
                  <a:cubicBezTo>
                    <a:pt x="275" y="220"/>
                    <a:pt x="176" y="231"/>
                    <a:pt x="99" y="307"/>
                  </a:cubicBezTo>
                  <a:cubicBezTo>
                    <a:pt x="22" y="373"/>
                    <a:pt x="0" y="494"/>
                    <a:pt x="0" y="603"/>
                  </a:cubicBezTo>
                  <a:cubicBezTo>
                    <a:pt x="0" y="691"/>
                    <a:pt x="12" y="779"/>
                    <a:pt x="56" y="855"/>
                  </a:cubicBezTo>
                  <a:cubicBezTo>
                    <a:pt x="99" y="920"/>
                    <a:pt x="165" y="964"/>
                    <a:pt x="241" y="964"/>
                  </a:cubicBezTo>
                  <a:cubicBezTo>
                    <a:pt x="253" y="964"/>
                    <a:pt x="275" y="954"/>
                    <a:pt x="285" y="954"/>
                  </a:cubicBezTo>
                  <a:cubicBezTo>
                    <a:pt x="362" y="920"/>
                    <a:pt x="416" y="844"/>
                    <a:pt x="494" y="844"/>
                  </a:cubicBezTo>
                  <a:cubicBezTo>
                    <a:pt x="537" y="844"/>
                    <a:pt x="570" y="855"/>
                    <a:pt x="603" y="877"/>
                  </a:cubicBezTo>
                  <a:cubicBezTo>
                    <a:pt x="691" y="910"/>
                    <a:pt x="789" y="942"/>
                    <a:pt x="888" y="942"/>
                  </a:cubicBezTo>
                  <a:lnTo>
                    <a:pt x="953" y="942"/>
                  </a:lnTo>
                  <a:cubicBezTo>
                    <a:pt x="964" y="811"/>
                    <a:pt x="975" y="647"/>
                    <a:pt x="854" y="592"/>
                  </a:cubicBezTo>
                  <a:cubicBezTo>
                    <a:pt x="822" y="582"/>
                    <a:pt x="778" y="570"/>
                    <a:pt x="745" y="548"/>
                  </a:cubicBezTo>
                  <a:cubicBezTo>
                    <a:pt x="691" y="504"/>
                    <a:pt x="713" y="417"/>
                    <a:pt x="723" y="341"/>
                  </a:cubicBezTo>
                  <a:cubicBezTo>
                    <a:pt x="723" y="209"/>
                    <a:pt x="625" y="66"/>
                    <a:pt x="482" y="3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43" name="Rect 0"/>
            <p:cNvSpPr>
              <a:spLocks/>
            </p:cNvSpPr>
            <p:nvPr/>
          </p:nvSpPr>
          <p:spPr>
            <a:xfrm rot="0">
              <a:off x="6993890" y="2427605"/>
              <a:ext cx="5715" cy="6350"/>
            </a:xfrm>
            <a:custGeom>
              <a:gdLst>
                <a:gd fmla="*/ 176 w 177" name="TX0"/>
                <a:gd fmla="*/ 1 h 199" name="TY0"/>
                <a:gd fmla="*/ 1 w 177" name="TX1"/>
                <a:gd fmla="*/ 198 h 199" name="TY1"/>
                <a:gd fmla="*/ 132 w 177" name="TX2"/>
                <a:gd fmla="*/ 154 h 199" name="TY2"/>
                <a:gd fmla="*/ 176 w 177" name="TX3"/>
                <a:gd fmla="*/ 1 h 199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77" h="199">
                  <a:moveTo>
                    <a:pt x="176" y="1"/>
                  </a:moveTo>
                  <a:cubicBezTo>
                    <a:pt x="110" y="67"/>
                    <a:pt x="23" y="110"/>
                    <a:pt x="1" y="198"/>
                  </a:cubicBezTo>
                  <a:cubicBezTo>
                    <a:pt x="56" y="198"/>
                    <a:pt x="100" y="187"/>
                    <a:pt x="132" y="154"/>
                  </a:cubicBezTo>
                  <a:cubicBezTo>
                    <a:pt x="165" y="110"/>
                    <a:pt x="165" y="55"/>
                    <a:pt x="176" y="1"/>
                  </a:cubicBezTo>
                  <a:close/>
                </a:path>
              </a:pathLst>
            </a:custGeom>
            <a:solidFill>
              <a:srgbClr val="F4F2E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44" name="Rect 0"/>
            <p:cNvSpPr>
              <a:spLocks/>
            </p:cNvSpPr>
            <p:nvPr/>
          </p:nvSpPr>
          <p:spPr>
            <a:xfrm rot="0">
              <a:off x="6964680" y="2404745"/>
              <a:ext cx="36830" cy="36830"/>
            </a:xfrm>
            <a:custGeom>
              <a:gdLst>
                <a:gd fmla="*/ 657 w 1250" name="TX0"/>
                <a:gd fmla="*/ 1 h 1250" name="TY0"/>
                <a:gd fmla="*/ 372 w 1250" name="TX1"/>
                <a:gd fmla="*/ 164 h 1250" name="TY1"/>
                <a:gd fmla="*/ 350 w 1250" name="TX2"/>
                <a:gd fmla="*/ 230 h 1250" name="TY2"/>
                <a:gd fmla="*/ 317 w 1250" name="TX3"/>
                <a:gd fmla="*/ 219 h 1250" name="TY3"/>
                <a:gd fmla="*/ 285 w 1250" name="TX4"/>
                <a:gd fmla="*/ 208 h 1250" name="TY4"/>
                <a:gd fmla="*/ 153 w 1250" name="TX5"/>
                <a:gd fmla="*/ 274 h 1250" name="TY5"/>
                <a:gd fmla="*/ 120 w 1250" name="TX6"/>
                <a:gd fmla="*/ 307 h 1250" name="TY6"/>
                <a:gd fmla="*/ 32 w 1250" name="TX7"/>
                <a:gd fmla="*/ 668 h 1250" name="TY7"/>
                <a:gd fmla="*/ 110 w 1250" name="TX8"/>
                <a:gd fmla="*/ 843 h 1250" name="TY8"/>
                <a:gd fmla="*/ 241 w 1250" name="TX9"/>
                <a:gd fmla="*/ 1084 h 1250" name="TY9"/>
                <a:gd fmla="*/ 482 w 1250" name="TX10"/>
                <a:gd fmla="*/ 1193 h 1250" name="TY10"/>
                <a:gd fmla="*/ 755 w 1250" name="TX11"/>
                <a:gd fmla="*/ 1249 h 1250" name="TY11"/>
                <a:gd fmla="*/ 788 w 1250" name="TX12"/>
                <a:gd fmla="*/ 1018 h 1250" name="TY12"/>
                <a:gd fmla="*/ 920 w 1250" name="TX13"/>
                <a:gd fmla="*/ 986 h 1250" name="TY13"/>
                <a:gd fmla="*/ 1018 w 1250" name="TX14"/>
                <a:gd fmla="*/ 986 h 1250" name="TY14"/>
                <a:gd fmla="*/ 1193 w 1250" name="TX15"/>
                <a:gd fmla="*/ 789 h 1250" name="TY15"/>
                <a:gd fmla="*/ 1193 w 1250" name="TX16"/>
                <a:gd fmla="*/ 745 h 1250" name="TY16"/>
                <a:gd fmla="*/ 1248 w 1250" name="TX17"/>
                <a:gd fmla="*/ 592 h 1250" name="TY17"/>
                <a:gd fmla="*/ 1171 w 1250" name="TX18"/>
                <a:gd fmla="*/ 471 h 1250" name="TY18"/>
                <a:gd fmla="*/ 996 w 1250" name="TX19"/>
                <a:gd fmla="*/ 318 h 1250" name="TY19"/>
                <a:gd fmla="*/ 930 w 1250" name="TX20"/>
                <a:gd fmla="*/ 230 h 1250" name="TY20"/>
                <a:gd fmla="*/ 723 w 1250" name="TX21"/>
                <a:gd fmla="*/ 11 h 1250" name="TY21"/>
                <a:gd fmla="*/ 679 w 1250" name="TX22"/>
                <a:gd fmla="*/ 1 h 1250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1250" h="1250">
                  <a:moveTo>
                    <a:pt x="657" y="1"/>
                  </a:moveTo>
                  <a:cubicBezTo>
                    <a:pt x="547" y="1"/>
                    <a:pt x="438" y="77"/>
                    <a:pt x="372" y="164"/>
                  </a:cubicBezTo>
                  <a:cubicBezTo>
                    <a:pt x="361" y="186"/>
                    <a:pt x="350" y="208"/>
                    <a:pt x="350" y="230"/>
                  </a:cubicBezTo>
                  <a:cubicBezTo>
                    <a:pt x="339" y="219"/>
                    <a:pt x="328" y="219"/>
                    <a:pt x="317" y="219"/>
                  </a:cubicBezTo>
                  <a:cubicBezTo>
                    <a:pt x="307" y="208"/>
                    <a:pt x="295" y="208"/>
                    <a:pt x="285" y="208"/>
                  </a:cubicBezTo>
                  <a:cubicBezTo>
                    <a:pt x="241" y="208"/>
                    <a:pt x="186" y="241"/>
                    <a:pt x="153" y="274"/>
                  </a:cubicBezTo>
                  <a:lnTo>
                    <a:pt x="120" y="307"/>
                  </a:lnTo>
                  <a:cubicBezTo>
                    <a:pt x="32" y="405"/>
                    <a:pt x="0" y="548"/>
                    <a:pt x="32" y="668"/>
                  </a:cubicBezTo>
                  <a:cubicBezTo>
                    <a:pt x="44" y="734"/>
                    <a:pt x="66" y="799"/>
                    <a:pt x="110" y="843"/>
                  </a:cubicBezTo>
                  <a:cubicBezTo>
                    <a:pt x="110" y="942"/>
                    <a:pt x="164" y="1030"/>
                    <a:pt x="241" y="1084"/>
                  </a:cubicBezTo>
                  <a:cubicBezTo>
                    <a:pt x="307" y="1139"/>
                    <a:pt x="394" y="1161"/>
                    <a:pt x="482" y="1193"/>
                  </a:cubicBezTo>
                  <a:cubicBezTo>
                    <a:pt x="569" y="1227"/>
                    <a:pt x="667" y="1249"/>
                    <a:pt x="755" y="1249"/>
                  </a:cubicBezTo>
                  <a:cubicBezTo>
                    <a:pt x="788" y="1183"/>
                    <a:pt x="799" y="1095"/>
                    <a:pt x="788" y="1018"/>
                  </a:cubicBezTo>
                  <a:cubicBezTo>
                    <a:pt x="821" y="986"/>
                    <a:pt x="865" y="986"/>
                    <a:pt x="920" y="986"/>
                  </a:cubicBezTo>
                  <a:lnTo>
                    <a:pt x="1018" y="986"/>
                  </a:lnTo>
                  <a:cubicBezTo>
                    <a:pt x="1040" y="898"/>
                    <a:pt x="1127" y="855"/>
                    <a:pt x="1193" y="789"/>
                  </a:cubicBezTo>
                  <a:lnTo>
                    <a:pt x="1193" y="745"/>
                  </a:lnTo>
                  <a:cubicBezTo>
                    <a:pt x="1193" y="690"/>
                    <a:pt x="1215" y="636"/>
                    <a:pt x="1248" y="592"/>
                  </a:cubicBezTo>
                  <a:cubicBezTo>
                    <a:pt x="1226" y="548"/>
                    <a:pt x="1204" y="504"/>
                    <a:pt x="1171" y="471"/>
                  </a:cubicBezTo>
                  <a:cubicBezTo>
                    <a:pt x="1117" y="417"/>
                    <a:pt x="1051" y="373"/>
                    <a:pt x="996" y="318"/>
                  </a:cubicBezTo>
                  <a:cubicBezTo>
                    <a:pt x="974" y="285"/>
                    <a:pt x="952" y="263"/>
                    <a:pt x="930" y="230"/>
                  </a:cubicBezTo>
                  <a:cubicBezTo>
                    <a:pt x="876" y="142"/>
                    <a:pt x="821" y="44"/>
                    <a:pt x="723" y="11"/>
                  </a:cubicBezTo>
                  <a:cubicBezTo>
                    <a:pt x="711" y="1"/>
                    <a:pt x="701" y="1"/>
                    <a:pt x="6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45" name="Rect 0"/>
            <p:cNvSpPr>
              <a:spLocks/>
            </p:cNvSpPr>
            <p:nvPr/>
          </p:nvSpPr>
          <p:spPr>
            <a:xfrm rot="0">
              <a:off x="7009765" y="2355850"/>
              <a:ext cx="27940" cy="33020"/>
            </a:xfrm>
            <a:custGeom>
              <a:gdLst>
                <a:gd fmla="*/ 394 w 955" name="TX0"/>
                <a:gd fmla="*/ 1 h 1119" name="TY0"/>
                <a:gd fmla="*/ 219 w 955" name="TX1"/>
                <a:gd fmla="*/ 66 h 1119" name="TY1"/>
                <a:gd fmla="*/ 143 w 955" name="TX2"/>
                <a:gd fmla="*/ 373 h 1119" name="TY2"/>
                <a:gd fmla="*/ 154 w 955" name="TX3"/>
                <a:gd fmla="*/ 383 h 1119" name="TY3"/>
                <a:gd fmla="*/ 22 w 955" name="TX4"/>
                <a:gd fmla="*/ 712 h 1119" name="TY4"/>
                <a:gd fmla="*/ 231 w 955" name="TX5"/>
                <a:gd fmla="*/ 1018 h 1119" name="TY5"/>
                <a:gd fmla="*/ 537 w 955" name="TX6"/>
                <a:gd fmla="*/ 1117 h 1119" name="TY6"/>
                <a:gd fmla="*/ 778 w 955" name="TX7"/>
                <a:gd fmla="*/ 1030 h 1119" name="TY7"/>
                <a:gd fmla="*/ 942 w 955" name="TX8"/>
                <a:gd fmla="*/ 580 h 1119" name="TY8"/>
                <a:gd fmla="*/ 854 w 955" name="TX9"/>
                <a:gd fmla="*/ 263 h 1119" name="TY9"/>
                <a:gd fmla="*/ 734 w 955" name="TX10"/>
                <a:gd fmla="*/ 219 h 1119" name="TY10"/>
                <a:gd fmla="*/ 613 w 955" name="TX11"/>
                <a:gd fmla="*/ 274 h 1119" name="TY11"/>
                <a:gd fmla="*/ 515 w 955" name="TX12"/>
                <a:gd fmla="*/ 33 h 1119" name="TY12"/>
                <a:gd fmla="*/ 394 w 955" name="TX13"/>
                <a:gd fmla="*/ 1 h 1119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955" h="1119">
                  <a:moveTo>
                    <a:pt x="394" y="1"/>
                  </a:moveTo>
                  <a:cubicBezTo>
                    <a:pt x="329" y="1"/>
                    <a:pt x="263" y="22"/>
                    <a:pt x="219" y="66"/>
                  </a:cubicBezTo>
                  <a:cubicBezTo>
                    <a:pt x="132" y="142"/>
                    <a:pt x="110" y="263"/>
                    <a:pt x="143" y="373"/>
                  </a:cubicBezTo>
                  <a:lnTo>
                    <a:pt x="154" y="383"/>
                  </a:lnTo>
                  <a:cubicBezTo>
                    <a:pt x="44" y="449"/>
                    <a:pt x="0" y="580"/>
                    <a:pt x="22" y="712"/>
                  </a:cubicBezTo>
                  <a:cubicBezTo>
                    <a:pt x="44" y="833"/>
                    <a:pt x="121" y="942"/>
                    <a:pt x="231" y="1018"/>
                  </a:cubicBezTo>
                  <a:cubicBezTo>
                    <a:pt x="318" y="1073"/>
                    <a:pt x="428" y="1117"/>
                    <a:pt x="537" y="1117"/>
                  </a:cubicBezTo>
                  <a:cubicBezTo>
                    <a:pt x="625" y="1117"/>
                    <a:pt x="712" y="1084"/>
                    <a:pt x="778" y="1030"/>
                  </a:cubicBezTo>
                  <a:cubicBezTo>
                    <a:pt x="909" y="920"/>
                    <a:pt x="942" y="745"/>
                    <a:pt x="942" y="580"/>
                  </a:cubicBezTo>
                  <a:cubicBezTo>
                    <a:pt x="953" y="460"/>
                    <a:pt x="942" y="339"/>
                    <a:pt x="854" y="263"/>
                  </a:cubicBezTo>
                  <a:cubicBezTo>
                    <a:pt x="822" y="230"/>
                    <a:pt x="778" y="219"/>
                    <a:pt x="734" y="219"/>
                  </a:cubicBezTo>
                  <a:cubicBezTo>
                    <a:pt x="690" y="219"/>
                    <a:pt x="635" y="230"/>
                    <a:pt x="613" y="274"/>
                  </a:cubicBezTo>
                  <a:cubicBezTo>
                    <a:pt x="635" y="186"/>
                    <a:pt x="591" y="88"/>
                    <a:pt x="515" y="33"/>
                  </a:cubicBezTo>
                  <a:cubicBezTo>
                    <a:pt x="482" y="11"/>
                    <a:pt x="438" y="1"/>
                    <a:pt x="394" y="1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46" name="Rect 0"/>
            <p:cNvSpPr>
              <a:spLocks/>
            </p:cNvSpPr>
            <p:nvPr/>
          </p:nvSpPr>
          <p:spPr>
            <a:xfrm rot="0">
              <a:off x="6821805" y="2361565"/>
              <a:ext cx="22225" cy="19050"/>
            </a:xfrm>
            <a:custGeom>
              <a:gdLst>
                <a:gd fmla="*/ 144 w 758" name="TX0"/>
                <a:gd fmla="*/ 1 h 637" name="TY0"/>
                <a:gd fmla="*/ 34 w 758" name="TX1"/>
                <a:gd fmla="*/ 252 h 637" name="TY1"/>
                <a:gd fmla="*/ 88 w 758" name="TX2"/>
                <a:gd fmla="*/ 307 h 637" name="TY2"/>
                <a:gd fmla="*/ 56 w 758" name="TX3"/>
                <a:gd fmla="*/ 373 h 637" name="TY3"/>
                <a:gd fmla="*/ 78 w 758" name="TX4"/>
                <a:gd fmla="*/ 570 h 637" name="TY4"/>
                <a:gd fmla="*/ 275 w 758" name="TX5"/>
                <a:gd fmla="*/ 636 h 637" name="TY5"/>
                <a:gd fmla="*/ 297 w 758" name="TX6"/>
                <a:gd fmla="*/ 636 h 637" name="TY6"/>
                <a:gd fmla="*/ 647 w 758" name="TX7"/>
                <a:gd fmla="*/ 493 h 637" name="TY7"/>
                <a:gd fmla="*/ 658 w 758" name="TX8"/>
                <a:gd fmla="*/ 110 h 637" name="TY8"/>
                <a:gd fmla="*/ 504 w 758" name="TX9"/>
                <a:gd fmla="*/ 55 h 637" name="TY9"/>
                <a:gd fmla="*/ 450 w 758" name="TX10"/>
                <a:gd fmla="*/ 132 h 637" name="TY10"/>
                <a:gd fmla="*/ 406 w 758" name="TX11"/>
                <a:gd fmla="*/ 77 h 637" name="TY11"/>
                <a:gd fmla="*/ 319 w 758" name="TX12"/>
                <a:gd fmla="*/ 164 h 637" name="TY12"/>
                <a:gd fmla="*/ 176 w 758" name="TX13"/>
                <a:gd fmla="*/ 1 h 637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758" h="637">
                  <a:moveTo>
                    <a:pt x="144" y="1"/>
                  </a:moveTo>
                  <a:cubicBezTo>
                    <a:pt x="56" y="33"/>
                    <a:pt x="1" y="154"/>
                    <a:pt x="34" y="252"/>
                  </a:cubicBezTo>
                  <a:cubicBezTo>
                    <a:pt x="45" y="274"/>
                    <a:pt x="56" y="296"/>
                    <a:pt x="88" y="307"/>
                  </a:cubicBezTo>
                  <a:lnTo>
                    <a:pt x="56" y="373"/>
                  </a:lnTo>
                  <a:cubicBezTo>
                    <a:pt x="12" y="427"/>
                    <a:pt x="23" y="515"/>
                    <a:pt x="78" y="570"/>
                  </a:cubicBezTo>
                  <a:cubicBezTo>
                    <a:pt x="132" y="614"/>
                    <a:pt x="209" y="624"/>
                    <a:pt x="275" y="636"/>
                  </a:cubicBezTo>
                  <a:lnTo>
                    <a:pt x="297" y="636"/>
                  </a:lnTo>
                  <a:cubicBezTo>
                    <a:pt x="428" y="636"/>
                    <a:pt x="570" y="592"/>
                    <a:pt x="647" y="493"/>
                  </a:cubicBezTo>
                  <a:cubicBezTo>
                    <a:pt x="745" y="383"/>
                    <a:pt x="757" y="208"/>
                    <a:pt x="658" y="110"/>
                  </a:cubicBezTo>
                  <a:cubicBezTo>
                    <a:pt x="614" y="77"/>
                    <a:pt x="560" y="55"/>
                    <a:pt x="504" y="55"/>
                  </a:cubicBezTo>
                  <a:cubicBezTo>
                    <a:pt x="494" y="88"/>
                    <a:pt x="472" y="110"/>
                    <a:pt x="450" y="132"/>
                  </a:cubicBezTo>
                  <a:cubicBezTo>
                    <a:pt x="428" y="110"/>
                    <a:pt x="417" y="99"/>
                    <a:pt x="406" y="77"/>
                  </a:cubicBezTo>
                  <a:cubicBezTo>
                    <a:pt x="363" y="99"/>
                    <a:pt x="341" y="132"/>
                    <a:pt x="319" y="164"/>
                  </a:cubicBezTo>
                  <a:cubicBezTo>
                    <a:pt x="341" y="88"/>
                    <a:pt x="264" y="1"/>
                    <a:pt x="176" y="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47" name="Rect 0"/>
            <p:cNvSpPr>
              <a:spLocks/>
            </p:cNvSpPr>
            <p:nvPr/>
          </p:nvSpPr>
          <p:spPr>
            <a:xfrm rot="0">
              <a:off x="6921500" y="2438400"/>
              <a:ext cx="24765" cy="20320"/>
            </a:xfrm>
            <a:custGeom>
              <a:gdLst>
                <a:gd fmla="*/ 253 w 846" name="TX0"/>
                <a:gd fmla="*/ 0 h 691" name="TY0"/>
                <a:gd fmla="*/ 154 w 846" name="TX1"/>
                <a:gd fmla="*/ 32 h 691" name="TY1"/>
                <a:gd fmla="*/ 78 w 846" name="TX2"/>
                <a:gd fmla="*/ 208 h 691" name="TY2"/>
                <a:gd fmla="*/ 12 w 846" name="TX3"/>
                <a:gd fmla="*/ 526 h 691" name="TY3"/>
                <a:gd fmla="*/ 78 w 846" name="TX4"/>
                <a:gd fmla="*/ 657 h 691" name="TY4"/>
                <a:gd fmla="*/ 165 w 846" name="TX5"/>
                <a:gd fmla="*/ 689 h 691" name="TY5"/>
                <a:gd fmla="*/ 190 w 846" name="TX6"/>
                <a:gd fmla="*/ 582 h 691" name="TY6"/>
                <a:gd fmla="*/ 190 w 846" name="TX7"/>
                <a:gd fmla="*/ 582 h 691" name="TY7"/>
                <a:gd fmla="*/ 373 w 846" name="TX8"/>
                <a:gd fmla="*/ 689 h 691" name="TY8"/>
                <a:gd fmla="*/ 516 w 846" name="TX9"/>
                <a:gd fmla="*/ 657 h 691" name="TY9"/>
                <a:gd fmla="*/ 822 w 846" name="TX10"/>
                <a:gd fmla="*/ 482 h 691" name="TY10"/>
                <a:gd fmla="*/ 844 w 846" name="TX11"/>
                <a:gd fmla="*/ 383 h 691" name="TY11"/>
                <a:gd fmla="*/ 625 w 846" name="TX12"/>
                <a:gd fmla="*/ 153 h 691" name="TY12"/>
                <a:gd fmla="*/ 570 w 846" name="TX13"/>
                <a:gd fmla="*/ 153 h 691" name="TY13"/>
                <a:gd fmla="*/ 504 w 846" name="TX14"/>
                <a:gd fmla="*/ 175 h 691" name="TY14"/>
                <a:gd fmla="*/ 494 w 846" name="TX15"/>
                <a:gd fmla="*/ 175 h 691" name="TY15"/>
                <a:gd fmla="*/ 417 w 846" name="TX16"/>
                <a:gd fmla="*/ 76 h 691" name="TY16"/>
                <a:gd fmla="*/ 253 w 846" name="TX17"/>
                <a:gd fmla="*/ 0 h 691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846" h="691">
                  <a:moveTo>
                    <a:pt x="253" y="0"/>
                  </a:moveTo>
                  <a:cubicBezTo>
                    <a:pt x="220" y="0"/>
                    <a:pt x="187" y="11"/>
                    <a:pt x="154" y="32"/>
                  </a:cubicBezTo>
                  <a:cubicBezTo>
                    <a:pt x="100" y="66"/>
                    <a:pt x="66" y="142"/>
                    <a:pt x="78" y="208"/>
                  </a:cubicBezTo>
                  <a:cubicBezTo>
                    <a:pt x="34" y="307"/>
                    <a:pt x="1" y="416"/>
                    <a:pt x="12" y="526"/>
                  </a:cubicBezTo>
                  <a:cubicBezTo>
                    <a:pt x="23" y="569"/>
                    <a:pt x="44" y="624"/>
                    <a:pt x="78" y="657"/>
                  </a:cubicBezTo>
                  <a:cubicBezTo>
                    <a:pt x="110" y="667"/>
                    <a:pt x="132" y="679"/>
                    <a:pt x="165" y="689"/>
                  </a:cubicBezTo>
                  <a:cubicBezTo>
                    <a:pt x="185" y="660"/>
                    <a:pt x="196" y="621"/>
                    <a:pt x="190" y="582"/>
                  </a:cubicBezTo>
                  <a:lnTo>
                    <a:pt x="190" y="582"/>
                  </a:lnTo>
                  <a:cubicBezTo>
                    <a:pt x="207" y="650"/>
                    <a:pt x="290" y="689"/>
                    <a:pt x="373" y="689"/>
                  </a:cubicBezTo>
                  <a:cubicBezTo>
                    <a:pt x="417" y="689"/>
                    <a:pt x="472" y="679"/>
                    <a:pt x="516" y="657"/>
                  </a:cubicBezTo>
                  <a:cubicBezTo>
                    <a:pt x="614" y="602"/>
                    <a:pt x="713" y="504"/>
                    <a:pt x="822" y="482"/>
                  </a:cubicBezTo>
                  <a:cubicBezTo>
                    <a:pt x="833" y="449"/>
                    <a:pt x="844" y="416"/>
                    <a:pt x="844" y="383"/>
                  </a:cubicBezTo>
                  <a:cubicBezTo>
                    <a:pt x="844" y="263"/>
                    <a:pt x="735" y="153"/>
                    <a:pt x="625" y="153"/>
                  </a:cubicBezTo>
                  <a:lnTo>
                    <a:pt x="570" y="153"/>
                  </a:lnTo>
                  <a:cubicBezTo>
                    <a:pt x="548" y="164"/>
                    <a:pt x="526" y="175"/>
                    <a:pt x="504" y="175"/>
                  </a:cubicBezTo>
                  <a:lnTo>
                    <a:pt x="494" y="175"/>
                  </a:lnTo>
                  <a:cubicBezTo>
                    <a:pt x="450" y="164"/>
                    <a:pt x="439" y="110"/>
                    <a:pt x="417" y="76"/>
                  </a:cubicBezTo>
                  <a:cubicBezTo>
                    <a:pt x="384" y="22"/>
                    <a:pt x="319" y="0"/>
                    <a:pt x="253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48" name="Rect 0"/>
            <p:cNvSpPr>
              <a:spLocks/>
            </p:cNvSpPr>
            <p:nvPr/>
          </p:nvSpPr>
          <p:spPr>
            <a:xfrm rot="0">
              <a:off x="7023100" y="2399665"/>
              <a:ext cx="11430" cy="17780"/>
            </a:xfrm>
            <a:custGeom>
              <a:gdLst>
                <a:gd fmla="*/ 120 w 374" name="TX0"/>
                <a:gd fmla="*/ 1 h 594" name="TY0"/>
                <a:gd fmla="*/ 88 w 374" name="TX1"/>
                <a:gd fmla="*/ 12 h 594" name="TY1"/>
                <a:gd fmla="*/ 176 w 374" name="TX2"/>
                <a:gd fmla="*/ 122 h 594" name="TY2"/>
                <a:gd fmla="*/ 132 w 374" name="TX3"/>
                <a:gd fmla="*/ 110 h 594" name="TY3"/>
                <a:gd fmla="*/ 11 w 374" name="TX4"/>
                <a:gd fmla="*/ 242 h 594" name="TY4"/>
                <a:gd fmla="*/ 164 w 374" name="TX5"/>
                <a:gd fmla="*/ 450 h 594" name="TY5"/>
                <a:gd fmla="*/ 66 w 374" name="TX6"/>
                <a:gd fmla="*/ 592 h 594" name="TY6"/>
                <a:gd fmla="*/ 88 w 374" name="TX7"/>
                <a:gd fmla="*/ 592 h 594" name="TY7"/>
                <a:gd fmla="*/ 176 w 374" name="TX8"/>
                <a:gd fmla="*/ 582 h 594" name="TY8"/>
                <a:gd fmla="*/ 351 w 374" name="TX9"/>
                <a:gd fmla="*/ 373 h 594" name="TY9"/>
                <a:gd fmla="*/ 307 w 374" name="TX10"/>
                <a:gd fmla="*/ 100 h 594" name="TY10"/>
                <a:gd fmla="*/ 120 w 374" name="TX11"/>
                <a:gd fmla="*/ 1 h 594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374" h="594">
                  <a:moveTo>
                    <a:pt x="120" y="1"/>
                  </a:moveTo>
                  <a:cubicBezTo>
                    <a:pt x="110" y="1"/>
                    <a:pt x="99" y="12"/>
                    <a:pt x="88" y="12"/>
                  </a:cubicBezTo>
                  <a:cubicBezTo>
                    <a:pt x="110" y="56"/>
                    <a:pt x="142" y="89"/>
                    <a:pt x="176" y="122"/>
                  </a:cubicBezTo>
                  <a:cubicBezTo>
                    <a:pt x="164" y="110"/>
                    <a:pt x="142" y="110"/>
                    <a:pt x="132" y="110"/>
                  </a:cubicBezTo>
                  <a:cubicBezTo>
                    <a:pt x="66" y="110"/>
                    <a:pt x="0" y="176"/>
                    <a:pt x="11" y="242"/>
                  </a:cubicBezTo>
                  <a:cubicBezTo>
                    <a:pt x="11" y="329"/>
                    <a:pt x="88" y="406"/>
                    <a:pt x="164" y="450"/>
                  </a:cubicBezTo>
                  <a:cubicBezTo>
                    <a:pt x="120" y="483"/>
                    <a:pt x="77" y="538"/>
                    <a:pt x="66" y="592"/>
                  </a:cubicBezTo>
                  <a:lnTo>
                    <a:pt x="88" y="592"/>
                  </a:lnTo>
                  <a:cubicBezTo>
                    <a:pt x="110" y="592"/>
                    <a:pt x="142" y="592"/>
                    <a:pt x="176" y="582"/>
                  </a:cubicBezTo>
                  <a:cubicBezTo>
                    <a:pt x="263" y="548"/>
                    <a:pt x="318" y="461"/>
                    <a:pt x="351" y="373"/>
                  </a:cubicBezTo>
                  <a:cubicBezTo>
                    <a:pt x="373" y="275"/>
                    <a:pt x="361" y="176"/>
                    <a:pt x="307" y="100"/>
                  </a:cubicBezTo>
                  <a:cubicBezTo>
                    <a:pt x="263" y="45"/>
                    <a:pt x="198" y="1"/>
                    <a:pt x="120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49" name="Rect 0"/>
            <p:cNvSpPr>
              <a:spLocks/>
            </p:cNvSpPr>
            <p:nvPr/>
          </p:nvSpPr>
          <p:spPr>
            <a:xfrm rot="0">
              <a:off x="6960870" y="2492375"/>
              <a:ext cx="28575" cy="25400"/>
            </a:xfrm>
            <a:custGeom>
              <a:gdLst>
                <a:gd fmla="*/ 296 w 965" name="TX0"/>
                <a:gd fmla="*/ 0 h 866" name="TY0"/>
                <a:gd fmla="*/ 372 w 965" name="TX1"/>
                <a:gd fmla="*/ 219 h 866" name="TY1"/>
                <a:gd fmla="*/ 187 w 965" name="TX2"/>
                <a:gd fmla="*/ 438 h 866" name="TY2"/>
                <a:gd fmla="*/ 110 w 965" name="TX3"/>
                <a:gd fmla="*/ 449 h 866" name="TY3"/>
                <a:gd fmla="*/ 22 w 965" name="TX4"/>
                <a:gd fmla="*/ 438 h 866" name="TY4"/>
                <a:gd fmla="*/ 0 w 965" name="TX5"/>
                <a:gd fmla="*/ 471 h 866" name="TY5"/>
                <a:gd fmla="*/ 132 w 965" name="TX6"/>
                <a:gd fmla="*/ 810 h 866" name="TY6"/>
                <a:gd fmla="*/ 296 w 965" name="TX7"/>
                <a:gd fmla="*/ 854 h 866" name="TY7"/>
                <a:gd fmla="*/ 438 w 965" name="TX8"/>
                <a:gd fmla="*/ 865 h 866" name="TY8"/>
                <a:gd fmla="*/ 690 w 965" name="TX9"/>
                <a:gd fmla="*/ 843 h 866" name="TY9"/>
                <a:gd fmla="*/ 854 w 965" name="TX10"/>
                <a:gd fmla="*/ 767 h 866" name="TY10"/>
                <a:gd fmla="*/ 898 w 965" name="TX11"/>
                <a:gd fmla="*/ 635 h 866" name="TY11"/>
                <a:gd fmla="*/ 953 w 965" name="TX12"/>
                <a:gd fmla="*/ 416 h 866" name="TY12"/>
                <a:gd fmla="*/ 887 w 965" name="TX13"/>
                <a:gd fmla="*/ 208 h 866" name="TY13"/>
                <a:gd fmla="*/ 800 w 965" name="TX14"/>
                <a:gd fmla="*/ 175 h 866" name="TY14"/>
                <a:gd fmla="*/ 537 w 965" name="TX15"/>
                <a:gd fmla="*/ 295 h 866" name="TY15"/>
                <a:gd fmla="*/ 416 w 965" name="TX16"/>
                <a:gd fmla="*/ 55 h 866" name="TY16"/>
                <a:gd fmla="*/ 307 w 965" name="TX17"/>
                <a:gd fmla="*/ 0 h 866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965" h="866">
                  <a:moveTo>
                    <a:pt x="296" y="0"/>
                  </a:moveTo>
                  <a:cubicBezTo>
                    <a:pt x="307" y="66"/>
                    <a:pt x="362" y="142"/>
                    <a:pt x="372" y="219"/>
                  </a:cubicBezTo>
                  <a:cubicBezTo>
                    <a:pt x="384" y="329"/>
                    <a:pt x="296" y="416"/>
                    <a:pt x="187" y="438"/>
                  </a:cubicBezTo>
                  <a:cubicBezTo>
                    <a:pt x="165" y="449"/>
                    <a:pt x="143" y="449"/>
                    <a:pt x="110" y="449"/>
                  </a:cubicBezTo>
                  <a:cubicBezTo>
                    <a:pt x="88" y="449"/>
                    <a:pt x="55" y="449"/>
                    <a:pt x="22" y="438"/>
                  </a:cubicBezTo>
                  <a:cubicBezTo>
                    <a:pt x="22" y="449"/>
                    <a:pt x="12" y="460"/>
                    <a:pt x="0" y="471"/>
                  </a:cubicBezTo>
                  <a:cubicBezTo>
                    <a:pt x="0" y="591"/>
                    <a:pt x="22" y="745"/>
                    <a:pt x="132" y="810"/>
                  </a:cubicBezTo>
                  <a:cubicBezTo>
                    <a:pt x="175" y="843"/>
                    <a:pt x="241" y="854"/>
                    <a:pt x="296" y="854"/>
                  </a:cubicBezTo>
                  <a:cubicBezTo>
                    <a:pt x="351" y="854"/>
                    <a:pt x="394" y="865"/>
                    <a:pt x="438" y="865"/>
                  </a:cubicBezTo>
                  <a:cubicBezTo>
                    <a:pt x="526" y="865"/>
                    <a:pt x="603" y="854"/>
                    <a:pt x="690" y="843"/>
                  </a:cubicBezTo>
                  <a:cubicBezTo>
                    <a:pt x="756" y="832"/>
                    <a:pt x="822" y="821"/>
                    <a:pt x="854" y="767"/>
                  </a:cubicBezTo>
                  <a:cubicBezTo>
                    <a:pt x="887" y="723"/>
                    <a:pt x="887" y="679"/>
                    <a:pt x="898" y="635"/>
                  </a:cubicBezTo>
                  <a:cubicBezTo>
                    <a:pt x="909" y="558"/>
                    <a:pt x="942" y="482"/>
                    <a:pt x="953" y="416"/>
                  </a:cubicBezTo>
                  <a:cubicBezTo>
                    <a:pt x="964" y="339"/>
                    <a:pt x="953" y="252"/>
                    <a:pt x="887" y="208"/>
                  </a:cubicBezTo>
                  <a:cubicBezTo>
                    <a:pt x="866" y="175"/>
                    <a:pt x="832" y="175"/>
                    <a:pt x="800" y="175"/>
                  </a:cubicBezTo>
                  <a:cubicBezTo>
                    <a:pt x="712" y="175"/>
                    <a:pt x="613" y="230"/>
                    <a:pt x="537" y="295"/>
                  </a:cubicBezTo>
                  <a:cubicBezTo>
                    <a:pt x="460" y="252"/>
                    <a:pt x="471" y="132"/>
                    <a:pt x="416" y="55"/>
                  </a:cubicBezTo>
                  <a:cubicBezTo>
                    <a:pt x="394" y="22"/>
                    <a:pt x="351" y="0"/>
                    <a:pt x="307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50" name="Rect 0"/>
            <p:cNvSpPr>
              <a:spLocks/>
            </p:cNvSpPr>
            <p:nvPr/>
          </p:nvSpPr>
          <p:spPr>
            <a:xfrm rot="0">
              <a:off x="6670040" y="2472055"/>
              <a:ext cx="514350" cy="256540"/>
            </a:xfrm>
            <a:custGeom>
              <a:gdLst>
                <a:gd fmla="*/ 17836 w 17838" name="TX0"/>
                <a:gd fmla="*/ 1 h 8879" name="TY0"/>
                <a:gd fmla="*/ 12745 w 17838" name="TX1"/>
                <a:gd fmla="*/ 1478 h 8879" name="TY1"/>
                <a:gd fmla="*/ 9493 w 17838" name="TX2"/>
                <a:gd fmla="*/ 1639 h 8879" name="TY2"/>
                <a:gd fmla="*/ 7063 w 17838" name="TX3"/>
                <a:gd fmla="*/ 1566 h 8879" name="TY3"/>
                <a:gd fmla="*/ 1632 w 17838" name="TX4"/>
                <a:gd fmla="*/ 855 h 8879" name="TY4"/>
                <a:gd fmla="*/ 1 w 17838" name="TX5"/>
                <a:gd fmla="*/ 186 h 8879" name="TY5"/>
                <a:gd fmla="*/ 1 w 17838" name="TX6"/>
                <a:gd fmla="*/ 186 h 8879" name="TY6"/>
                <a:gd fmla="*/ 1326 w 17838" name="TX7"/>
                <a:gd fmla="*/ 4621 h 8879" name="TY7"/>
                <a:gd fmla="*/ 5562 w 17838" name="TX8"/>
                <a:gd fmla="*/ 8300 h 8879" name="TY8"/>
                <a:gd fmla="*/ 6056 w 17838" name="TX9"/>
                <a:gd fmla="*/ 8420 h 8879" name="TY9"/>
                <a:gd fmla="*/ 10084 w 17838" name="TX10"/>
                <a:gd fmla="*/ 8877 h 8879" name="TY10"/>
                <a:gd fmla="*/ 12044 w 17838" name="TX11"/>
                <a:gd fmla="*/ 8748 h 8879" name="TY11"/>
                <a:gd fmla="*/ 14518 w 17838" name="TX12"/>
                <a:gd fmla="*/ 7905 h 8879" name="TY12"/>
                <a:gd fmla="*/ 17836 w 17838" name="TX13"/>
                <a:gd fmla="*/ 1 h 8879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17838" h="8879">
                  <a:moveTo>
                    <a:pt x="17836" y="1"/>
                  </a:moveTo>
                  <a:cubicBezTo>
                    <a:pt x="16347" y="1084"/>
                    <a:pt x="14530" y="1303"/>
                    <a:pt x="12745" y="1478"/>
                  </a:cubicBezTo>
                  <a:cubicBezTo>
                    <a:pt x="11666" y="1591"/>
                    <a:pt x="10580" y="1639"/>
                    <a:pt x="9493" y="1639"/>
                  </a:cubicBezTo>
                  <a:cubicBezTo>
                    <a:pt x="8682" y="1639"/>
                    <a:pt x="7872" y="1613"/>
                    <a:pt x="7063" y="1566"/>
                  </a:cubicBezTo>
                  <a:cubicBezTo>
                    <a:pt x="5234" y="1456"/>
                    <a:pt x="3428" y="1249"/>
                    <a:pt x="1632" y="855"/>
                  </a:cubicBezTo>
                  <a:cubicBezTo>
                    <a:pt x="1348" y="789"/>
                    <a:pt x="78" y="580"/>
                    <a:pt x="1" y="186"/>
                  </a:cubicBezTo>
                  <a:lnTo>
                    <a:pt x="1" y="186"/>
                  </a:lnTo>
                  <a:cubicBezTo>
                    <a:pt x="297" y="1741"/>
                    <a:pt x="679" y="3176"/>
                    <a:pt x="1326" y="4621"/>
                  </a:cubicBezTo>
                  <a:cubicBezTo>
                    <a:pt x="2168" y="6493"/>
                    <a:pt x="3559" y="7763"/>
                    <a:pt x="5562" y="8300"/>
                  </a:cubicBezTo>
                  <a:cubicBezTo>
                    <a:pt x="5727" y="8343"/>
                    <a:pt x="5891" y="8387"/>
                    <a:pt x="6056" y="8420"/>
                  </a:cubicBezTo>
                  <a:cubicBezTo>
                    <a:pt x="7395" y="8701"/>
                    <a:pt x="8730" y="8877"/>
                    <a:pt x="10084" y="8877"/>
                  </a:cubicBezTo>
                  <a:cubicBezTo>
                    <a:pt x="10732" y="8877"/>
                    <a:pt x="11385" y="8837"/>
                    <a:pt x="12044" y="8748"/>
                  </a:cubicBezTo>
                  <a:cubicBezTo>
                    <a:pt x="12909" y="8628"/>
                    <a:pt x="13807" y="8420"/>
                    <a:pt x="14518" y="7905"/>
                  </a:cubicBezTo>
                  <a:cubicBezTo>
                    <a:pt x="16895" y="6077"/>
                    <a:pt x="17157" y="2683"/>
                    <a:pt x="178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51" name="Rect 0"/>
            <p:cNvSpPr>
              <a:spLocks/>
            </p:cNvSpPr>
            <p:nvPr/>
          </p:nvSpPr>
          <p:spPr>
            <a:xfrm rot="0">
              <a:off x="6670675" y="2482850"/>
              <a:ext cx="5715" cy="20955"/>
            </a:xfrm>
            <a:custGeom>
              <a:gdLst>
                <a:gd fmla="*/ 0 w 167" name="TX0"/>
                <a:gd fmla="*/ 1 h 703" name="TY0"/>
                <a:gd fmla="*/ 165 w 167" name="TX1"/>
                <a:gd fmla="*/ 701 h 703" name="TY1"/>
                <a:gd fmla="*/ 22 w 167" name="TX2"/>
                <a:gd fmla="*/ 66 h 703" name="TY2"/>
                <a:gd fmla="*/ 0 w 167" name="TX3"/>
                <a:gd fmla="*/ 1 h 703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67" h="703">
                  <a:moveTo>
                    <a:pt x="0" y="1"/>
                  </a:moveTo>
                  <a:cubicBezTo>
                    <a:pt x="44" y="242"/>
                    <a:pt x="77" y="483"/>
                    <a:pt x="165" y="701"/>
                  </a:cubicBezTo>
                  <a:cubicBezTo>
                    <a:pt x="110" y="493"/>
                    <a:pt x="66" y="274"/>
                    <a:pt x="22" y="66"/>
                  </a:cubicBezTo>
                  <a:cubicBezTo>
                    <a:pt x="12" y="45"/>
                    <a:pt x="12" y="2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52" name="Rect 0"/>
            <p:cNvSpPr>
              <a:spLocks/>
            </p:cNvSpPr>
            <p:nvPr/>
          </p:nvSpPr>
          <p:spPr>
            <a:xfrm rot="0">
              <a:off x="6670040" y="2478405"/>
              <a:ext cx="1905" cy="6985"/>
            </a:xfrm>
            <a:custGeom>
              <a:gdLst>
                <a:gd fmla="*/ 0 w 56" name="TX0"/>
                <a:gd fmla="*/ 0 h 232" name="TY0"/>
                <a:gd fmla="*/ 32 w 56" name="TX1"/>
                <a:gd fmla="*/ 165 h 232" name="TY1"/>
                <a:gd fmla="*/ 54 w 56" name="TX2"/>
                <a:gd fmla="*/ 230 h 232" name="TY2"/>
                <a:gd fmla="*/ 22 w 56" name="TX3"/>
                <a:gd fmla="*/ 66 h 232" name="TY3"/>
                <a:gd fmla="*/ 0 w 56" name="TX4"/>
                <a:gd fmla="*/ 0 h 232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56" h="232">
                  <a:moveTo>
                    <a:pt x="0" y="0"/>
                  </a:moveTo>
                  <a:lnTo>
                    <a:pt x="32" y="165"/>
                  </a:lnTo>
                  <a:cubicBezTo>
                    <a:pt x="44" y="187"/>
                    <a:pt x="44" y="209"/>
                    <a:pt x="54" y="230"/>
                  </a:cubicBezTo>
                  <a:lnTo>
                    <a:pt x="22" y="66"/>
                  </a:lnTo>
                  <a:cubicBezTo>
                    <a:pt x="11" y="44"/>
                    <a:pt x="11" y="22"/>
                    <a:pt x="0" y="0"/>
                  </a:cubicBezTo>
                  <a:close/>
                </a:path>
              </a:pathLst>
            </a:custGeom>
            <a:solidFill>
              <a:srgbClr val="EFDAE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53" name="Rect 0"/>
            <p:cNvSpPr>
              <a:spLocks/>
            </p:cNvSpPr>
            <p:nvPr/>
          </p:nvSpPr>
          <p:spPr>
            <a:xfrm rot="0">
              <a:off x="6875145" y="2628900"/>
              <a:ext cx="267335" cy="101600"/>
            </a:xfrm>
            <a:custGeom>
              <a:gdLst>
                <a:gd fmla="*/ 9263 w 9264" name="TX0"/>
                <a:gd fmla="*/ 0 h 3505" name="TY0"/>
                <a:gd fmla="*/ 8947 w 9264" name="TX1"/>
                <a:gd fmla="*/ 645 h 3505" name="TY1"/>
                <a:gd fmla="*/ 8947 w 9264" name="TX2"/>
                <a:gd fmla="*/ 645 h 3505" name="TY2"/>
                <a:gd fmla="*/ 9263 w 9264" name="TX3"/>
                <a:gd fmla="*/ 11 h 3505" name="TY3"/>
                <a:gd fmla="*/ 9263 w 9264" name="TX4"/>
                <a:gd fmla="*/ 0 h 3505" name="TY4"/>
                <a:gd fmla="*/ 8947 w 9264" name="TX6"/>
                <a:gd fmla="*/ 645 h 3505" name="TY6"/>
                <a:gd fmla="*/ 8947 w 9264" name="TX7"/>
                <a:gd fmla="*/ 645 h 3505" name="TY7"/>
                <a:gd fmla="*/ 8595 w 9264" name="TX8"/>
                <a:gd fmla="*/ 1215 h 3505" name="TY8"/>
                <a:gd fmla="*/ 8606 w 9264" name="TX9"/>
                <a:gd fmla="*/ 1204 h 3505" name="TY9"/>
                <a:gd fmla="*/ 8947 w 9264" name="TX10"/>
                <a:gd fmla="*/ 645 h 3505" name="TY10"/>
                <a:gd fmla="*/ 8595 w 9264" name="TX12"/>
                <a:gd fmla="*/ 1226 h 3505" name="TY12"/>
                <a:gd fmla="*/ 8584 w 9264" name="TX13"/>
                <a:gd fmla="*/ 1237 h 3505" name="TY13"/>
                <a:gd fmla="*/ 7401 w 9264" name="TX14"/>
                <a:gd fmla="*/ 2474 h 3505" name="TY14"/>
                <a:gd fmla="*/ 4927 w 9264" name="TX15"/>
                <a:gd fmla="*/ 3317 h 3505" name="TY15"/>
                <a:gd fmla="*/ 2946 w 9264" name="TX16"/>
                <a:gd fmla="*/ 3448 h 3505" name="TY16"/>
                <a:gd fmla="*/ 0 w 9264" name="TX17"/>
                <a:gd fmla="*/ 3186 h 3505" name="TY17"/>
                <a:gd fmla="*/ 0 w 9264" name="TX18"/>
                <a:gd fmla="*/ 3186 h 3505" name="TY18"/>
                <a:gd fmla="*/ 2267 w 9264" name="TX19"/>
                <a:gd fmla="*/ 3448 h 3505" name="TY19"/>
                <a:gd fmla="*/ 2934 w 9264" name="TX20"/>
                <a:gd fmla="*/ 3460 h 3505" name="TY20"/>
                <a:gd fmla="*/ 4916 w 9264" name="TX21"/>
                <a:gd fmla="*/ 3328 h 3505" name="TY21"/>
                <a:gd fmla="*/ 7401 w 9264" name="TX22"/>
                <a:gd fmla="*/ 2496 h 3505" name="TY22"/>
                <a:gd fmla="*/ 8595 w 9264" name="TX23"/>
                <a:gd fmla="*/ 1226 h 3505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9264" h="3505">
                  <a:moveTo>
                    <a:pt x="9263" y="0"/>
                  </a:moveTo>
                  <a:cubicBezTo>
                    <a:pt x="9166" y="221"/>
                    <a:pt x="9061" y="437"/>
                    <a:pt x="8947" y="645"/>
                  </a:cubicBezTo>
                  <a:lnTo>
                    <a:pt x="8947" y="645"/>
                  </a:lnTo>
                  <a:cubicBezTo>
                    <a:pt x="9062" y="437"/>
                    <a:pt x="9167" y="225"/>
                    <a:pt x="9263" y="11"/>
                  </a:cubicBezTo>
                  <a:lnTo>
                    <a:pt x="9263" y="0"/>
                  </a:lnTo>
                  <a:close/>
                  <a:moveTo>
                    <a:pt x="8947" y="645"/>
                  </a:moveTo>
                  <a:lnTo>
                    <a:pt x="8947" y="645"/>
                  </a:lnTo>
                  <a:cubicBezTo>
                    <a:pt x="8839" y="839"/>
                    <a:pt x="8722" y="1030"/>
                    <a:pt x="8595" y="1215"/>
                  </a:cubicBezTo>
                  <a:lnTo>
                    <a:pt x="8606" y="1204"/>
                  </a:lnTo>
                  <a:cubicBezTo>
                    <a:pt x="8727" y="1025"/>
                    <a:pt x="8841" y="838"/>
                    <a:pt x="8947" y="645"/>
                  </a:cubicBezTo>
                  <a:close/>
                  <a:moveTo>
                    <a:pt x="8595" y="1226"/>
                  </a:moveTo>
                  <a:cubicBezTo>
                    <a:pt x="8584" y="1226"/>
                    <a:pt x="8584" y="1226"/>
                    <a:pt x="8584" y="1237"/>
                  </a:cubicBezTo>
                  <a:cubicBezTo>
                    <a:pt x="8255" y="1697"/>
                    <a:pt x="7873" y="2113"/>
                    <a:pt x="7401" y="2474"/>
                  </a:cubicBezTo>
                  <a:cubicBezTo>
                    <a:pt x="6690" y="2989"/>
                    <a:pt x="5792" y="3197"/>
                    <a:pt x="4927" y="3317"/>
                  </a:cubicBezTo>
                  <a:cubicBezTo>
                    <a:pt x="4260" y="3405"/>
                    <a:pt x="3603" y="3448"/>
                    <a:pt x="2946" y="3448"/>
                  </a:cubicBezTo>
                  <a:cubicBezTo>
                    <a:pt x="1960" y="3448"/>
                    <a:pt x="975" y="3350"/>
                    <a:pt x="0" y="3186"/>
                  </a:cubicBezTo>
                  <a:lnTo>
                    <a:pt x="0" y="3186"/>
                  </a:lnTo>
                  <a:cubicBezTo>
                    <a:pt x="569" y="3504"/>
                    <a:pt x="1642" y="3416"/>
                    <a:pt x="2267" y="3448"/>
                  </a:cubicBezTo>
                  <a:cubicBezTo>
                    <a:pt x="2486" y="3460"/>
                    <a:pt x="2715" y="3460"/>
                    <a:pt x="2934" y="3460"/>
                  </a:cubicBezTo>
                  <a:cubicBezTo>
                    <a:pt x="3603" y="3460"/>
                    <a:pt x="4260" y="3416"/>
                    <a:pt x="4916" y="3328"/>
                  </a:cubicBezTo>
                  <a:cubicBezTo>
                    <a:pt x="5792" y="3208"/>
                    <a:pt x="6679" y="3011"/>
                    <a:pt x="7401" y="2496"/>
                  </a:cubicBezTo>
                  <a:cubicBezTo>
                    <a:pt x="7873" y="2124"/>
                    <a:pt x="8267" y="1697"/>
                    <a:pt x="8595" y="1226"/>
                  </a:cubicBezTo>
                  <a:close/>
                </a:path>
              </a:pathLst>
            </a:custGeom>
            <a:solidFill>
              <a:srgbClr val="A6979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54" name="Rect 0"/>
            <p:cNvSpPr>
              <a:spLocks/>
            </p:cNvSpPr>
            <p:nvPr/>
          </p:nvSpPr>
          <p:spPr>
            <a:xfrm rot="0">
              <a:off x="7122795" y="2663825"/>
              <a:ext cx="1270" cy="1270"/>
            </a:xfrm>
            <a:custGeom>
              <a:gdLst>
                <a:gd fmla="*/ 23 w 24" name="TX0"/>
                <a:gd fmla="*/ 0 h 34" name="TY0"/>
                <a:gd fmla="*/ 12 w 24" name="TX1"/>
                <a:gd fmla="*/ 11 h 34" name="TY1"/>
                <a:gd fmla="*/ 4 w 24" name="TX2"/>
                <a:gd fmla="*/ 23 h 34" name="TY2"/>
                <a:gd fmla="*/ 4 w 24" name="TX3"/>
                <a:gd fmla="*/ 23 h 34" name="TY3"/>
                <a:gd fmla="*/ 12 w 24" name="TX4"/>
                <a:gd fmla="*/ 22 h 34" name="TY4"/>
                <a:gd fmla="*/ 23 w 24" name="TX5"/>
                <a:gd fmla="*/ 0 h 34" name="TY5"/>
                <a:gd fmla="*/ 4 w 24" name="TX7"/>
                <a:gd fmla="*/ 23 h 34" name="TY7"/>
                <a:gd fmla="*/ 1 w 24" name="TX8"/>
                <a:gd fmla="*/ 33 h 34" name="TY8"/>
                <a:gd fmla="*/ 4 w 24" name="TX9"/>
                <a:gd fmla="*/ 23 h 34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24" h="34">
                  <a:moveTo>
                    <a:pt x="23" y="0"/>
                  </a:moveTo>
                  <a:lnTo>
                    <a:pt x="12" y="11"/>
                  </a:lnTo>
                  <a:cubicBezTo>
                    <a:pt x="12" y="11"/>
                    <a:pt x="7" y="16"/>
                    <a:pt x="4" y="23"/>
                  </a:cubicBezTo>
                  <a:lnTo>
                    <a:pt x="4" y="23"/>
                  </a:lnTo>
                  <a:cubicBezTo>
                    <a:pt x="5" y="22"/>
                    <a:pt x="8" y="22"/>
                    <a:pt x="12" y="22"/>
                  </a:cubicBezTo>
                  <a:cubicBezTo>
                    <a:pt x="12" y="11"/>
                    <a:pt x="23" y="11"/>
                    <a:pt x="23" y="0"/>
                  </a:cubicBezTo>
                  <a:close/>
                  <a:moveTo>
                    <a:pt x="4" y="23"/>
                  </a:moveTo>
                  <a:cubicBezTo>
                    <a:pt x="1" y="24"/>
                    <a:pt x="1" y="26"/>
                    <a:pt x="1" y="33"/>
                  </a:cubicBezTo>
                  <a:cubicBezTo>
                    <a:pt x="1" y="29"/>
                    <a:pt x="2" y="26"/>
                    <a:pt x="4" y="23"/>
                  </a:cubicBezTo>
                  <a:close/>
                </a:path>
              </a:pathLst>
            </a:custGeom>
            <a:solidFill>
              <a:srgbClr val="916C7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55" name="Rect 0"/>
            <p:cNvSpPr>
              <a:spLocks/>
            </p:cNvSpPr>
            <p:nvPr/>
          </p:nvSpPr>
          <p:spPr>
            <a:xfrm rot="0">
              <a:off x="7142480" y="2628265"/>
              <a:ext cx="1270" cy="1270"/>
            </a:xfrm>
            <a:custGeom>
              <a:gdLst>
                <a:gd fmla="*/ 12 w 14" name="TX0"/>
                <a:gd fmla="*/ 1 h 24" name="TY0"/>
                <a:gd fmla="*/ 4 w 14" name="TX1"/>
                <a:gd fmla="*/ 12 h 24" name="TY1"/>
                <a:gd fmla="*/ 4 w 14" name="TX2"/>
                <a:gd fmla="*/ 12 h 24" name="TY2"/>
                <a:gd fmla="*/ 12 w 14" name="TX3"/>
                <a:gd fmla="*/ 1 h 24" name="TY3"/>
                <a:gd fmla="*/ 4 w 14" name="TX5"/>
                <a:gd fmla="*/ 12 h 24" name="TY5"/>
                <a:gd fmla="*/ 1 w 14" name="TX6"/>
                <a:gd fmla="*/ 12 h 24" name="TY6"/>
                <a:gd fmla="*/ 1 w 14" name="TX7"/>
                <a:gd fmla="*/ 23 h 24" name="TY7"/>
                <a:gd fmla="*/ 4 w 14" name="TX8"/>
                <a:gd fmla="*/ 12 h 24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14" h="24">
                  <a:moveTo>
                    <a:pt x="12" y="1"/>
                  </a:moveTo>
                  <a:cubicBezTo>
                    <a:pt x="12" y="1"/>
                    <a:pt x="7" y="5"/>
                    <a:pt x="4" y="12"/>
                  </a:cubicBezTo>
                  <a:lnTo>
                    <a:pt x="4" y="12"/>
                  </a:lnTo>
                  <a:cubicBezTo>
                    <a:pt x="12" y="10"/>
                    <a:pt x="12" y="1"/>
                    <a:pt x="12" y="1"/>
                  </a:cubicBezTo>
                  <a:close/>
                  <a:moveTo>
                    <a:pt x="4" y="12"/>
                  </a:moveTo>
                  <a:cubicBezTo>
                    <a:pt x="3" y="12"/>
                    <a:pt x="2" y="12"/>
                    <a:pt x="1" y="12"/>
                  </a:cubicBezTo>
                  <a:lnTo>
                    <a:pt x="1" y="23"/>
                  </a:lnTo>
                  <a:cubicBezTo>
                    <a:pt x="1" y="19"/>
                    <a:pt x="2" y="15"/>
                    <a:pt x="4" y="12"/>
                  </a:cubicBezTo>
                  <a:close/>
                </a:path>
              </a:pathLst>
            </a:custGeom>
            <a:solidFill>
              <a:srgbClr val="916C7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56" name="Rect 0"/>
            <p:cNvSpPr>
              <a:spLocks/>
            </p:cNvSpPr>
            <p:nvPr/>
          </p:nvSpPr>
          <p:spPr>
            <a:xfrm rot="0">
              <a:off x="6670675" y="2472690"/>
              <a:ext cx="514350" cy="255905"/>
            </a:xfrm>
            <a:custGeom>
              <a:gdLst>
                <a:gd fmla="*/ 17300 w 17827" name="TX0"/>
                <a:gd fmla="*/ 1347 h 8870" name="TY0"/>
                <a:gd fmla="*/ 16336 w 17827" name="TX1"/>
                <a:gd fmla="*/ 1818 h 8870" name="TY1"/>
                <a:gd fmla="*/ 17300 w 17827" name="TX2"/>
                <a:gd fmla="*/ 1347 h 8870" name="TY2"/>
                <a:gd fmla="*/ 833 w 17827" name="TX4"/>
                <a:gd fmla="*/ 1531 h 8870" name="TY4"/>
                <a:gd fmla="*/ 833 w 17827" name="TX5"/>
                <a:gd fmla="*/ 1531 h 8870" name="TY5"/>
                <a:gd fmla="*/ 2233 w 17827" name="TX6"/>
                <a:gd fmla="*/ 1931 h 8870" name="TY6"/>
                <a:gd fmla="*/ 2233 w 17827" name="TX7"/>
                <a:gd fmla="*/ 1931 h 8870" name="TY7"/>
                <a:gd fmla="*/ 833 w 17827" name="TX8"/>
                <a:gd fmla="*/ 1531 h 8870" name="TY8"/>
                <a:gd fmla="*/ 16336 w 17827" name="TX10"/>
                <a:gd fmla="*/ 1818 h 8870" name="TY10"/>
                <a:gd fmla="*/ 15833 w 17827" name="TX11"/>
                <a:gd fmla="*/ 2004 h 8870" name="TY11"/>
                <a:gd fmla="*/ 15580 w 17827" name="TX12"/>
                <a:gd fmla="*/ 2070 h 8870" name="TY12"/>
                <a:gd fmla="*/ 15318 w 17827" name="TX13"/>
                <a:gd fmla="*/ 2146 h 8870" name="TY13"/>
                <a:gd fmla="*/ 14803 w 17827" name="TX14"/>
                <a:gd fmla="*/ 2277 h 8870" name="TY14"/>
                <a:gd fmla="*/ 14278 w 17827" name="TX15"/>
                <a:gd fmla="*/ 2398 h 8870" name="TY15"/>
                <a:gd fmla="*/ 13752 w 17827" name="TX16"/>
                <a:gd fmla="*/ 2496 h 8870" name="TY16"/>
                <a:gd fmla="*/ 13215 w 17827" name="TX17"/>
                <a:gd fmla="*/ 2562 h 8870" name="TY17"/>
                <a:gd fmla="*/ 13741 w 17827" name="TX18"/>
                <a:gd fmla="*/ 2486 h 8870" name="TY18"/>
                <a:gd fmla="*/ 14278 w 17827" name="TX19"/>
                <a:gd fmla="*/ 2387 h 8870" name="TY19"/>
                <a:gd fmla="*/ 15318 w 17827" name="TX20"/>
                <a:gd fmla="*/ 2135 h 8870" name="TY20"/>
                <a:gd fmla="*/ 15570 w 17827" name="TX21"/>
                <a:gd fmla="*/ 2070 h 8870" name="TY21"/>
                <a:gd fmla="*/ 15833 w 17827" name="TX22"/>
                <a:gd fmla="*/ 1993 h 8870" name="TY22"/>
                <a:gd fmla="*/ 16336 w 17827" name="TX23"/>
                <a:gd fmla="*/ 1818 h 8870" name="TY23"/>
                <a:gd fmla="*/ 17825 w 17827" name="TX25"/>
                <a:gd fmla="*/ 0 h 8870" name="TY25"/>
                <a:gd fmla="*/ 17825 w 17827" name="TX26"/>
                <a:gd fmla="*/ 0 h 8870" name="TY26"/>
                <a:gd fmla="*/ 12734 w 17827" name="TX27"/>
                <a:gd fmla="*/ 1489 h 8870" name="TY27"/>
                <a:gd fmla="*/ 9493 w 17827" name="TX28"/>
                <a:gd fmla="*/ 1642 h 8870" name="TY28"/>
                <a:gd fmla="*/ 7052 w 17827" name="TX29"/>
                <a:gd fmla="*/ 1566 h 8870" name="TY29"/>
                <a:gd fmla="*/ 1610 w 17827" name="TX30"/>
                <a:gd fmla="*/ 865 h 8870" name="TY30"/>
                <a:gd fmla="*/ 1 w 17827" name="TX31"/>
                <a:gd fmla="*/ 263 h 8870" name="TY31"/>
                <a:gd fmla="*/ 1 w 17827" name="TX32"/>
                <a:gd fmla="*/ 263 h 8870" name="TY32"/>
                <a:gd fmla="*/ 33 w 17827" name="TX33"/>
                <a:gd fmla="*/ 427 h 8870" name="TY33"/>
                <a:gd fmla="*/ 176 w 17827" name="TX34"/>
                <a:gd fmla="*/ 1062 h 8870" name="TY34"/>
                <a:gd fmla="*/ 537 w 17827" name="TX35"/>
                <a:gd fmla="*/ 1533 h 8870" name="TY35"/>
                <a:gd fmla="*/ 1578 w 17827" name="TX36"/>
                <a:gd fmla="*/ 1839 h 8870" name="TY36"/>
                <a:gd fmla="*/ 2295 w 17827" name="TX37"/>
                <a:gd fmla="*/ 1947 h 8870" name="TY37"/>
                <a:gd fmla="*/ 2295 w 17827" name="TX38"/>
                <a:gd fmla="*/ 1947 h 8870" name="TY38"/>
                <a:gd fmla="*/ 2388 w 17827" name="TX39"/>
                <a:gd fmla="*/ 1971 h 8870" name="TY39"/>
                <a:gd fmla="*/ 5957 w 17827" name="TX40"/>
                <a:gd fmla="*/ 2518 h 8870" name="TY40"/>
                <a:gd fmla="*/ 6296 w 17827" name="TX41"/>
                <a:gd fmla="*/ 2562 h 8870" name="TY41"/>
                <a:gd fmla="*/ 6789 w 17827" name="TX42"/>
                <a:gd fmla="*/ 2606 h 8870" name="TY42"/>
                <a:gd fmla="*/ 7325 w 17827" name="TX43"/>
                <a:gd fmla="*/ 2628 h 8870" name="TY43"/>
                <a:gd fmla="*/ 7456 w 17827" name="TX44"/>
                <a:gd fmla="*/ 2639 h 8870" name="TY44"/>
                <a:gd fmla="*/ 7588 w 17827" name="TX45"/>
                <a:gd fmla="*/ 2639 h 8870" name="TY45"/>
                <a:gd fmla="*/ 7862 w 17827" name="TX46"/>
                <a:gd fmla="*/ 2650 h 8870" name="TY46"/>
                <a:gd fmla="*/ 8935 w 17827" name="TX47"/>
                <a:gd fmla="*/ 2672 h 8870" name="TY47"/>
                <a:gd fmla="*/ 10336 w 17827" name="TX48"/>
                <a:gd fmla="*/ 2683 h 8870" name="TY48"/>
                <a:gd fmla="*/ 11070 w 17827" name="TX49"/>
                <a:gd fmla="*/ 2672 h 8870" name="TY49"/>
                <a:gd fmla="*/ 13215 w 17827" name="TX50"/>
                <a:gd fmla="*/ 2562 h 8870" name="TY50"/>
                <a:gd fmla="*/ 13215 w 17827" name="TX51"/>
                <a:gd fmla="*/ 2562 h 8870" name="TY51"/>
                <a:gd fmla="*/ 11081 w 17827" name="TX52"/>
                <a:gd fmla="*/ 2683 h 8870" name="TY52"/>
                <a:gd fmla="*/ 10271 w 17827" name="TX53"/>
                <a:gd fmla="*/ 2693 h 8870" name="TY53"/>
                <a:gd fmla="*/ 8935 w 17827" name="TX54"/>
                <a:gd fmla="*/ 2683 h 8870" name="TY54"/>
                <a:gd fmla="*/ 7862 w 17827" name="TX55"/>
                <a:gd fmla="*/ 2661 h 8870" name="TY55"/>
                <a:gd fmla="*/ 7588 w 17827" name="TX56"/>
                <a:gd fmla="*/ 2650 h 8870" name="TY56"/>
                <a:gd fmla="*/ 7456 w 17827" name="TX57"/>
                <a:gd fmla="*/ 2650 h 8870" name="TY57"/>
                <a:gd fmla="*/ 7325 w 17827" name="TX58"/>
                <a:gd fmla="*/ 2639 h 8870" name="TY58"/>
                <a:gd fmla="*/ 6789 w 17827" name="TX59"/>
                <a:gd fmla="*/ 2617 h 8870" name="TY59"/>
                <a:gd fmla="*/ 6439 w 17827" name="TX60"/>
                <a:gd fmla="*/ 2584 h 8870" name="TY60"/>
                <a:gd fmla="*/ 6439 w 17827" name="TX61"/>
                <a:gd fmla="*/ 2584 h 8870" name="TY61"/>
                <a:gd fmla="*/ 7774 w 17827" name="TX62"/>
                <a:gd fmla="*/ 2880 h 8870" name="TY62"/>
                <a:gd fmla="*/ 8169 w 17827" name="TX63"/>
                <a:gd fmla="*/ 3296 h 8870" name="TY63"/>
                <a:gd fmla="*/ 7938 w 17827" name="TX64"/>
                <a:gd fmla="*/ 3526 h 8870" name="TY64"/>
                <a:gd fmla="*/ 7315 w 17827" name="TX65"/>
                <a:gd fmla="*/ 4719 h 8870" name="TY65"/>
                <a:gd fmla="*/ 8004 w 17827" name="TX66"/>
                <a:gd fmla="*/ 5869 h 8870" name="TY66"/>
                <a:gd fmla="*/ 9778 w 17827" name="TX67"/>
                <a:gd fmla="*/ 6668 h 8870" name="TY67"/>
                <a:gd fmla="*/ 9833 w 17827" name="TX68"/>
                <a:gd fmla="*/ 6854 h 8870" name="TY68"/>
                <a:gd fmla="*/ 9679 w 17827" name="TX69"/>
                <a:gd fmla="*/ 6942 h 8870" name="TY69"/>
                <a:gd fmla="*/ 9066 w 17827" name="TX70"/>
                <a:gd fmla="*/ 7150 h 8870" name="TY70"/>
                <a:gd fmla="*/ 8825 w 17827" name="TX71"/>
                <a:gd fmla="*/ 7708 h 8870" name="TY71"/>
                <a:gd fmla="*/ 8847 w 17827" name="TX72"/>
                <a:gd fmla="*/ 7730 h 8870" name="TY72"/>
                <a:gd fmla="*/ 9274 w 17827" name="TX73"/>
                <a:gd fmla="*/ 7752 h 8870" name="TY73"/>
                <a:gd fmla="*/ 9799 w 17827" name="TX74"/>
                <a:gd fmla="*/ 7763 h 8870" name="TY74"/>
                <a:gd fmla="*/ 12110 w 17827" name="TX75"/>
                <a:gd fmla="*/ 7598 h 8870" name="TY75"/>
                <a:gd fmla="*/ 13512 w 17827" name="TX76"/>
                <a:gd fmla="*/ 7336 h 8870" name="TY76"/>
                <a:gd fmla="*/ 14880 w 17827" name="TX77"/>
                <a:gd fmla="*/ 6942 h 8870" name="TY77"/>
                <a:gd fmla="*/ 14880 w 17827" name="TX78"/>
                <a:gd fmla="*/ 6942 h 8870" name="TY78"/>
                <a:gd fmla="*/ 13512 w 17827" name="TX79"/>
                <a:gd fmla="*/ 7347 h 8870" name="TY79"/>
                <a:gd fmla="*/ 12121 w 17827" name="TX80"/>
                <a:gd fmla="*/ 7610 h 8870" name="TY80"/>
                <a:gd fmla="*/ 9767 w 17827" name="TX81"/>
                <a:gd fmla="*/ 7774 h 8870" name="TY81"/>
                <a:gd fmla="*/ 9274 w 17827" name="TX82"/>
                <a:gd fmla="*/ 7763 h 8870" name="TY82"/>
                <a:gd fmla="*/ 8847 w 17827" name="TX83"/>
                <a:gd fmla="*/ 7752 h 8870" name="TY83"/>
                <a:gd fmla="*/ 9066 w 17827" name="TX84"/>
                <a:gd fmla="*/ 7982 h 8870" name="TY84"/>
                <a:gd fmla="*/ 9143 w 17827" name="TX85"/>
                <a:gd fmla="*/ 8321 h 8870" name="TY85"/>
                <a:gd fmla="*/ 8880 w 17827" name="TX86"/>
                <a:gd fmla="*/ 8442 h 8870" name="TY86"/>
                <a:gd fmla="*/ 7106 w 17827" name="TX87"/>
                <a:gd fmla="*/ 8551 h 8870" name="TY87"/>
                <a:gd fmla="*/ 7019 w 17827" name="TX88"/>
                <a:gd fmla="*/ 8551 h 8870" name="TY88"/>
                <a:gd fmla="*/ 7106 w 17827" name="TX89"/>
                <a:gd fmla="*/ 8606 h 8870" name="TY89"/>
                <a:gd fmla="*/ 10052 w 17827" name="TX90"/>
                <a:gd fmla="*/ 8868 h 8870" name="TY90"/>
                <a:gd fmla="*/ 12033 w 17827" name="TX91"/>
                <a:gd fmla="*/ 8737 h 8870" name="TY91"/>
                <a:gd fmla="*/ 14507 w 17827" name="TX92"/>
                <a:gd fmla="*/ 7894 h 8870" name="TY92"/>
                <a:gd fmla="*/ 15690 w 17827" name="TX93"/>
                <a:gd fmla="*/ 6657 h 8870" name="TY93"/>
                <a:gd fmla="*/ 15701 w 17827" name="TX94"/>
                <a:gd fmla="*/ 6635 h 8870" name="TY94"/>
                <a:gd fmla="*/ 16369 w 17827" name="TX95"/>
                <a:gd fmla="*/ 5431 h 8870" name="TY95"/>
                <a:gd fmla="*/ 16380 w 17827" name="TX96"/>
                <a:gd fmla="*/ 5409 h 8870" name="TY96"/>
                <a:gd fmla="*/ 16675 w 17827" name="TX97"/>
                <a:gd fmla="*/ 4642 h 8870" name="TY97"/>
                <a:gd fmla="*/ 17825 w 17827" name="TX98"/>
                <a:gd fmla="*/ 0 h 8870" name="TY9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</a:cxnLst>
              <a:rect l="l" t="t" r="r" b="b"/>
              <a:pathLst>
                <a:path w="17827" h="8870">
                  <a:moveTo>
                    <a:pt x="17300" y="1347"/>
                  </a:moveTo>
                  <a:cubicBezTo>
                    <a:pt x="16993" y="1533"/>
                    <a:pt x="16675" y="1686"/>
                    <a:pt x="16336" y="1818"/>
                  </a:cubicBezTo>
                  <a:cubicBezTo>
                    <a:pt x="16665" y="1686"/>
                    <a:pt x="16993" y="1522"/>
                    <a:pt x="17300" y="1347"/>
                  </a:cubicBezTo>
                  <a:close/>
                  <a:moveTo>
                    <a:pt x="833" y="1531"/>
                  </a:moveTo>
                  <a:lnTo>
                    <a:pt x="833" y="1531"/>
                  </a:lnTo>
                  <a:cubicBezTo>
                    <a:pt x="1295" y="1680"/>
                    <a:pt x="1766" y="1809"/>
                    <a:pt x="2233" y="1931"/>
                  </a:cubicBezTo>
                  <a:lnTo>
                    <a:pt x="2233" y="1931"/>
                  </a:lnTo>
                  <a:cubicBezTo>
                    <a:pt x="1764" y="1819"/>
                    <a:pt x="1296" y="1683"/>
                    <a:pt x="833" y="1531"/>
                  </a:cubicBezTo>
                  <a:close/>
                  <a:moveTo>
                    <a:pt x="16336" y="1818"/>
                  </a:moveTo>
                  <a:cubicBezTo>
                    <a:pt x="16171" y="1883"/>
                    <a:pt x="16008" y="1949"/>
                    <a:pt x="15833" y="2004"/>
                  </a:cubicBezTo>
                  <a:cubicBezTo>
                    <a:pt x="15745" y="2026"/>
                    <a:pt x="15657" y="2048"/>
                    <a:pt x="15580" y="2070"/>
                  </a:cubicBezTo>
                  <a:cubicBezTo>
                    <a:pt x="15493" y="2102"/>
                    <a:pt x="15405" y="2124"/>
                    <a:pt x="15318" y="2146"/>
                  </a:cubicBezTo>
                  <a:cubicBezTo>
                    <a:pt x="15142" y="2190"/>
                    <a:pt x="14967" y="2245"/>
                    <a:pt x="14803" y="2277"/>
                  </a:cubicBezTo>
                  <a:cubicBezTo>
                    <a:pt x="14628" y="2321"/>
                    <a:pt x="14453" y="2365"/>
                    <a:pt x="14278" y="2398"/>
                  </a:cubicBezTo>
                  <a:lnTo>
                    <a:pt x="13752" y="2496"/>
                  </a:lnTo>
                  <a:cubicBezTo>
                    <a:pt x="13566" y="2518"/>
                    <a:pt x="13391" y="2552"/>
                    <a:pt x="13215" y="2562"/>
                  </a:cubicBezTo>
                  <a:cubicBezTo>
                    <a:pt x="13391" y="2540"/>
                    <a:pt x="13566" y="2518"/>
                    <a:pt x="13741" y="2486"/>
                  </a:cubicBezTo>
                  <a:cubicBezTo>
                    <a:pt x="13928" y="2464"/>
                    <a:pt x="14103" y="2431"/>
                    <a:pt x="14278" y="2387"/>
                  </a:cubicBezTo>
                  <a:cubicBezTo>
                    <a:pt x="14628" y="2321"/>
                    <a:pt x="14967" y="2234"/>
                    <a:pt x="15318" y="2135"/>
                  </a:cubicBezTo>
                  <a:cubicBezTo>
                    <a:pt x="15405" y="2114"/>
                    <a:pt x="15493" y="2092"/>
                    <a:pt x="15570" y="2070"/>
                  </a:cubicBezTo>
                  <a:cubicBezTo>
                    <a:pt x="15657" y="2048"/>
                    <a:pt x="15745" y="2026"/>
                    <a:pt x="15833" y="1993"/>
                  </a:cubicBezTo>
                  <a:cubicBezTo>
                    <a:pt x="15996" y="1938"/>
                    <a:pt x="16171" y="1883"/>
                    <a:pt x="16336" y="1818"/>
                  </a:cubicBezTo>
                  <a:close/>
                  <a:moveTo>
                    <a:pt x="17825" y="0"/>
                  </a:moveTo>
                  <a:lnTo>
                    <a:pt x="17825" y="0"/>
                  </a:lnTo>
                  <a:cubicBezTo>
                    <a:pt x="16336" y="1095"/>
                    <a:pt x="14507" y="1314"/>
                    <a:pt x="12734" y="1489"/>
                  </a:cubicBezTo>
                  <a:cubicBezTo>
                    <a:pt x="11650" y="1599"/>
                    <a:pt x="10566" y="1642"/>
                    <a:pt x="9493" y="1642"/>
                  </a:cubicBezTo>
                  <a:cubicBezTo>
                    <a:pt x="8672" y="1642"/>
                    <a:pt x="7862" y="1620"/>
                    <a:pt x="7052" y="1566"/>
                  </a:cubicBezTo>
                  <a:cubicBezTo>
                    <a:pt x="5223" y="1457"/>
                    <a:pt x="3405" y="1260"/>
                    <a:pt x="1610" y="865"/>
                  </a:cubicBezTo>
                  <a:cubicBezTo>
                    <a:pt x="1337" y="800"/>
                    <a:pt x="187" y="613"/>
                    <a:pt x="1" y="263"/>
                  </a:cubicBezTo>
                  <a:lnTo>
                    <a:pt x="1" y="263"/>
                  </a:lnTo>
                  <a:lnTo>
                    <a:pt x="33" y="427"/>
                  </a:lnTo>
                  <a:cubicBezTo>
                    <a:pt x="77" y="635"/>
                    <a:pt x="121" y="854"/>
                    <a:pt x="176" y="1062"/>
                  </a:cubicBezTo>
                  <a:cubicBezTo>
                    <a:pt x="242" y="1248"/>
                    <a:pt x="351" y="1413"/>
                    <a:pt x="537" y="1533"/>
                  </a:cubicBezTo>
                  <a:cubicBezTo>
                    <a:pt x="844" y="1730"/>
                    <a:pt x="1216" y="1785"/>
                    <a:pt x="1578" y="1839"/>
                  </a:cubicBezTo>
                  <a:cubicBezTo>
                    <a:pt x="1813" y="1882"/>
                    <a:pt x="2059" y="1915"/>
                    <a:pt x="2295" y="1947"/>
                  </a:cubicBezTo>
                  <a:lnTo>
                    <a:pt x="2295" y="1947"/>
                  </a:lnTo>
                  <a:cubicBezTo>
                    <a:pt x="2326" y="1955"/>
                    <a:pt x="2357" y="1963"/>
                    <a:pt x="2388" y="1971"/>
                  </a:cubicBezTo>
                  <a:cubicBezTo>
                    <a:pt x="3581" y="2146"/>
                    <a:pt x="4763" y="2333"/>
                    <a:pt x="5957" y="2518"/>
                  </a:cubicBezTo>
                  <a:cubicBezTo>
                    <a:pt x="6066" y="2530"/>
                    <a:pt x="6186" y="2552"/>
                    <a:pt x="6296" y="2562"/>
                  </a:cubicBezTo>
                  <a:cubicBezTo>
                    <a:pt x="6461" y="2584"/>
                    <a:pt x="6624" y="2595"/>
                    <a:pt x="6789" y="2606"/>
                  </a:cubicBezTo>
                  <a:cubicBezTo>
                    <a:pt x="6964" y="2617"/>
                    <a:pt x="7150" y="2617"/>
                    <a:pt x="7325" y="2628"/>
                  </a:cubicBezTo>
                  <a:lnTo>
                    <a:pt x="7456" y="2639"/>
                  </a:lnTo>
                  <a:lnTo>
                    <a:pt x="7588" y="2639"/>
                  </a:lnTo>
                  <a:lnTo>
                    <a:pt x="7862" y="2650"/>
                  </a:lnTo>
                  <a:cubicBezTo>
                    <a:pt x="8212" y="2661"/>
                    <a:pt x="8573" y="2661"/>
                    <a:pt x="8935" y="2672"/>
                  </a:cubicBezTo>
                  <a:cubicBezTo>
                    <a:pt x="9405" y="2672"/>
                    <a:pt x="9865" y="2683"/>
                    <a:pt x="10336" y="2683"/>
                  </a:cubicBezTo>
                  <a:cubicBezTo>
                    <a:pt x="10588" y="2683"/>
                    <a:pt x="10829" y="2683"/>
                    <a:pt x="11070" y="2672"/>
                  </a:cubicBezTo>
                  <a:cubicBezTo>
                    <a:pt x="11792" y="2661"/>
                    <a:pt x="12504" y="2628"/>
                    <a:pt x="13215" y="2562"/>
                  </a:cubicBezTo>
                  <a:lnTo>
                    <a:pt x="13215" y="2562"/>
                  </a:lnTo>
                  <a:cubicBezTo>
                    <a:pt x="12504" y="2639"/>
                    <a:pt x="11792" y="2672"/>
                    <a:pt x="11081" y="2683"/>
                  </a:cubicBezTo>
                  <a:cubicBezTo>
                    <a:pt x="10807" y="2693"/>
                    <a:pt x="10544" y="2693"/>
                    <a:pt x="10271" y="2693"/>
                  </a:cubicBezTo>
                  <a:cubicBezTo>
                    <a:pt x="9821" y="2693"/>
                    <a:pt x="9373" y="2683"/>
                    <a:pt x="8935" y="2683"/>
                  </a:cubicBezTo>
                  <a:cubicBezTo>
                    <a:pt x="8573" y="2683"/>
                    <a:pt x="8212" y="2672"/>
                    <a:pt x="7862" y="2661"/>
                  </a:cubicBezTo>
                  <a:lnTo>
                    <a:pt x="7588" y="2650"/>
                  </a:lnTo>
                  <a:lnTo>
                    <a:pt x="7456" y="2650"/>
                  </a:lnTo>
                  <a:lnTo>
                    <a:pt x="7325" y="2639"/>
                  </a:lnTo>
                  <a:cubicBezTo>
                    <a:pt x="7139" y="2628"/>
                    <a:pt x="6964" y="2628"/>
                    <a:pt x="6789" y="2617"/>
                  </a:cubicBezTo>
                  <a:cubicBezTo>
                    <a:pt x="6668" y="2606"/>
                    <a:pt x="6548" y="2595"/>
                    <a:pt x="6439" y="2584"/>
                  </a:cubicBezTo>
                  <a:lnTo>
                    <a:pt x="6439" y="2584"/>
                  </a:lnTo>
                  <a:cubicBezTo>
                    <a:pt x="6887" y="2661"/>
                    <a:pt x="7336" y="2749"/>
                    <a:pt x="7774" y="2880"/>
                  </a:cubicBezTo>
                  <a:cubicBezTo>
                    <a:pt x="7982" y="2934"/>
                    <a:pt x="8234" y="3099"/>
                    <a:pt x="8169" y="3296"/>
                  </a:cubicBezTo>
                  <a:cubicBezTo>
                    <a:pt x="8135" y="3406"/>
                    <a:pt x="8026" y="3460"/>
                    <a:pt x="7938" y="3526"/>
                  </a:cubicBezTo>
                  <a:cubicBezTo>
                    <a:pt x="7544" y="3788"/>
                    <a:pt x="7303" y="4248"/>
                    <a:pt x="7315" y="4719"/>
                  </a:cubicBezTo>
                  <a:cubicBezTo>
                    <a:pt x="7336" y="5179"/>
                    <a:pt x="7599" y="5628"/>
                    <a:pt x="8004" y="5869"/>
                  </a:cubicBezTo>
                  <a:cubicBezTo>
                    <a:pt x="8573" y="6197"/>
                    <a:pt x="9395" y="6131"/>
                    <a:pt x="9778" y="6668"/>
                  </a:cubicBezTo>
                  <a:cubicBezTo>
                    <a:pt x="9821" y="6723"/>
                    <a:pt x="9855" y="6788"/>
                    <a:pt x="9833" y="6854"/>
                  </a:cubicBezTo>
                  <a:cubicBezTo>
                    <a:pt x="9799" y="6909"/>
                    <a:pt x="9745" y="6931"/>
                    <a:pt x="9679" y="6942"/>
                  </a:cubicBezTo>
                  <a:cubicBezTo>
                    <a:pt x="9471" y="6997"/>
                    <a:pt x="9252" y="7029"/>
                    <a:pt x="9066" y="7150"/>
                  </a:cubicBezTo>
                  <a:cubicBezTo>
                    <a:pt x="8880" y="7270"/>
                    <a:pt x="8738" y="7511"/>
                    <a:pt x="8825" y="7708"/>
                  </a:cubicBezTo>
                  <a:cubicBezTo>
                    <a:pt x="8836" y="7719"/>
                    <a:pt x="8836" y="7730"/>
                    <a:pt x="8847" y="7730"/>
                  </a:cubicBezTo>
                  <a:cubicBezTo>
                    <a:pt x="8989" y="7741"/>
                    <a:pt x="9132" y="7752"/>
                    <a:pt x="9274" y="7752"/>
                  </a:cubicBezTo>
                  <a:cubicBezTo>
                    <a:pt x="9449" y="7752"/>
                    <a:pt x="9624" y="7763"/>
                    <a:pt x="9799" y="7763"/>
                  </a:cubicBezTo>
                  <a:cubicBezTo>
                    <a:pt x="10577" y="7763"/>
                    <a:pt x="11344" y="7708"/>
                    <a:pt x="12110" y="7598"/>
                  </a:cubicBezTo>
                  <a:cubicBezTo>
                    <a:pt x="12580" y="7533"/>
                    <a:pt x="13052" y="7445"/>
                    <a:pt x="13512" y="7336"/>
                  </a:cubicBezTo>
                  <a:cubicBezTo>
                    <a:pt x="13971" y="7238"/>
                    <a:pt x="14431" y="7095"/>
                    <a:pt x="14880" y="6942"/>
                  </a:cubicBezTo>
                  <a:lnTo>
                    <a:pt x="14880" y="6942"/>
                  </a:lnTo>
                  <a:cubicBezTo>
                    <a:pt x="14431" y="7106"/>
                    <a:pt x="13971" y="7238"/>
                    <a:pt x="13512" y="7347"/>
                  </a:cubicBezTo>
                  <a:cubicBezTo>
                    <a:pt x="13052" y="7457"/>
                    <a:pt x="12580" y="7544"/>
                    <a:pt x="12121" y="7610"/>
                  </a:cubicBezTo>
                  <a:cubicBezTo>
                    <a:pt x="11344" y="7719"/>
                    <a:pt x="10555" y="7774"/>
                    <a:pt x="9767" y="7774"/>
                  </a:cubicBezTo>
                  <a:cubicBezTo>
                    <a:pt x="9602" y="7774"/>
                    <a:pt x="9439" y="7774"/>
                    <a:pt x="9274" y="7763"/>
                  </a:cubicBezTo>
                  <a:cubicBezTo>
                    <a:pt x="9132" y="7763"/>
                    <a:pt x="8989" y="7752"/>
                    <a:pt x="8847" y="7752"/>
                  </a:cubicBezTo>
                  <a:cubicBezTo>
                    <a:pt x="8902" y="7839"/>
                    <a:pt x="9001" y="7905"/>
                    <a:pt x="9066" y="7982"/>
                  </a:cubicBezTo>
                  <a:cubicBezTo>
                    <a:pt x="9154" y="8080"/>
                    <a:pt x="9208" y="8223"/>
                    <a:pt x="9143" y="8321"/>
                  </a:cubicBezTo>
                  <a:cubicBezTo>
                    <a:pt x="9088" y="8409"/>
                    <a:pt x="8979" y="8431"/>
                    <a:pt x="8880" y="8442"/>
                  </a:cubicBezTo>
                  <a:cubicBezTo>
                    <a:pt x="8289" y="8518"/>
                    <a:pt x="7697" y="8551"/>
                    <a:pt x="7106" y="8551"/>
                  </a:cubicBezTo>
                  <a:lnTo>
                    <a:pt x="7019" y="8551"/>
                  </a:lnTo>
                  <a:cubicBezTo>
                    <a:pt x="7040" y="8573"/>
                    <a:pt x="7074" y="8595"/>
                    <a:pt x="7106" y="8606"/>
                  </a:cubicBezTo>
                  <a:cubicBezTo>
                    <a:pt x="8081" y="8770"/>
                    <a:pt x="9066" y="8868"/>
                    <a:pt x="10052" y="8868"/>
                  </a:cubicBezTo>
                  <a:cubicBezTo>
                    <a:pt x="10709" y="8868"/>
                    <a:pt x="11366" y="8825"/>
                    <a:pt x="12033" y="8737"/>
                  </a:cubicBezTo>
                  <a:cubicBezTo>
                    <a:pt x="12898" y="8617"/>
                    <a:pt x="13796" y="8409"/>
                    <a:pt x="14507" y="7894"/>
                  </a:cubicBezTo>
                  <a:cubicBezTo>
                    <a:pt x="14979" y="7533"/>
                    <a:pt x="15361" y="7117"/>
                    <a:pt x="15690" y="6657"/>
                  </a:cubicBezTo>
                  <a:cubicBezTo>
                    <a:pt x="15690" y="6646"/>
                    <a:pt x="15701" y="6635"/>
                    <a:pt x="15701" y="6635"/>
                  </a:cubicBezTo>
                  <a:cubicBezTo>
                    <a:pt x="15964" y="6252"/>
                    <a:pt x="16183" y="5847"/>
                    <a:pt x="16369" y="5431"/>
                  </a:cubicBezTo>
                  <a:cubicBezTo>
                    <a:pt x="16369" y="5420"/>
                    <a:pt x="16380" y="5409"/>
                    <a:pt x="16380" y="5409"/>
                  </a:cubicBezTo>
                  <a:cubicBezTo>
                    <a:pt x="16490" y="5157"/>
                    <a:pt x="16588" y="4905"/>
                    <a:pt x="16675" y="4642"/>
                  </a:cubicBezTo>
                  <a:cubicBezTo>
                    <a:pt x="17201" y="3131"/>
                    <a:pt x="17453" y="1457"/>
                    <a:pt x="17825" y="0"/>
                  </a:cubicBezTo>
                  <a:close/>
                </a:path>
              </a:pathLst>
            </a:custGeom>
            <a:solidFill>
              <a:schemeClr val="dk1">
                <a:alpha val="981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57" name="Rect 0"/>
            <p:cNvSpPr>
              <a:spLocks/>
            </p:cNvSpPr>
            <p:nvPr/>
          </p:nvSpPr>
          <p:spPr>
            <a:xfrm rot="0">
              <a:off x="6804660" y="2226945"/>
              <a:ext cx="182880" cy="154305"/>
            </a:xfrm>
            <a:custGeom>
              <a:gdLst>
                <a:gd fmla="*/ 4125 w 6330" name="TX0"/>
                <a:gd fmla="*/ 0 h 5325" name="TY0"/>
                <a:gd fmla="*/ 4095 w 6330" name="TX1"/>
                <a:gd fmla="*/ 1 h 5325" name="TY1"/>
                <a:gd fmla="*/ 3646 w 6330" name="TX2"/>
                <a:gd fmla="*/ 89 h 5325" name="TY2"/>
                <a:gd fmla="*/ 3263 w 6330" name="TX3"/>
                <a:gd fmla="*/ 12 h 5325" name="TY3"/>
                <a:gd fmla="*/ 3198 w 6330" name="TX4"/>
                <a:gd fmla="*/ 6 h 5325" name="TY4"/>
                <a:gd fmla="*/ 2835 w 6330" name="TX5"/>
                <a:gd fmla="*/ 220 h 5325" name="TY5"/>
                <a:gd fmla="*/ 2638 w 6330" name="TX6"/>
                <a:gd fmla="*/ 396 h 5325" name="TY6"/>
                <a:gd fmla="*/ 2611 w 6330" name="TX7"/>
                <a:gd fmla="*/ 398 h 5325" name="TY7"/>
                <a:gd fmla="*/ 2431 w 6330" name="TX8"/>
                <a:gd fmla="*/ 362 h 5325" name="TY8"/>
                <a:gd fmla="*/ 2371 w 6330" name="TX9"/>
                <a:gd fmla="*/ 358 h 5325" name="TY9"/>
                <a:gd fmla="*/ 2003 w 6330" name="TX10"/>
                <a:gd fmla="*/ 505 h 5325" name="TY10"/>
                <a:gd fmla="*/ 1697 w 6330" name="TX11"/>
                <a:gd fmla="*/ 855 h 5325" name="TY11"/>
                <a:gd fmla="*/ 1489 w 6330" name="TX12"/>
                <a:gd fmla="*/ 778 h 5325" name="TY12"/>
                <a:gd fmla="*/ 1292 w 6330" name="TX13"/>
                <a:gd fmla="*/ 834 h 5325" name="TY13"/>
                <a:gd fmla="*/ 996 w 6330" name="TX14"/>
                <a:gd fmla="*/ 1140 h 5325" name="TY14"/>
                <a:gd fmla="*/ 855 w 6330" name="TX15"/>
                <a:gd fmla="*/ 1083 h 5325" name="TY15"/>
                <a:gd fmla="*/ 569 w 6330" name="TX16"/>
                <a:gd fmla="*/ 1260 h 5325" name="TY16"/>
                <a:gd fmla="*/ 317 w 6330" name="TX17"/>
                <a:gd fmla="*/ 2147 h 5325" name="TY17"/>
                <a:gd fmla="*/ 54 w 6330" name="TX18"/>
                <a:gd fmla="*/ 3209 h 5325" name="TY18"/>
                <a:gd fmla="*/ 11 w 6330" name="TX19"/>
                <a:gd fmla="*/ 3527 h 5325" name="TY19"/>
                <a:gd fmla="*/ 339 w 6330" name="TX20"/>
                <a:gd fmla="*/ 4052 h 5325" name="TY20"/>
                <a:gd fmla="*/ 1051 w 6330" name="TX21"/>
                <a:gd fmla="*/ 4797 h 5325" name="TY21"/>
                <a:gd fmla="*/ 1117 w 6330" name="TX22"/>
                <a:gd fmla="*/ 4490 h 5325" name="TY22"/>
                <a:gd fmla="*/ 942 w 6330" name="TX23"/>
                <a:gd fmla="*/ 4019 h 5325" name="TY23"/>
                <a:gd fmla="*/ 701 w 6330" name="TX24"/>
                <a:gd fmla="*/ 3527 h 5325" name="TY24"/>
                <a:gd fmla="*/ 930 w 6330" name="TX25"/>
                <a:gd fmla="*/ 2202 h 5325" name="TY25"/>
                <a:gd fmla="*/ 1434 w 6330" name="TX26"/>
                <a:gd fmla="*/ 4315 h 5325" name="TY26"/>
                <a:gd fmla="*/ 1949 w 6330" name="TX27"/>
                <a:gd fmla="*/ 4950 h 5325" name="TY27"/>
                <a:gd fmla="*/ 2102 w 6330" name="TX28"/>
                <a:gd fmla="*/ 5147 h 5325" name="TY28"/>
                <a:gd fmla="*/ 2259 w 6330" name="TX29"/>
                <a:gd fmla="*/ 5204 h 5325" name="TY29"/>
                <a:gd fmla="*/ 2321 w 6330" name="TX30"/>
                <a:gd fmla="*/ 5191 h 5325" name="TY30"/>
                <a:gd fmla="*/ 2397 w 6330" name="TX31"/>
                <a:gd fmla="*/ 4841 h 5325" name="TY31"/>
                <a:gd fmla="*/ 1905 w 6330" name="TX32"/>
                <a:gd fmla="*/ 3965 h 5325" name="TY32"/>
                <a:gd fmla="*/ 1719 w 6330" name="TX33"/>
                <a:gd fmla="*/ 3012 h 5325" name="TY33"/>
                <a:gd fmla="*/ 1730 w 6330" name="TX34"/>
                <a:gd fmla="*/ 1851 h 5325" name="TY34"/>
                <a:gd fmla="*/ 2431 w 6330" name="TX35"/>
                <a:gd fmla="*/ 4720 h 5325" name="TY35"/>
                <a:gd fmla="*/ 2825 w 6330" name="TX36"/>
                <a:gd fmla="*/ 5245 h 5325" name="TY36"/>
                <a:gd fmla="*/ 2978 w 6330" name="TX37"/>
                <a:gd fmla="*/ 5323 h 5325" name="TY37"/>
                <a:gd fmla="*/ 2993 w 6330" name="TX38"/>
                <a:gd fmla="*/ 5323 h 5325" name="TY38"/>
                <a:gd fmla="*/ 3208 w 6330" name="TX39"/>
                <a:gd fmla="*/ 5104 h 5325" name="TY39"/>
                <a:gd fmla="*/ 3131 w 6330" name="TX40"/>
                <a:gd fmla="*/ 4753 h 5325" name="TY40"/>
                <a:gd fmla="*/ 2595 w 6330" name="TX41"/>
                <a:gd fmla="*/ 3012 h 5325" name="TY41"/>
                <a:gd fmla="*/ 2726 w 6330" name="TX42"/>
                <a:gd fmla="*/ 1469 h 5325" name="TY42"/>
                <a:gd fmla="*/ 3000 w 6330" name="TX43"/>
                <a:gd fmla="*/ 3756 h 5325" name="TY43"/>
                <a:gd fmla="*/ 3307 w 6330" name="TX44"/>
                <a:gd fmla="*/ 4567 h 5325" name="TY44"/>
                <a:gd fmla="*/ 3492 w 6330" name="TX45"/>
                <a:gd fmla="*/ 4742 h 5325" name="TY45"/>
                <a:gd fmla="*/ 3601 w 6330" name="TX46"/>
                <a:gd fmla="*/ 4765 h 5325" name="TY46"/>
                <a:gd fmla="*/ 3733 w 6330" name="TX47"/>
                <a:gd fmla="*/ 4720 h 5325" name="TY47"/>
                <a:gd fmla="*/ 3777 w 6330" name="TX48"/>
                <a:gd fmla="*/ 4381 h 5325" name="TY48"/>
                <a:gd fmla="*/ 3536 w 6330" name="TX49"/>
                <a:gd fmla="*/ 2914 h 5325" name="TY49"/>
                <a:gd fmla="*/ 3733 w 6330" name="TX50"/>
                <a:gd fmla="*/ 1337 h 5325" name="TY50"/>
                <a:gd fmla="*/ 3755 w 6330" name="TX51"/>
                <a:gd fmla="*/ 1271 h 5325" name="TY51"/>
                <a:gd fmla="*/ 3810 w 6330" name="TX52"/>
                <a:gd fmla="*/ 1238 h 5325" name="TY52"/>
                <a:gd fmla="*/ 4197 w 6330" name="TX53"/>
                <a:gd fmla="*/ 1172 h 5325" name="TY53"/>
                <a:gd fmla="*/ 4697 w 6330" name="TX54"/>
                <a:gd fmla="*/ 1238 h 5325" name="TY54"/>
                <a:gd fmla="*/ 4883 w 6330" name="TX55"/>
                <a:gd fmla="*/ 1304 h 5325" name="TY55"/>
                <a:gd fmla="*/ 5047 w 6330" name="TX56"/>
                <a:gd fmla="*/ 1512 h 5325" name="TY56"/>
                <a:gd fmla="*/ 5998 w 6330" name="TX57"/>
                <a:gd fmla="*/ 2355 h 5325" name="TY57"/>
                <a:gd fmla="*/ 6328 w 6330" name="TX58"/>
                <a:gd fmla="*/ 2180 h 5325" name="TY58"/>
                <a:gd fmla="*/ 6328 w 6330" name="TX59"/>
                <a:gd fmla="*/ 2180 h 5325" name="TY59"/>
                <a:gd fmla="*/ 6328 w 6330" name="TX60"/>
                <a:gd fmla="*/ 2180 h 5325" name="TY60"/>
                <a:gd fmla="*/ 5978 w 6330" name="TX61"/>
                <a:gd fmla="*/ 1688 h 5325" name="TY61"/>
                <a:gd fmla="*/ 5770 w 6330" name="TX62"/>
                <a:gd fmla="*/ 1194 h 5325" name="TY62"/>
                <a:gd fmla="*/ 5551 w 6330" name="TX63"/>
                <a:gd fmla="*/ 658 h 5325" name="TY63"/>
                <a:gd fmla="*/ 5507 w 6330" name="TX64"/>
                <a:gd fmla="*/ 593 h 5325" name="TY64"/>
                <a:gd fmla="*/ 5397 w 6330" name="TX65"/>
                <a:gd fmla="*/ 537 h 5325" name="TY65"/>
                <a:gd fmla="*/ 4445 w 6330" name="TX66"/>
                <a:gd fmla="*/ 143 h 5325" name="TY66"/>
                <a:gd fmla="*/ 4125 w 6330" name="TX67"/>
                <a:gd fmla="*/ 0 h 5325" name="TY6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</a:cxnLst>
              <a:rect l="l" t="t" r="r" b="b"/>
              <a:pathLst>
                <a:path w="6330" h="5325">
                  <a:moveTo>
                    <a:pt x="4125" y="0"/>
                  </a:moveTo>
                  <a:cubicBezTo>
                    <a:pt x="4115" y="0"/>
                    <a:pt x="4105" y="1"/>
                    <a:pt x="4095" y="1"/>
                  </a:cubicBezTo>
                  <a:cubicBezTo>
                    <a:pt x="3942" y="1"/>
                    <a:pt x="3799" y="89"/>
                    <a:pt x="3646" y="89"/>
                  </a:cubicBezTo>
                  <a:cubicBezTo>
                    <a:pt x="3514" y="89"/>
                    <a:pt x="3394" y="23"/>
                    <a:pt x="3263" y="12"/>
                  </a:cubicBezTo>
                  <a:cubicBezTo>
                    <a:pt x="3240" y="8"/>
                    <a:pt x="3219" y="6"/>
                    <a:pt x="3198" y="6"/>
                  </a:cubicBezTo>
                  <a:cubicBezTo>
                    <a:pt x="3045" y="6"/>
                    <a:pt x="2932" y="105"/>
                    <a:pt x="2835" y="220"/>
                  </a:cubicBezTo>
                  <a:cubicBezTo>
                    <a:pt x="2770" y="286"/>
                    <a:pt x="2726" y="374"/>
                    <a:pt x="2638" y="396"/>
                  </a:cubicBezTo>
                  <a:cubicBezTo>
                    <a:pt x="2629" y="397"/>
                    <a:pt x="2620" y="398"/>
                    <a:pt x="2611" y="398"/>
                  </a:cubicBezTo>
                  <a:cubicBezTo>
                    <a:pt x="2552" y="398"/>
                    <a:pt x="2487" y="372"/>
                    <a:pt x="2431" y="362"/>
                  </a:cubicBezTo>
                  <a:cubicBezTo>
                    <a:pt x="2411" y="359"/>
                    <a:pt x="2391" y="358"/>
                    <a:pt x="2371" y="358"/>
                  </a:cubicBezTo>
                  <a:cubicBezTo>
                    <a:pt x="2238" y="358"/>
                    <a:pt x="2108" y="419"/>
                    <a:pt x="2003" y="505"/>
                  </a:cubicBezTo>
                  <a:cubicBezTo>
                    <a:pt x="1872" y="603"/>
                    <a:pt x="1784" y="735"/>
                    <a:pt x="1697" y="855"/>
                  </a:cubicBezTo>
                  <a:cubicBezTo>
                    <a:pt x="1639" y="803"/>
                    <a:pt x="1565" y="778"/>
                    <a:pt x="1489" y="778"/>
                  </a:cubicBezTo>
                  <a:cubicBezTo>
                    <a:pt x="1422" y="778"/>
                    <a:pt x="1354" y="797"/>
                    <a:pt x="1292" y="834"/>
                  </a:cubicBezTo>
                  <a:cubicBezTo>
                    <a:pt x="1171" y="899"/>
                    <a:pt x="1084" y="1019"/>
                    <a:pt x="996" y="1140"/>
                  </a:cubicBezTo>
                  <a:cubicBezTo>
                    <a:pt x="957" y="1101"/>
                    <a:pt x="907" y="1083"/>
                    <a:pt x="855" y="1083"/>
                  </a:cubicBezTo>
                  <a:cubicBezTo>
                    <a:pt x="747" y="1083"/>
                    <a:pt x="628" y="1157"/>
                    <a:pt x="569" y="1260"/>
                  </a:cubicBezTo>
                  <a:cubicBezTo>
                    <a:pt x="405" y="1523"/>
                    <a:pt x="394" y="1851"/>
                    <a:pt x="317" y="2147"/>
                  </a:cubicBezTo>
                  <a:cubicBezTo>
                    <a:pt x="230" y="2498"/>
                    <a:pt x="142" y="2859"/>
                    <a:pt x="54" y="3209"/>
                  </a:cubicBezTo>
                  <a:cubicBezTo>
                    <a:pt x="33" y="3308"/>
                    <a:pt x="0" y="3417"/>
                    <a:pt x="11" y="3527"/>
                  </a:cubicBezTo>
                  <a:cubicBezTo>
                    <a:pt x="44" y="3735"/>
                    <a:pt x="197" y="3899"/>
                    <a:pt x="339" y="4052"/>
                  </a:cubicBezTo>
                  <a:cubicBezTo>
                    <a:pt x="569" y="4293"/>
                    <a:pt x="810" y="4545"/>
                    <a:pt x="1051" y="4797"/>
                  </a:cubicBezTo>
                  <a:cubicBezTo>
                    <a:pt x="1139" y="4731"/>
                    <a:pt x="1139" y="4600"/>
                    <a:pt x="1117" y="4490"/>
                  </a:cubicBezTo>
                  <a:cubicBezTo>
                    <a:pt x="1084" y="4326"/>
                    <a:pt x="1018" y="4162"/>
                    <a:pt x="942" y="4019"/>
                  </a:cubicBezTo>
                  <a:cubicBezTo>
                    <a:pt x="843" y="3866"/>
                    <a:pt x="711" y="3713"/>
                    <a:pt x="701" y="3527"/>
                  </a:cubicBezTo>
                  <a:cubicBezTo>
                    <a:pt x="679" y="3111"/>
                    <a:pt x="821" y="2596"/>
                    <a:pt x="930" y="2202"/>
                  </a:cubicBezTo>
                  <a:cubicBezTo>
                    <a:pt x="974" y="2914"/>
                    <a:pt x="1007" y="3724"/>
                    <a:pt x="1434" y="4315"/>
                  </a:cubicBezTo>
                  <a:cubicBezTo>
                    <a:pt x="1599" y="4534"/>
                    <a:pt x="1796" y="4720"/>
                    <a:pt x="1949" y="4950"/>
                  </a:cubicBezTo>
                  <a:cubicBezTo>
                    <a:pt x="1993" y="5016"/>
                    <a:pt x="2037" y="5092"/>
                    <a:pt x="2102" y="5147"/>
                  </a:cubicBezTo>
                  <a:cubicBezTo>
                    <a:pt x="2141" y="5179"/>
                    <a:pt x="2203" y="5204"/>
                    <a:pt x="2259" y="5204"/>
                  </a:cubicBezTo>
                  <a:cubicBezTo>
                    <a:pt x="2281" y="5204"/>
                    <a:pt x="2303" y="5200"/>
                    <a:pt x="2321" y="5191"/>
                  </a:cubicBezTo>
                  <a:cubicBezTo>
                    <a:pt x="2441" y="5125"/>
                    <a:pt x="2441" y="4961"/>
                    <a:pt x="2397" y="4841"/>
                  </a:cubicBezTo>
                  <a:cubicBezTo>
                    <a:pt x="2288" y="4523"/>
                    <a:pt x="2047" y="4271"/>
                    <a:pt x="1905" y="3965"/>
                  </a:cubicBezTo>
                  <a:cubicBezTo>
                    <a:pt x="1774" y="3669"/>
                    <a:pt x="1741" y="3340"/>
                    <a:pt x="1719" y="3012"/>
                  </a:cubicBezTo>
                  <a:cubicBezTo>
                    <a:pt x="1686" y="2629"/>
                    <a:pt x="1653" y="2235"/>
                    <a:pt x="1730" y="1851"/>
                  </a:cubicBezTo>
                  <a:cubicBezTo>
                    <a:pt x="1916" y="2804"/>
                    <a:pt x="1949" y="3844"/>
                    <a:pt x="2431" y="4720"/>
                  </a:cubicBezTo>
                  <a:cubicBezTo>
                    <a:pt x="2529" y="4917"/>
                    <a:pt x="2660" y="5104"/>
                    <a:pt x="2825" y="5245"/>
                  </a:cubicBezTo>
                  <a:cubicBezTo>
                    <a:pt x="2869" y="5279"/>
                    <a:pt x="2923" y="5311"/>
                    <a:pt x="2978" y="5323"/>
                  </a:cubicBezTo>
                  <a:cubicBezTo>
                    <a:pt x="2983" y="5323"/>
                    <a:pt x="2988" y="5323"/>
                    <a:pt x="2993" y="5323"/>
                  </a:cubicBezTo>
                  <a:cubicBezTo>
                    <a:pt x="3106" y="5323"/>
                    <a:pt x="3198" y="5209"/>
                    <a:pt x="3208" y="5104"/>
                  </a:cubicBezTo>
                  <a:cubicBezTo>
                    <a:pt x="3230" y="4983"/>
                    <a:pt x="3175" y="4863"/>
                    <a:pt x="3131" y="4753"/>
                  </a:cubicBezTo>
                  <a:cubicBezTo>
                    <a:pt x="2901" y="4194"/>
                    <a:pt x="2693" y="3615"/>
                    <a:pt x="2595" y="3012"/>
                  </a:cubicBezTo>
                  <a:cubicBezTo>
                    <a:pt x="2507" y="2486"/>
                    <a:pt x="2409" y="1939"/>
                    <a:pt x="2726" y="1469"/>
                  </a:cubicBezTo>
                  <a:cubicBezTo>
                    <a:pt x="2726" y="2235"/>
                    <a:pt x="2813" y="3001"/>
                    <a:pt x="3000" y="3756"/>
                  </a:cubicBezTo>
                  <a:cubicBezTo>
                    <a:pt x="3066" y="4041"/>
                    <a:pt x="3142" y="4326"/>
                    <a:pt x="3307" y="4567"/>
                  </a:cubicBezTo>
                  <a:cubicBezTo>
                    <a:pt x="3350" y="4632"/>
                    <a:pt x="3416" y="4698"/>
                    <a:pt x="3492" y="4742"/>
                  </a:cubicBezTo>
                  <a:cubicBezTo>
                    <a:pt x="3526" y="4756"/>
                    <a:pt x="3564" y="4765"/>
                    <a:pt x="3601" y="4765"/>
                  </a:cubicBezTo>
                  <a:cubicBezTo>
                    <a:pt x="3649" y="4765"/>
                    <a:pt x="3696" y="4751"/>
                    <a:pt x="3733" y="4720"/>
                  </a:cubicBezTo>
                  <a:cubicBezTo>
                    <a:pt x="3821" y="4644"/>
                    <a:pt x="3799" y="4501"/>
                    <a:pt x="3777" y="4381"/>
                  </a:cubicBezTo>
                  <a:cubicBezTo>
                    <a:pt x="3667" y="3899"/>
                    <a:pt x="3504" y="3406"/>
                    <a:pt x="3536" y="2914"/>
                  </a:cubicBezTo>
                  <a:cubicBezTo>
                    <a:pt x="3569" y="2388"/>
                    <a:pt x="3657" y="1851"/>
                    <a:pt x="3733" y="1337"/>
                  </a:cubicBezTo>
                  <a:cubicBezTo>
                    <a:pt x="3745" y="1315"/>
                    <a:pt x="3745" y="1293"/>
                    <a:pt x="3755" y="1271"/>
                  </a:cubicBezTo>
                  <a:cubicBezTo>
                    <a:pt x="3766" y="1260"/>
                    <a:pt x="3788" y="1250"/>
                    <a:pt x="3810" y="1238"/>
                  </a:cubicBezTo>
                  <a:cubicBezTo>
                    <a:pt x="3940" y="1190"/>
                    <a:pt x="4068" y="1172"/>
                    <a:pt x="4197" y="1172"/>
                  </a:cubicBezTo>
                  <a:cubicBezTo>
                    <a:pt x="4360" y="1172"/>
                    <a:pt x="4525" y="1201"/>
                    <a:pt x="4697" y="1238"/>
                  </a:cubicBezTo>
                  <a:cubicBezTo>
                    <a:pt x="4762" y="1250"/>
                    <a:pt x="4828" y="1260"/>
                    <a:pt x="4883" y="1304"/>
                  </a:cubicBezTo>
                  <a:cubicBezTo>
                    <a:pt x="4959" y="1359"/>
                    <a:pt x="5003" y="1435"/>
                    <a:pt x="5047" y="1512"/>
                  </a:cubicBezTo>
                  <a:cubicBezTo>
                    <a:pt x="5198" y="1798"/>
                    <a:pt x="5615" y="2355"/>
                    <a:pt x="5998" y="2355"/>
                  </a:cubicBezTo>
                  <a:cubicBezTo>
                    <a:pt x="6114" y="2355"/>
                    <a:pt x="6227" y="2304"/>
                    <a:pt x="6328" y="2180"/>
                  </a:cubicBezTo>
                  <a:lnTo>
                    <a:pt x="6328" y="2180"/>
                  </a:lnTo>
                  <a:cubicBezTo>
                    <a:pt x="6328" y="2180"/>
                    <a:pt x="6328" y="2180"/>
                    <a:pt x="6328" y="2180"/>
                  </a:cubicBezTo>
                  <a:cubicBezTo>
                    <a:pt x="6309" y="2180"/>
                    <a:pt x="6000" y="1731"/>
                    <a:pt x="5978" y="1688"/>
                  </a:cubicBezTo>
                  <a:cubicBezTo>
                    <a:pt x="5890" y="1534"/>
                    <a:pt x="5847" y="1359"/>
                    <a:pt x="5770" y="1194"/>
                  </a:cubicBezTo>
                  <a:cubicBezTo>
                    <a:pt x="5682" y="1031"/>
                    <a:pt x="5616" y="844"/>
                    <a:pt x="5551" y="658"/>
                  </a:cubicBezTo>
                  <a:cubicBezTo>
                    <a:pt x="5540" y="636"/>
                    <a:pt x="5529" y="603"/>
                    <a:pt x="5507" y="593"/>
                  </a:cubicBezTo>
                  <a:cubicBezTo>
                    <a:pt x="5474" y="559"/>
                    <a:pt x="5431" y="549"/>
                    <a:pt x="5397" y="537"/>
                  </a:cubicBezTo>
                  <a:cubicBezTo>
                    <a:pt x="5058" y="461"/>
                    <a:pt x="4740" y="330"/>
                    <a:pt x="4445" y="143"/>
                  </a:cubicBezTo>
                  <a:cubicBezTo>
                    <a:pt x="4332" y="72"/>
                    <a:pt x="4259" y="0"/>
                    <a:pt x="4125" y="0"/>
                  </a:cubicBezTo>
                  <a:close/>
                </a:path>
              </a:pathLst>
            </a:custGeom>
            <a:solidFill>
              <a:srgbClr val="FFE1D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58" name="Rect 0"/>
            <p:cNvSpPr>
              <a:spLocks/>
            </p:cNvSpPr>
            <p:nvPr/>
          </p:nvSpPr>
          <p:spPr>
            <a:xfrm rot="0">
              <a:off x="6882765" y="2233295"/>
              <a:ext cx="11430" cy="107315"/>
            </a:xfrm>
            <a:custGeom>
              <a:gdLst>
                <a:gd fmla="*/ 230 w 374" name="TX0"/>
                <a:gd fmla="*/ 1 h 3703" name="TY0"/>
                <a:gd fmla="*/ 22 w 374" name="TX1"/>
                <a:gd fmla="*/ 493 h 3703" name="TY1"/>
                <a:gd fmla="*/ 22 w 374" name="TX2"/>
                <a:gd fmla="*/ 1030 h 3703" name="TY2"/>
                <a:gd fmla="*/ 98 w 374" name="TX3"/>
                <a:gd fmla="*/ 1566 h 3703" name="TY3"/>
                <a:gd fmla="*/ 110 w 374" name="TX4"/>
                <a:gd fmla="*/ 1840 h 3703" name="TY4"/>
                <a:gd fmla="*/ 120 w 374" name="TX5"/>
                <a:gd fmla="*/ 1971 h 3703" name="TY5"/>
                <a:gd fmla="*/ 120 w 374" name="TX6"/>
                <a:gd fmla="*/ 2103 h 3703" name="TY6"/>
                <a:gd fmla="*/ 241 w 374" name="TX7"/>
                <a:gd fmla="*/ 3186 h 3703" name="TY7"/>
                <a:gd fmla="*/ 373 w 374" name="TX8"/>
                <a:gd fmla="*/ 3701 h 3703" name="TY8"/>
                <a:gd fmla="*/ 252 w 374" name="TX9"/>
                <a:gd fmla="*/ 3176 h 3703" name="TY9"/>
                <a:gd fmla="*/ 132 w 374" name="TX10"/>
                <a:gd fmla="*/ 2103 h 3703" name="TY10"/>
                <a:gd fmla="*/ 132 w 374" name="TX11"/>
                <a:gd fmla="*/ 1971 h 3703" name="TY11"/>
                <a:gd fmla="*/ 132 w 374" name="TX12"/>
                <a:gd fmla="*/ 1840 h 3703" name="TY12"/>
                <a:gd fmla="*/ 110 w 374" name="TX13"/>
                <a:gd fmla="*/ 1566 h 3703" name="TY13"/>
                <a:gd fmla="*/ 33 w 374" name="TX14"/>
                <a:gd fmla="*/ 1030 h 3703" name="TY14"/>
                <a:gd fmla="*/ 33 w 374" name="TX15"/>
                <a:gd fmla="*/ 493 h 3703" name="TY15"/>
                <a:gd fmla="*/ 230 w 374" name="TX16"/>
                <a:gd fmla="*/ 1 h 3703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374" h="3703">
                  <a:moveTo>
                    <a:pt x="230" y="1"/>
                  </a:moveTo>
                  <a:cubicBezTo>
                    <a:pt x="120" y="143"/>
                    <a:pt x="44" y="318"/>
                    <a:pt x="22" y="493"/>
                  </a:cubicBezTo>
                  <a:cubicBezTo>
                    <a:pt x="0" y="668"/>
                    <a:pt x="11" y="854"/>
                    <a:pt x="22" y="1030"/>
                  </a:cubicBezTo>
                  <a:cubicBezTo>
                    <a:pt x="44" y="1215"/>
                    <a:pt x="77" y="1390"/>
                    <a:pt x="98" y="1566"/>
                  </a:cubicBezTo>
                  <a:cubicBezTo>
                    <a:pt x="110" y="1653"/>
                    <a:pt x="110" y="1752"/>
                    <a:pt x="110" y="1840"/>
                  </a:cubicBezTo>
                  <a:lnTo>
                    <a:pt x="120" y="1971"/>
                  </a:lnTo>
                  <a:lnTo>
                    <a:pt x="120" y="2103"/>
                  </a:lnTo>
                  <a:cubicBezTo>
                    <a:pt x="142" y="2463"/>
                    <a:pt x="164" y="2825"/>
                    <a:pt x="241" y="3186"/>
                  </a:cubicBezTo>
                  <a:cubicBezTo>
                    <a:pt x="274" y="3361"/>
                    <a:pt x="317" y="3536"/>
                    <a:pt x="373" y="3701"/>
                  </a:cubicBezTo>
                  <a:cubicBezTo>
                    <a:pt x="329" y="3536"/>
                    <a:pt x="285" y="3361"/>
                    <a:pt x="252" y="3176"/>
                  </a:cubicBezTo>
                  <a:cubicBezTo>
                    <a:pt x="176" y="2825"/>
                    <a:pt x="154" y="2463"/>
                    <a:pt x="132" y="2103"/>
                  </a:cubicBezTo>
                  <a:lnTo>
                    <a:pt x="132" y="1971"/>
                  </a:lnTo>
                  <a:lnTo>
                    <a:pt x="132" y="1840"/>
                  </a:lnTo>
                  <a:cubicBezTo>
                    <a:pt x="120" y="1741"/>
                    <a:pt x="120" y="1653"/>
                    <a:pt x="110" y="1566"/>
                  </a:cubicBezTo>
                  <a:cubicBezTo>
                    <a:pt x="88" y="1390"/>
                    <a:pt x="55" y="1205"/>
                    <a:pt x="33" y="1030"/>
                  </a:cubicBezTo>
                  <a:cubicBezTo>
                    <a:pt x="11" y="854"/>
                    <a:pt x="11" y="668"/>
                    <a:pt x="33" y="493"/>
                  </a:cubicBezTo>
                  <a:cubicBezTo>
                    <a:pt x="55" y="318"/>
                    <a:pt x="120" y="143"/>
                    <a:pt x="230" y="1"/>
                  </a:cubicBezTo>
                  <a:close/>
                </a:path>
              </a:pathLst>
            </a:custGeom>
            <a:solidFill>
              <a:srgbClr val="F4B9A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59" name="Rect 0"/>
            <p:cNvSpPr>
              <a:spLocks/>
            </p:cNvSpPr>
            <p:nvPr/>
          </p:nvSpPr>
          <p:spPr>
            <a:xfrm rot="0">
              <a:off x="6853555" y="2247900"/>
              <a:ext cx="635" cy="3175"/>
            </a:xfrm>
            <a:custGeom>
              <a:gdLst>
                <a:gd fmla="*/ 0 w 12" name="TX0"/>
                <a:gd fmla="*/ 0 h 100" name="TY0"/>
                <a:gd fmla="*/ 0 w 12" name="TX1"/>
                <a:gd fmla="*/ 98 h 100" name="TY1"/>
                <a:gd fmla="*/ 11 w 12" name="TX2"/>
                <a:gd fmla="*/ 98 h 100" name="TY2"/>
                <a:gd fmla="*/ 0 w 12" name="TX3"/>
                <a:gd fmla="*/ 0 h 100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2" h="100">
                  <a:moveTo>
                    <a:pt x="0" y="0"/>
                  </a:moveTo>
                  <a:lnTo>
                    <a:pt x="0" y="98"/>
                  </a:lnTo>
                  <a:lnTo>
                    <a:pt x="11" y="98"/>
                  </a:lnTo>
                  <a:cubicBezTo>
                    <a:pt x="0" y="66"/>
                    <a:pt x="0" y="3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60" name="Rect 0"/>
            <p:cNvSpPr>
              <a:spLocks/>
            </p:cNvSpPr>
            <p:nvPr/>
          </p:nvSpPr>
          <p:spPr>
            <a:xfrm rot="0">
              <a:off x="6856730" y="2293620"/>
              <a:ext cx="7620" cy="43180"/>
            </a:xfrm>
            <a:custGeom>
              <a:gdLst>
                <a:gd fmla="*/ 0 w 254" name="TX0"/>
                <a:gd fmla="*/ 0 h 1469" name="TY0"/>
                <a:gd fmla="*/ 0 w 254" name="TX1"/>
                <a:gd fmla="*/ 0 h 1469" name="TY1"/>
                <a:gd fmla="*/ 44 w 254" name="TX2"/>
                <a:gd fmla="*/ 351 h 1469" name="TY2"/>
                <a:gd fmla="*/ 209 w 254" name="TX3"/>
                <a:gd fmla="*/ 1314 h 1469" name="TY3"/>
                <a:gd fmla="*/ 252 w 254" name="TX4"/>
                <a:gd fmla="*/ 1467 h 1469" name="TY4"/>
                <a:gd fmla="*/ 219 w 254" name="TX5"/>
                <a:gd fmla="*/ 1304 h 1469" name="TY5"/>
                <a:gd fmla="*/ 55 w 254" name="TX6"/>
                <a:gd fmla="*/ 351 h 1469" name="TY6"/>
                <a:gd fmla="*/ 44 w 254" name="TX7"/>
                <a:gd fmla="*/ 274 h 1469" name="TY7"/>
                <a:gd fmla="*/ 0 w 254" name="TX8"/>
                <a:gd fmla="*/ 0 h 1469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254" h="1469">
                  <a:moveTo>
                    <a:pt x="0" y="0"/>
                  </a:moveTo>
                  <a:lnTo>
                    <a:pt x="0" y="0"/>
                  </a:lnTo>
                  <a:cubicBezTo>
                    <a:pt x="12" y="110"/>
                    <a:pt x="22" y="231"/>
                    <a:pt x="44" y="351"/>
                  </a:cubicBezTo>
                  <a:cubicBezTo>
                    <a:pt x="77" y="679"/>
                    <a:pt x="132" y="997"/>
                    <a:pt x="209" y="1314"/>
                  </a:cubicBezTo>
                  <a:cubicBezTo>
                    <a:pt x="219" y="1358"/>
                    <a:pt x="231" y="1413"/>
                    <a:pt x="252" y="1467"/>
                  </a:cubicBezTo>
                  <a:lnTo>
                    <a:pt x="219" y="1304"/>
                  </a:lnTo>
                  <a:cubicBezTo>
                    <a:pt x="143" y="997"/>
                    <a:pt x="88" y="668"/>
                    <a:pt x="55" y="351"/>
                  </a:cubicBezTo>
                  <a:cubicBezTo>
                    <a:pt x="55" y="329"/>
                    <a:pt x="44" y="296"/>
                    <a:pt x="44" y="274"/>
                  </a:cubicBezTo>
                  <a:cubicBezTo>
                    <a:pt x="33" y="175"/>
                    <a:pt x="22" y="88"/>
                    <a:pt x="0" y="0"/>
                  </a:cubicBezTo>
                  <a:close/>
                </a:path>
              </a:pathLst>
            </a:custGeom>
            <a:solidFill>
              <a:srgbClr val="DC858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61" name="Rect 0"/>
            <p:cNvSpPr>
              <a:spLocks/>
            </p:cNvSpPr>
            <p:nvPr/>
          </p:nvSpPr>
          <p:spPr>
            <a:xfrm rot="0">
              <a:off x="6863715" y="2335530"/>
              <a:ext cx="635" cy="1270"/>
            </a:xfrm>
            <a:custGeom>
              <a:gdLst>
                <a:gd fmla="*/ 0 w 12" name="TX0"/>
                <a:gd fmla="*/ 0 h 13" name="TY0"/>
                <a:gd fmla="*/ 0 w 12" name="TX1"/>
                <a:gd fmla="*/ 12 h 13" name="TY1"/>
                <a:gd fmla="*/ 11 w 12" name="TX2"/>
                <a:gd fmla="*/ 12 h 13" name="TY2"/>
                <a:gd fmla="*/ 0 w 12" name="TX3"/>
                <a:gd fmla="*/ 0 h 13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2" h="13">
                  <a:moveTo>
                    <a:pt x="0" y="0"/>
                  </a:moveTo>
                  <a:lnTo>
                    <a:pt x="0" y="12"/>
                  </a:lnTo>
                  <a:lnTo>
                    <a:pt x="11" y="12"/>
                  </a:lnTo>
                  <a:cubicBezTo>
                    <a:pt x="11" y="12"/>
                    <a:pt x="11" y="0"/>
                    <a:pt x="0" y="0"/>
                  </a:cubicBezTo>
                  <a:close/>
                </a:path>
              </a:pathLst>
            </a:custGeom>
            <a:solidFill>
              <a:srgbClr val="D37E7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62" name="Rect 0"/>
            <p:cNvSpPr>
              <a:spLocks/>
            </p:cNvSpPr>
            <p:nvPr/>
          </p:nvSpPr>
          <p:spPr>
            <a:xfrm rot="0">
              <a:off x="6863715" y="2336165"/>
              <a:ext cx="5715" cy="15240"/>
            </a:xfrm>
            <a:custGeom>
              <a:gdLst>
                <a:gd fmla="*/ 0 w 177" name="TX0"/>
                <a:gd fmla="*/ 1 h 516" name="TY0"/>
                <a:gd fmla="*/ 88 w 177" name="TX1"/>
                <a:gd fmla="*/ 296 h 516" name="TY1"/>
                <a:gd fmla="*/ 176 w 177" name="TX2"/>
                <a:gd fmla="*/ 515 h 516" name="TY2"/>
                <a:gd fmla="*/ 142 w 177" name="TX3"/>
                <a:gd fmla="*/ 417 h 516" name="TY3"/>
                <a:gd fmla="*/ 99 w 177" name="TX4"/>
                <a:gd fmla="*/ 296 h 516" name="TY4"/>
                <a:gd fmla="*/ 11 w 177" name="TX5"/>
                <a:gd fmla="*/ 1 h 516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177" h="516">
                  <a:moveTo>
                    <a:pt x="0" y="1"/>
                  </a:moveTo>
                  <a:cubicBezTo>
                    <a:pt x="22" y="99"/>
                    <a:pt x="55" y="198"/>
                    <a:pt x="88" y="296"/>
                  </a:cubicBezTo>
                  <a:cubicBezTo>
                    <a:pt x="120" y="373"/>
                    <a:pt x="142" y="449"/>
                    <a:pt x="176" y="515"/>
                  </a:cubicBezTo>
                  <a:lnTo>
                    <a:pt x="142" y="417"/>
                  </a:lnTo>
                  <a:cubicBezTo>
                    <a:pt x="132" y="383"/>
                    <a:pt x="110" y="340"/>
                    <a:pt x="99" y="296"/>
                  </a:cubicBezTo>
                  <a:cubicBezTo>
                    <a:pt x="66" y="198"/>
                    <a:pt x="33" y="99"/>
                    <a:pt x="11" y="1"/>
                  </a:cubicBezTo>
                  <a:close/>
                </a:path>
              </a:pathLst>
            </a:custGeom>
            <a:solidFill>
              <a:srgbClr val="E9C7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63" name="Rect 0"/>
            <p:cNvSpPr>
              <a:spLocks/>
            </p:cNvSpPr>
            <p:nvPr/>
          </p:nvSpPr>
          <p:spPr>
            <a:xfrm rot="0">
              <a:off x="6868795" y="2350770"/>
              <a:ext cx="1270" cy="2540"/>
            </a:xfrm>
            <a:custGeom>
              <a:gdLst>
                <a:gd fmla="*/ 1 w 24" name="TX0"/>
                <a:gd fmla="*/ 1 h 58" name="TY0"/>
                <a:gd fmla="*/ 1 w 24" name="TX1"/>
                <a:gd fmla="*/ 1 h 58" name="TY1"/>
                <a:gd fmla="*/ 23 w 24" name="TX2"/>
                <a:gd fmla="*/ 56 h 58" name="TY2"/>
                <a:gd fmla="*/ 1 w 24" name="TX3"/>
                <a:gd fmla="*/ 1 h 58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4" h="58">
                  <a:moveTo>
                    <a:pt x="1" y="1"/>
                  </a:moveTo>
                  <a:lnTo>
                    <a:pt x="1" y="1"/>
                  </a:lnTo>
                  <a:cubicBezTo>
                    <a:pt x="11" y="23"/>
                    <a:pt x="23" y="34"/>
                    <a:pt x="23" y="56"/>
                  </a:cubicBezTo>
                  <a:cubicBezTo>
                    <a:pt x="23" y="34"/>
                    <a:pt x="11" y="23"/>
                    <a:pt x="1" y="1"/>
                  </a:cubicBezTo>
                  <a:close/>
                </a:path>
              </a:pathLst>
            </a:custGeom>
            <a:solidFill>
              <a:srgbClr val="BC965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64" name="Rect 0"/>
            <p:cNvSpPr>
              <a:spLocks/>
            </p:cNvSpPr>
            <p:nvPr/>
          </p:nvSpPr>
          <p:spPr>
            <a:xfrm rot="0">
              <a:off x="6853555" y="2250440"/>
              <a:ext cx="19050" cy="107315"/>
            </a:xfrm>
            <a:custGeom>
              <a:gdLst>
                <a:gd fmla="*/ 0 w 637" name="TX0"/>
                <a:gd fmla="*/ 0 h 3714" name="TY0"/>
                <a:gd fmla="*/ 22 w 637" name="TX1"/>
                <a:gd fmla="*/ 384 h 3714" name="TY1"/>
                <a:gd fmla="*/ 54 w 637" name="TX2"/>
                <a:gd fmla="*/ 876 h 3714" name="TY2"/>
                <a:gd fmla="*/ 98 w 637" name="TX3"/>
                <a:gd fmla="*/ 1489 h 3714" name="TY3"/>
                <a:gd fmla="*/ 139 w 637" name="TX4"/>
                <a:gd fmla="*/ 1736 h 3714" name="TY4"/>
                <a:gd fmla="*/ 139 w 637" name="TX5"/>
                <a:gd fmla="*/ 1736 h 3714" name="TY5"/>
                <a:gd fmla="*/ 66 w 637" name="TX6"/>
                <a:gd fmla="*/ 876 h 3714" name="TY6"/>
                <a:gd fmla="*/ 33 w 637" name="TX7"/>
                <a:gd fmla="*/ 384 h 3714" name="TY7"/>
                <a:gd fmla="*/ 11 w 637" name="TX8"/>
                <a:gd fmla="*/ 0 h 3714" name="TY8"/>
                <a:gd fmla="*/ 139 w 637" name="TX10"/>
                <a:gd fmla="*/ 1736 h 3714" name="TY10"/>
                <a:gd fmla="*/ 142 w 637" name="TX11"/>
                <a:gd fmla="*/ 1763 h 3714" name="TY11"/>
                <a:gd fmla="*/ 139 w 637" name="TX12"/>
                <a:gd fmla="*/ 1736 h 3714" name="TY12"/>
                <a:gd fmla="*/ 492 w 637" name="TX14"/>
                <a:gd fmla="*/ 3384 h 3714" name="TY14"/>
                <a:gd fmla="*/ 526 w 637" name="TX15"/>
                <a:gd fmla="*/ 3482 h 3714" name="TY15"/>
                <a:gd fmla="*/ 548 w 637" name="TX16"/>
                <a:gd fmla="*/ 3537 h 3714" name="TY16"/>
                <a:gd fmla="*/ 635 w 637" name="TX17"/>
                <a:gd fmla="*/ 3712 h 3714" name="TY17"/>
                <a:gd fmla="*/ 492 w 637" name="TX18"/>
                <a:gd fmla="*/ 3384 h 3714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637" h="3714">
                  <a:moveTo>
                    <a:pt x="0" y="0"/>
                  </a:moveTo>
                  <a:cubicBezTo>
                    <a:pt x="11" y="132"/>
                    <a:pt x="22" y="263"/>
                    <a:pt x="22" y="384"/>
                  </a:cubicBezTo>
                  <a:lnTo>
                    <a:pt x="54" y="876"/>
                  </a:lnTo>
                  <a:cubicBezTo>
                    <a:pt x="66" y="1073"/>
                    <a:pt x="88" y="1282"/>
                    <a:pt x="98" y="1489"/>
                  </a:cubicBezTo>
                  <a:cubicBezTo>
                    <a:pt x="118" y="1569"/>
                    <a:pt x="129" y="1648"/>
                    <a:pt x="139" y="1736"/>
                  </a:cubicBezTo>
                  <a:lnTo>
                    <a:pt x="139" y="1736"/>
                  </a:lnTo>
                  <a:cubicBezTo>
                    <a:pt x="108" y="1449"/>
                    <a:pt x="87" y="1163"/>
                    <a:pt x="66" y="876"/>
                  </a:cubicBezTo>
                  <a:lnTo>
                    <a:pt x="33" y="384"/>
                  </a:lnTo>
                  <a:cubicBezTo>
                    <a:pt x="22" y="263"/>
                    <a:pt x="22" y="132"/>
                    <a:pt x="11" y="0"/>
                  </a:cubicBezTo>
                  <a:close/>
                  <a:moveTo>
                    <a:pt x="139" y="1736"/>
                  </a:moveTo>
                  <a:cubicBezTo>
                    <a:pt x="140" y="1745"/>
                    <a:pt x="141" y="1754"/>
                    <a:pt x="142" y="1763"/>
                  </a:cubicBezTo>
                  <a:cubicBezTo>
                    <a:pt x="141" y="1754"/>
                    <a:pt x="140" y="1745"/>
                    <a:pt x="139" y="1736"/>
                  </a:cubicBezTo>
                  <a:close/>
                  <a:moveTo>
                    <a:pt x="492" y="3384"/>
                  </a:moveTo>
                  <a:lnTo>
                    <a:pt x="526" y="3482"/>
                  </a:lnTo>
                  <a:cubicBezTo>
                    <a:pt x="536" y="3504"/>
                    <a:pt x="548" y="3515"/>
                    <a:pt x="548" y="3537"/>
                  </a:cubicBezTo>
                  <a:cubicBezTo>
                    <a:pt x="580" y="3591"/>
                    <a:pt x="602" y="3657"/>
                    <a:pt x="635" y="3712"/>
                  </a:cubicBezTo>
                  <a:cubicBezTo>
                    <a:pt x="580" y="3603"/>
                    <a:pt x="536" y="3504"/>
                    <a:pt x="492" y="3384"/>
                  </a:cubicBezTo>
                  <a:close/>
                </a:path>
              </a:pathLst>
            </a:custGeom>
            <a:solidFill>
              <a:srgbClr val="F4B9A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65" name="Rect 0"/>
            <p:cNvSpPr>
              <a:spLocks/>
            </p:cNvSpPr>
            <p:nvPr/>
          </p:nvSpPr>
          <p:spPr>
            <a:xfrm rot="0">
              <a:off x="6830695" y="2291715"/>
              <a:ext cx="2540" cy="15240"/>
            </a:xfrm>
            <a:custGeom>
              <a:gdLst>
                <a:gd fmla="*/ 12 w 57" name="TX0"/>
                <a:gd fmla="*/ 1 h 517" name="TY0"/>
                <a:gd fmla="*/ 0 w 57" name="TX1"/>
                <a:gd fmla="*/ 33 h 517" name="TY1"/>
                <a:gd fmla="*/ 22 w 57" name="TX2"/>
                <a:gd fmla="*/ 286 h 517" name="TY2"/>
                <a:gd fmla="*/ 56 w 57" name="TX3"/>
                <a:gd fmla="*/ 515 h 517" name="TY3"/>
                <a:gd fmla="*/ 44 w 57" name="TX4"/>
                <a:gd fmla="*/ 340 h 517" name="TY4"/>
                <a:gd fmla="*/ 34 w 57" name="TX5"/>
                <a:gd fmla="*/ 286 h 517" name="TY5"/>
                <a:gd fmla="*/ 12 w 57" name="TX6"/>
                <a:gd fmla="*/ 1 h 517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57" h="517">
                  <a:moveTo>
                    <a:pt x="12" y="1"/>
                  </a:moveTo>
                  <a:cubicBezTo>
                    <a:pt x="0" y="11"/>
                    <a:pt x="0" y="23"/>
                    <a:pt x="0" y="33"/>
                  </a:cubicBezTo>
                  <a:cubicBezTo>
                    <a:pt x="0" y="121"/>
                    <a:pt x="12" y="198"/>
                    <a:pt x="22" y="286"/>
                  </a:cubicBezTo>
                  <a:lnTo>
                    <a:pt x="56" y="515"/>
                  </a:lnTo>
                  <a:cubicBezTo>
                    <a:pt x="56" y="461"/>
                    <a:pt x="44" y="395"/>
                    <a:pt x="44" y="340"/>
                  </a:cubicBezTo>
                  <a:cubicBezTo>
                    <a:pt x="44" y="318"/>
                    <a:pt x="44" y="296"/>
                    <a:pt x="34" y="286"/>
                  </a:cubicBezTo>
                  <a:cubicBezTo>
                    <a:pt x="22" y="187"/>
                    <a:pt x="12" y="99"/>
                    <a:pt x="12" y="1"/>
                  </a:cubicBezTo>
                  <a:close/>
                </a:path>
              </a:pathLst>
            </a:custGeom>
            <a:solidFill>
              <a:srgbClr val="DC858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66" name="Rect 0"/>
            <p:cNvSpPr>
              <a:spLocks/>
            </p:cNvSpPr>
            <p:nvPr/>
          </p:nvSpPr>
          <p:spPr>
            <a:xfrm rot="0">
              <a:off x="6830060" y="2258060"/>
              <a:ext cx="11430" cy="83820"/>
            </a:xfrm>
            <a:custGeom>
              <a:gdLst>
                <a:gd fmla="*/ 154 w 374" name="TX0"/>
                <a:gd fmla="*/ 0 h 2892" name="TY0"/>
                <a:gd fmla="*/ 44 w 374" name="TX1"/>
                <a:gd fmla="*/ 350 h 2892" name="TY1"/>
                <a:gd fmla="*/ 1 w 374" name="TX2"/>
                <a:gd fmla="*/ 723 h 2892" name="TY2"/>
                <a:gd fmla="*/ 22 w 374" name="TX3"/>
                <a:gd fmla="*/ 1204 h 2892" name="TY3"/>
                <a:gd fmla="*/ 34 w 374" name="TX4"/>
                <a:gd fmla="*/ 1172 h 2892" name="TY4"/>
                <a:gd fmla="*/ 12 w 374" name="TX5"/>
                <a:gd fmla="*/ 723 h 2892" name="TY5"/>
                <a:gd fmla="*/ 56 w 374" name="TX6"/>
                <a:gd fmla="*/ 350 h 2892" name="TY6"/>
                <a:gd fmla="*/ 154 w 374" name="TX7"/>
                <a:gd fmla="*/ 0 h 2892" name="TY7"/>
                <a:gd fmla="*/ 66 w 374" name="TX9"/>
                <a:gd fmla="*/ 1511 h 2892" name="TY9"/>
                <a:gd fmla="*/ 78 w 374" name="TX10"/>
                <a:gd fmla="*/ 1686 h 2892" name="TY10"/>
                <a:gd fmla="*/ 187 w 374" name="TX11"/>
                <a:gd fmla="*/ 2179 h 2892" name="TY11"/>
                <a:gd fmla="*/ 275 w 374" name="TX12"/>
                <a:gd fmla="*/ 2530 h 2892" name="TY12"/>
                <a:gd fmla="*/ 373 w 374" name="TX13"/>
                <a:gd fmla="*/ 2890 h 2892" name="TY13"/>
                <a:gd fmla="*/ 285 w 374" name="TX14"/>
                <a:gd fmla="*/ 2530 h 2892" name="TY14"/>
                <a:gd fmla="*/ 198 w 374" name="TX15"/>
                <a:gd fmla="*/ 2179 h 2892" name="TY15"/>
                <a:gd fmla="*/ 66 w 374" name="TX16"/>
                <a:gd fmla="*/ 1511 h 2892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374" h="2892">
                  <a:moveTo>
                    <a:pt x="154" y="0"/>
                  </a:moveTo>
                  <a:cubicBezTo>
                    <a:pt x="110" y="121"/>
                    <a:pt x="66" y="230"/>
                    <a:pt x="44" y="350"/>
                  </a:cubicBezTo>
                  <a:cubicBezTo>
                    <a:pt x="22" y="471"/>
                    <a:pt x="12" y="603"/>
                    <a:pt x="1" y="723"/>
                  </a:cubicBezTo>
                  <a:cubicBezTo>
                    <a:pt x="1" y="887"/>
                    <a:pt x="1" y="1051"/>
                    <a:pt x="22" y="1204"/>
                  </a:cubicBezTo>
                  <a:cubicBezTo>
                    <a:pt x="22" y="1194"/>
                    <a:pt x="22" y="1182"/>
                    <a:pt x="34" y="1172"/>
                  </a:cubicBezTo>
                  <a:cubicBezTo>
                    <a:pt x="12" y="1019"/>
                    <a:pt x="12" y="876"/>
                    <a:pt x="12" y="723"/>
                  </a:cubicBezTo>
                  <a:cubicBezTo>
                    <a:pt x="22" y="603"/>
                    <a:pt x="34" y="471"/>
                    <a:pt x="56" y="350"/>
                  </a:cubicBezTo>
                  <a:cubicBezTo>
                    <a:pt x="78" y="230"/>
                    <a:pt x="110" y="121"/>
                    <a:pt x="154" y="0"/>
                  </a:cubicBezTo>
                  <a:close/>
                  <a:moveTo>
                    <a:pt x="66" y="1511"/>
                  </a:moveTo>
                  <a:cubicBezTo>
                    <a:pt x="66" y="1566"/>
                    <a:pt x="78" y="1632"/>
                    <a:pt x="78" y="1686"/>
                  </a:cubicBezTo>
                  <a:cubicBezTo>
                    <a:pt x="110" y="1851"/>
                    <a:pt x="143" y="2014"/>
                    <a:pt x="187" y="2179"/>
                  </a:cubicBezTo>
                  <a:cubicBezTo>
                    <a:pt x="209" y="2299"/>
                    <a:pt x="241" y="2420"/>
                    <a:pt x="275" y="2530"/>
                  </a:cubicBezTo>
                  <a:lnTo>
                    <a:pt x="373" y="2890"/>
                  </a:lnTo>
                  <a:cubicBezTo>
                    <a:pt x="340" y="2770"/>
                    <a:pt x="307" y="2650"/>
                    <a:pt x="285" y="2530"/>
                  </a:cubicBezTo>
                  <a:cubicBezTo>
                    <a:pt x="253" y="2409"/>
                    <a:pt x="219" y="2299"/>
                    <a:pt x="198" y="2179"/>
                  </a:cubicBezTo>
                  <a:cubicBezTo>
                    <a:pt x="143" y="1960"/>
                    <a:pt x="99" y="1730"/>
                    <a:pt x="66" y="1511"/>
                  </a:cubicBezTo>
                  <a:close/>
                </a:path>
              </a:pathLst>
            </a:custGeom>
            <a:solidFill>
              <a:srgbClr val="F4B9A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67" name="Rect 0"/>
            <p:cNvSpPr>
              <a:spLocks/>
            </p:cNvSpPr>
            <p:nvPr/>
          </p:nvSpPr>
          <p:spPr>
            <a:xfrm rot="0">
              <a:off x="7502525" y="2413635"/>
              <a:ext cx="179705" cy="326390"/>
            </a:xfrm>
            <a:custGeom>
              <a:gdLst>
                <a:gd fmla="*/ 2694 w 6221" name="TX0"/>
                <a:gd fmla="*/ 0 h 11301" name="TY0"/>
                <a:gd fmla="*/ 89 w 6221" name="TX1"/>
                <a:gd fmla="*/ 5726 h 11301" name="TY1"/>
                <a:gd fmla="*/ 23 w 6221" name="TX2"/>
                <a:gd fmla="*/ 6186 h 11301" name="TY2"/>
                <a:gd fmla="*/ 297 w 6221" name="TX3"/>
                <a:gd fmla="*/ 6733 h 11301" name="TY3"/>
                <a:gd fmla="*/ 2388 w 6221" name="TX4"/>
                <a:gd fmla="*/ 8091 h 11301" name="TY4"/>
                <a:gd fmla="*/ 2706 w 6221" name="TX5"/>
                <a:gd fmla="*/ 8310 h 11301" name="TY5"/>
                <a:gd fmla="*/ 2848 w 6221" name="TX6"/>
                <a:gd fmla="*/ 8671 h 11301" name="TY6"/>
                <a:gd fmla="*/ 2957 w 6221" name="TX7"/>
                <a:gd fmla="*/ 9022 h 11301" name="TY7"/>
                <a:gd fmla="*/ 3406 w 6221" name="TX8"/>
                <a:gd fmla="*/ 9843 h 11301" name="TY8"/>
                <a:gd fmla="*/ 4720 w 6221" name="TX9"/>
                <a:gd fmla="*/ 11299 h 11301" name="TY9"/>
                <a:gd fmla="*/ 4107 w 6221" name="TX10"/>
                <a:gd fmla="*/ 10040 h 11301" name="TY10"/>
                <a:gd fmla="*/ 4107 w 6221" name="TX11"/>
                <a:gd fmla="*/ 10040 h 11301" name="TY11"/>
                <a:gd fmla="*/ 5487 w 6221" name="TX12"/>
                <a:gd fmla="*/ 11156 h 11301" name="TY12"/>
                <a:gd fmla="*/ 5533 w 6221" name="TX13"/>
                <a:gd fmla="*/ 11172 h 11301" name="TY13"/>
                <a:gd fmla="*/ 5552 w 6221" name="TX14"/>
                <a:gd fmla="*/ 11168 h 11301" name="TY14"/>
                <a:gd fmla="*/ 5585 w 6221" name="TX15"/>
                <a:gd fmla="*/ 11102 h 11301" name="TY15"/>
                <a:gd fmla="*/ 5377 w 6221" name="TX16"/>
                <a:gd fmla="*/ 10708 h 11301" name="TY16"/>
                <a:gd fmla="*/ 4424 w 6221" name="TX17"/>
                <a:gd fmla="*/ 9613 h 11301" name="TY17"/>
                <a:gd fmla="*/ 4424 w 6221" name="TX18"/>
                <a:gd fmla="*/ 9613 h 11301" name="TY18"/>
                <a:gd fmla="*/ 5224 w 6221" name="TX19"/>
                <a:gd fmla="*/ 10248 h 11301" name="TY19"/>
                <a:gd fmla="*/ 5913 w 6221" name="TX20"/>
                <a:gd fmla="*/ 10937 h 11301" name="TY20"/>
                <a:gd fmla="*/ 5986 w 6221" name="TX21"/>
                <a:gd fmla="*/ 10951 h 11301" name="TY21"/>
                <a:gd fmla="*/ 6078 w 6221" name="TX22"/>
                <a:gd fmla="*/ 10905 h 11301" name="TY22"/>
                <a:gd fmla="*/ 6067 w 6221" name="TX23"/>
                <a:gd fmla="*/ 10806 h 11301" name="TY23"/>
                <a:gd fmla="*/ 4895 w 6221" name="TX24"/>
                <a:gd fmla="*/ 9306 h 11301" name="TY24"/>
                <a:gd fmla="*/ 4884 w 6221" name="TX25"/>
                <a:gd fmla="*/ 9285 h 11301" name="TY25"/>
                <a:gd fmla="*/ 4921 w 6221" name="TX26"/>
                <a:gd fmla="*/ 9258 h 11301" name="TY26"/>
                <a:gd fmla="*/ 4972 w 6221" name="TX27"/>
                <a:gd fmla="*/ 9273 h 11301" name="TY27"/>
                <a:gd fmla="*/ 6023 w 6221" name="TX28"/>
                <a:gd fmla="*/ 10336 h 11301" name="TY28"/>
                <a:gd fmla="*/ 6088 w 6221" name="TX29"/>
                <a:gd fmla="*/ 10401 h 11301" name="TY29"/>
                <a:gd fmla="*/ 6119 w 6221" name="TX30"/>
                <a:gd fmla="*/ 10408 h 11301" name="TY30"/>
                <a:gd fmla="*/ 6132 w 6221" name="TX31"/>
                <a:gd fmla="*/ 10083 h 11301" name="TY31"/>
                <a:gd fmla="*/ 5859 w 6221" name="TX32"/>
                <a:gd fmla="*/ 9558 h 11301" name="TY32"/>
                <a:gd fmla="*/ 5059 w 6221" name="TX33"/>
                <a:gd fmla="*/ 8529 h 11301" name="TY33"/>
                <a:gd fmla="*/ 5059 w 6221" name="TX34"/>
                <a:gd fmla="*/ 8529 h 11301" name="TY34"/>
                <a:gd fmla="*/ 5443 w 6221" name="TX35"/>
                <a:gd fmla="*/ 8813 h 11301" name="TY35"/>
                <a:gd fmla="*/ 5786 w 6221" name="TX36"/>
                <a:gd fmla="*/ 8961 h 11301" name="TY36"/>
                <a:gd fmla="*/ 5903 w 6221" name="TX37"/>
                <a:gd fmla="*/ 8934 h 11301" name="TY37"/>
                <a:gd fmla="*/ 5935 w 6221" name="TX38"/>
                <a:gd fmla="*/ 8890 h 11301" name="TY38"/>
                <a:gd fmla="*/ 5925 w 6221" name="TX39"/>
                <a:gd fmla="*/ 8869 h 11301" name="TY39"/>
                <a:gd fmla="*/ 5312 w 6221" name="TX40"/>
                <a:gd fmla="*/ 8200 h 11301" name="TY40"/>
                <a:gd fmla="*/ 4643 w 6221" name="TX41"/>
                <a:gd fmla="*/ 7740 h 11301" name="TY41"/>
                <a:gd fmla="*/ 4173 w 6221" name="TX42"/>
                <a:gd fmla="*/ 7664 h 11301" name="TY42"/>
                <a:gd fmla="*/ 3220 w 6221" name="TX43"/>
                <a:gd fmla="*/ 6974 h 11301" name="TY43"/>
                <a:gd fmla="*/ 2081 w 6221" name="TX44"/>
                <a:gd fmla="*/ 5803 h 11301" name="TY44"/>
                <a:gd fmla="*/ 1983 w 6221" name="TX45"/>
                <a:gd fmla="*/ 5638 h 11301" name="TY45"/>
                <a:gd fmla="*/ 2027 w 6221" name="TX46"/>
                <a:gd fmla="*/ 5496 h 11301" name="TY46"/>
                <a:gd fmla="*/ 4161 w 6221" name="TX47"/>
                <a:gd fmla="*/ 1281 h 11301" name="TY47"/>
                <a:gd fmla="*/ 4195 w 6221" name="TX48"/>
                <a:gd fmla="*/ 1171 h 11301" name="TY48"/>
                <a:gd fmla="*/ 2694 w 6221" name="TX49"/>
                <a:gd fmla="*/ 0 h 11301" name="TY4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</a:cxnLst>
              <a:rect l="l" t="t" r="r" b="b"/>
              <a:pathLst>
                <a:path w="6221" h="11301">
                  <a:moveTo>
                    <a:pt x="2694" y="0"/>
                  </a:moveTo>
                  <a:cubicBezTo>
                    <a:pt x="1862" y="1894"/>
                    <a:pt x="658" y="3745"/>
                    <a:pt x="89" y="5726"/>
                  </a:cubicBezTo>
                  <a:cubicBezTo>
                    <a:pt x="45" y="5869"/>
                    <a:pt x="1" y="6032"/>
                    <a:pt x="23" y="6186"/>
                  </a:cubicBezTo>
                  <a:cubicBezTo>
                    <a:pt x="45" y="6383"/>
                    <a:pt x="166" y="6569"/>
                    <a:pt x="297" y="6733"/>
                  </a:cubicBezTo>
                  <a:cubicBezTo>
                    <a:pt x="833" y="7379"/>
                    <a:pt x="1621" y="7740"/>
                    <a:pt x="2388" y="8091"/>
                  </a:cubicBezTo>
                  <a:cubicBezTo>
                    <a:pt x="2509" y="8146"/>
                    <a:pt x="2629" y="8212"/>
                    <a:pt x="2706" y="8310"/>
                  </a:cubicBezTo>
                  <a:cubicBezTo>
                    <a:pt x="2771" y="8409"/>
                    <a:pt x="2815" y="8540"/>
                    <a:pt x="2848" y="8671"/>
                  </a:cubicBezTo>
                  <a:cubicBezTo>
                    <a:pt x="2881" y="8791"/>
                    <a:pt x="2913" y="8912"/>
                    <a:pt x="2957" y="9022"/>
                  </a:cubicBezTo>
                  <a:cubicBezTo>
                    <a:pt x="3078" y="9306"/>
                    <a:pt x="3242" y="9580"/>
                    <a:pt x="3406" y="9843"/>
                  </a:cubicBezTo>
                  <a:cubicBezTo>
                    <a:pt x="3735" y="10336"/>
                    <a:pt x="4195" y="10993"/>
                    <a:pt x="4720" y="11299"/>
                  </a:cubicBezTo>
                  <a:cubicBezTo>
                    <a:pt x="4917" y="10971"/>
                    <a:pt x="4173" y="10368"/>
                    <a:pt x="4107" y="10040"/>
                  </a:cubicBezTo>
                  <a:lnTo>
                    <a:pt x="4107" y="10040"/>
                  </a:lnTo>
                  <a:cubicBezTo>
                    <a:pt x="4534" y="10456"/>
                    <a:pt x="4961" y="10883"/>
                    <a:pt x="5487" y="11156"/>
                  </a:cubicBezTo>
                  <a:cubicBezTo>
                    <a:pt x="5502" y="11164"/>
                    <a:pt x="5518" y="11172"/>
                    <a:pt x="5533" y="11172"/>
                  </a:cubicBezTo>
                  <a:cubicBezTo>
                    <a:pt x="5540" y="11172"/>
                    <a:pt x="5546" y="11171"/>
                    <a:pt x="5552" y="11168"/>
                  </a:cubicBezTo>
                  <a:cubicBezTo>
                    <a:pt x="5574" y="11156"/>
                    <a:pt x="5585" y="11134"/>
                    <a:pt x="5585" y="11102"/>
                  </a:cubicBezTo>
                  <a:cubicBezTo>
                    <a:pt x="5596" y="10949"/>
                    <a:pt x="5487" y="10817"/>
                    <a:pt x="5377" y="10708"/>
                  </a:cubicBezTo>
                  <a:cubicBezTo>
                    <a:pt x="5049" y="10358"/>
                    <a:pt x="4687" y="10018"/>
                    <a:pt x="4424" y="9613"/>
                  </a:cubicBezTo>
                  <a:lnTo>
                    <a:pt x="4424" y="9613"/>
                  </a:lnTo>
                  <a:cubicBezTo>
                    <a:pt x="4698" y="9810"/>
                    <a:pt x="4972" y="10018"/>
                    <a:pt x="5224" y="10248"/>
                  </a:cubicBezTo>
                  <a:cubicBezTo>
                    <a:pt x="5431" y="10445"/>
                    <a:pt x="5650" y="10839"/>
                    <a:pt x="5913" y="10937"/>
                  </a:cubicBezTo>
                  <a:cubicBezTo>
                    <a:pt x="5935" y="10946"/>
                    <a:pt x="5961" y="10951"/>
                    <a:pt x="5986" y="10951"/>
                  </a:cubicBezTo>
                  <a:cubicBezTo>
                    <a:pt x="6027" y="10951"/>
                    <a:pt x="6065" y="10938"/>
                    <a:pt x="6078" y="10905"/>
                  </a:cubicBezTo>
                  <a:cubicBezTo>
                    <a:pt x="6088" y="10872"/>
                    <a:pt x="6078" y="10839"/>
                    <a:pt x="6067" y="10806"/>
                  </a:cubicBezTo>
                  <a:cubicBezTo>
                    <a:pt x="5859" y="10204"/>
                    <a:pt x="5246" y="9843"/>
                    <a:pt x="4895" y="9306"/>
                  </a:cubicBezTo>
                  <a:cubicBezTo>
                    <a:pt x="4895" y="9306"/>
                    <a:pt x="4884" y="9295"/>
                    <a:pt x="4884" y="9285"/>
                  </a:cubicBezTo>
                  <a:cubicBezTo>
                    <a:pt x="4884" y="9266"/>
                    <a:pt x="4901" y="9258"/>
                    <a:pt x="4921" y="9258"/>
                  </a:cubicBezTo>
                  <a:cubicBezTo>
                    <a:pt x="4938" y="9258"/>
                    <a:pt x="4957" y="9263"/>
                    <a:pt x="4972" y="9273"/>
                  </a:cubicBezTo>
                  <a:cubicBezTo>
                    <a:pt x="5388" y="9547"/>
                    <a:pt x="5694" y="9952"/>
                    <a:pt x="6023" y="10336"/>
                  </a:cubicBezTo>
                  <a:cubicBezTo>
                    <a:pt x="6045" y="10358"/>
                    <a:pt x="6067" y="10390"/>
                    <a:pt x="6088" y="10401"/>
                  </a:cubicBezTo>
                  <a:cubicBezTo>
                    <a:pt x="6100" y="10406"/>
                    <a:pt x="6110" y="10408"/>
                    <a:pt x="6119" y="10408"/>
                  </a:cubicBezTo>
                  <a:cubicBezTo>
                    <a:pt x="6219" y="10408"/>
                    <a:pt x="6152" y="10144"/>
                    <a:pt x="6132" y="10083"/>
                  </a:cubicBezTo>
                  <a:cubicBezTo>
                    <a:pt x="6078" y="9898"/>
                    <a:pt x="5957" y="9723"/>
                    <a:pt x="5859" y="9558"/>
                  </a:cubicBezTo>
                  <a:cubicBezTo>
                    <a:pt x="5618" y="9197"/>
                    <a:pt x="5333" y="8869"/>
                    <a:pt x="5059" y="8529"/>
                  </a:cubicBezTo>
                  <a:lnTo>
                    <a:pt x="5059" y="8529"/>
                  </a:lnTo>
                  <a:cubicBezTo>
                    <a:pt x="5202" y="8606"/>
                    <a:pt x="5322" y="8726"/>
                    <a:pt x="5443" y="8813"/>
                  </a:cubicBezTo>
                  <a:cubicBezTo>
                    <a:pt x="5549" y="8888"/>
                    <a:pt x="5669" y="8961"/>
                    <a:pt x="5786" y="8961"/>
                  </a:cubicBezTo>
                  <a:cubicBezTo>
                    <a:pt x="5826" y="8961"/>
                    <a:pt x="5864" y="8953"/>
                    <a:pt x="5903" y="8934"/>
                  </a:cubicBezTo>
                  <a:cubicBezTo>
                    <a:pt x="5925" y="8934"/>
                    <a:pt x="5947" y="8912"/>
                    <a:pt x="5935" y="8890"/>
                  </a:cubicBezTo>
                  <a:cubicBezTo>
                    <a:pt x="5935" y="8879"/>
                    <a:pt x="5935" y="8879"/>
                    <a:pt x="5925" y="8869"/>
                  </a:cubicBezTo>
                  <a:cubicBezTo>
                    <a:pt x="5771" y="8628"/>
                    <a:pt x="5552" y="8353"/>
                    <a:pt x="5312" y="8200"/>
                  </a:cubicBezTo>
                  <a:cubicBezTo>
                    <a:pt x="5093" y="8069"/>
                    <a:pt x="4874" y="7839"/>
                    <a:pt x="4643" y="7740"/>
                  </a:cubicBezTo>
                  <a:cubicBezTo>
                    <a:pt x="4501" y="7675"/>
                    <a:pt x="4337" y="7686"/>
                    <a:pt x="4173" y="7664"/>
                  </a:cubicBezTo>
                  <a:cubicBezTo>
                    <a:pt x="3757" y="7598"/>
                    <a:pt x="3505" y="7248"/>
                    <a:pt x="3220" y="6974"/>
                  </a:cubicBezTo>
                  <a:cubicBezTo>
                    <a:pt x="2826" y="6591"/>
                    <a:pt x="2453" y="6208"/>
                    <a:pt x="2081" y="5803"/>
                  </a:cubicBezTo>
                  <a:cubicBezTo>
                    <a:pt x="2037" y="5759"/>
                    <a:pt x="1994" y="5704"/>
                    <a:pt x="1983" y="5638"/>
                  </a:cubicBezTo>
                  <a:cubicBezTo>
                    <a:pt x="1983" y="5594"/>
                    <a:pt x="2005" y="5540"/>
                    <a:pt x="2027" y="5496"/>
                  </a:cubicBezTo>
                  <a:cubicBezTo>
                    <a:pt x="2728" y="4073"/>
                    <a:pt x="3472" y="2693"/>
                    <a:pt x="4161" y="1281"/>
                  </a:cubicBezTo>
                  <a:cubicBezTo>
                    <a:pt x="4205" y="1193"/>
                    <a:pt x="4271" y="1237"/>
                    <a:pt x="4195" y="1171"/>
                  </a:cubicBezTo>
                  <a:cubicBezTo>
                    <a:pt x="3713" y="788"/>
                    <a:pt x="3231" y="329"/>
                    <a:pt x="2694" y="0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68" name="Rect 0"/>
            <p:cNvSpPr>
              <a:spLocks/>
            </p:cNvSpPr>
            <p:nvPr/>
          </p:nvSpPr>
          <p:spPr>
            <a:xfrm rot="0">
              <a:off x="7657465" y="2665730"/>
              <a:ext cx="2540" cy="1905"/>
            </a:xfrm>
            <a:custGeom>
              <a:gdLst>
                <a:gd fmla="*/ 0 w 67" name="TX0"/>
                <a:gd fmla="*/ 0 h 56" name="TY0"/>
                <a:gd fmla="*/ 11 w 67" name="TX1"/>
                <a:gd fmla="*/ 11 h 56" name="TY1"/>
                <a:gd fmla="*/ 15 w 67" name="TX2"/>
                <a:gd fmla="*/ 15 h 56" name="TY2"/>
                <a:gd fmla="*/ 15 w 67" name="TX3"/>
                <a:gd fmla="*/ 15 h 56" name="TY3"/>
                <a:gd fmla="*/ 0 w 67" name="TX4"/>
                <a:gd fmla="*/ 0 h 56" name="TY4"/>
                <a:gd fmla="*/ 15 w 67" name="TX6"/>
                <a:gd fmla="*/ 15 h 56" name="TY6"/>
                <a:gd fmla="*/ 66 w 67" name="TX7"/>
                <a:gd fmla="*/ 54 h 56" name="TY7"/>
                <a:gd fmla="*/ 15 w 67" name="TX8"/>
                <a:gd fmla="*/ 15 h 56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67" h="56">
                  <a:moveTo>
                    <a:pt x="0" y="0"/>
                  </a:moveTo>
                  <a:cubicBezTo>
                    <a:pt x="0" y="11"/>
                    <a:pt x="11" y="11"/>
                    <a:pt x="11" y="11"/>
                  </a:cubicBezTo>
                  <a:cubicBezTo>
                    <a:pt x="12" y="12"/>
                    <a:pt x="14" y="13"/>
                    <a:pt x="15" y="15"/>
                  </a:cubicBezTo>
                  <a:lnTo>
                    <a:pt x="15" y="15"/>
                  </a:lnTo>
                  <a:cubicBezTo>
                    <a:pt x="10" y="10"/>
                    <a:pt x="5" y="5"/>
                    <a:pt x="0" y="0"/>
                  </a:cubicBezTo>
                  <a:close/>
                  <a:moveTo>
                    <a:pt x="15" y="15"/>
                  </a:moveTo>
                  <a:cubicBezTo>
                    <a:pt x="32" y="31"/>
                    <a:pt x="49" y="46"/>
                    <a:pt x="66" y="54"/>
                  </a:cubicBezTo>
                  <a:cubicBezTo>
                    <a:pt x="55" y="45"/>
                    <a:pt x="35" y="34"/>
                    <a:pt x="15" y="15"/>
                  </a:cubicBezTo>
                  <a:close/>
                </a:path>
              </a:pathLst>
            </a:custGeom>
            <a:solidFill>
              <a:srgbClr val="BDB0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69" name="Rect 0"/>
            <p:cNvSpPr>
              <a:spLocks/>
            </p:cNvSpPr>
            <p:nvPr/>
          </p:nvSpPr>
          <p:spPr>
            <a:xfrm rot="0">
              <a:off x="7649210" y="2660015"/>
              <a:ext cx="8890" cy="6985"/>
            </a:xfrm>
            <a:custGeom>
              <a:gdLst>
                <a:gd fmla="*/ 0 w 286" name="TX0"/>
                <a:gd fmla="*/ 1 h 221" name="TY0"/>
                <a:gd fmla="*/ 275 w 286" name="TX1"/>
                <a:gd fmla="*/ 213 h 221" name="TY1"/>
                <a:gd fmla="*/ 275 w 286" name="TX2"/>
                <a:gd fmla="*/ 213 h 221" name="TY2"/>
                <a:gd fmla="*/ 274 w 286" name="TX3"/>
                <a:gd fmla="*/ 209 h 221" name="TY3"/>
                <a:gd fmla="*/ 0 w 286" name="TX4"/>
                <a:gd fmla="*/ 1 h 221" name="TY4"/>
                <a:gd fmla="*/ 275 w 286" name="TX6"/>
                <a:gd fmla="*/ 213 h 221" name="TY6"/>
                <a:gd fmla="*/ 285 w 286" name="TX7"/>
                <a:gd fmla="*/ 220 h 221" name="TY7"/>
                <a:gd fmla="*/ 275 w 286" name="TX8"/>
                <a:gd fmla="*/ 213 h 221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286" h="221">
                  <a:moveTo>
                    <a:pt x="0" y="1"/>
                  </a:moveTo>
                  <a:cubicBezTo>
                    <a:pt x="85" y="75"/>
                    <a:pt x="180" y="149"/>
                    <a:pt x="275" y="213"/>
                  </a:cubicBezTo>
                  <a:lnTo>
                    <a:pt x="275" y="213"/>
                  </a:lnTo>
                  <a:cubicBezTo>
                    <a:pt x="274" y="212"/>
                    <a:pt x="274" y="210"/>
                    <a:pt x="274" y="209"/>
                  </a:cubicBezTo>
                  <a:cubicBezTo>
                    <a:pt x="187" y="143"/>
                    <a:pt x="99" y="56"/>
                    <a:pt x="0" y="1"/>
                  </a:cubicBezTo>
                  <a:close/>
                  <a:moveTo>
                    <a:pt x="275" y="213"/>
                  </a:moveTo>
                  <a:cubicBezTo>
                    <a:pt x="277" y="220"/>
                    <a:pt x="285" y="220"/>
                    <a:pt x="285" y="220"/>
                  </a:cubicBezTo>
                  <a:cubicBezTo>
                    <a:pt x="281" y="217"/>
                    <a:pt x="278" y="215"/>
                    <a:pt x="275" y="213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70" name="Rect 0"/>
            <p:cNvSpPr>
              <a:spLocks/>
            </p:cNvSpPr>
            <p:nvPr/>
          </p:nvSpPr>
          <p:spPr>
            <a:xfrm rot="0">
              <a:off x="7660640" y="2668270"/>
              <a:ext cx="7620" cy="3810"/>
            </a:xfrm>
            <a:custGeom>
              <a:gdLst>
                <a:gd fmla="*/ 0 w 243" name="TX0"/>
                <a:gd fmla="*/ 1 h 112" name="TY0"/>
                <a:gd fmla="*/ 0 w 243" name="TX1"/>
                <a:gd fmla="*/ 1 h 112" name="TY1"/>
                <a:gd fmla="*/ 241 w 243" name="TX2"/>
                <a:gd fmla="*/ 110 h 112" name="TY2"/>
                <a:gd fmla="*/ 0 w 243" name="TX3"/>
                <a:gd fmla="*/ 1 h 112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43" h="112">
                  <a:moveTo>
                    <a:pt x="0" y="1"/>
                  </a:moveTo>
                  <a:lnTo>
                    <a:pt x="0" y="1"/>
                  </a:lnTo>
                  <a:cubicBezTo>
                    <a:pt x="66" y="55"/>
                    <a:pt x="153" y="99"/>
                    <a:pt x="241" y="110"/>
                  </a:cubicBezTo>
                  <a:cubicBezTo>
                    <a:pt x="153" y="99"/>
                    <a:pt x="66" y="55"/>
                    <a:pt x="0" y="1"/>
                  </a:cubicBezTo>
                  <a:close/>
                </a:path>
              </a:pathLst>
            </a:custGeom>
            <a:solidFill>
              <a:srgbClr val="9D9B8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71" name="Rect 0"/>
            <p:cNvSpPr>
              <a:spLocks/>
            </p:cNvSpPr>
            <p:nvPr/>
          </p:nvSpPr>
          <p:spPr>
            <a:xfrm rot="0">
              <a:off x="7659370" y="2667635"/>
              <a:ext cx="2540" cy="1905"/>
            </a:xfrm>
            <a:custGeom>
              <a:gdLst>
                <a:gd fmla="*/ 1 w 57" name="TX0"/>
                <a:gd fmla="*/ 0 h 35" name="TY0"/>
                <a:gd fmla="*/ 55 w 57" name="TX1"/>
                <a:gd fmla="*/ 34 h 35" name="TY1"/>
                <a:gd fmla="*/ 55 w 57" name="TX2"/>
                <a:gd fmla="*/ 34 h 35" name="TY2"/>
                <a:gd fmla="*/ 1 w 57" name="TX3"/>
                <a:gd fmla="*/ 0 h 35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57" h="35">
                  <a:moveTo>
                    <a:pt x="1" y="0"/>
                  </a:moveTo>
                  <a:cubicBezTo>
                    <a:pt x="23" y="12"/>
                    <a:pt x="33" y="22"/>
                    <a:pt x="55" y="34"/>
                  </a:cubicBezTo>
                  <a:lnTo>
                    <a:pt x="55" y="34"/>
                  </a:lnTo>
                  <a:cubicBezTo>
                    <a:pt x="33" y="22"/>
                    <a:pt x="23" y="12"/>
                    <a:pt x="1" y="0"/>
                  </a:cubicBezTo>
                  <a:close/>
                </a:path>
              </a:pathLst>
            </a:custGeom>
            <a:solidFill>
              <a:srgbClr val="BDB0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72" name="Rect 0"/>
            <p:cNvSpPr>
              <a:spLocks/>
            </p:cNvSpPr>
            <p:nvPr/>
          </p:nvSpPr>
          <p:spPr>
            <a:xfrm rot="0">
              <a:off x="7647305" y="2656840"/>
              <a:ext cx="26670" cy="15240"/>
            </a:xfrm>
            <a:custGeom>
              <a:gdLst>
                <a:gd fmla="*/ 77 w 900" name="TX0"/>
                <a:gd fmla="*/ 0 h 517" name="TY0"/>
                <a:gd fmla="*/ 1 w 900" name="TX1"/>
                <a:gd fmla="*/ 33 h 517" name="TY1"/>
                <a:gd fmla="*/ 77 w 900" name="TX2"/>
                <a:gd fmla="*/ 110 h 517" name="TY2"/>
                <a:gd fmla="*/ 351 w 900" name="TX3"/>
                <a:gd fmla="*/ 318 h 517" name="TY3"/>
                <a:gd fmla="*/ 417 w 900" name="TX4"/>
                <a:gd fmla="*/ 372 h 517" name="TY4"/>
                <a:gd fmla="*/ 471 w 900" name="TX5"/>
                <a:gd fmla="*/ 406 h 517" name="TY5"/>
                <a:gd fmla="*/ 712 w 900" name="TX6"/>
                <a:gd fmla="*/ 515 h 517" name="TY6"/>
                <a:gd fmla="*/ 745 w 900" name="TX7"/>
                <a:gd fmla="*/ 515 h 517" name="TY7"/>
                <a:gd fmla="*/ 899 w 900" name="TX8"/>
                <a:gd fmla="*/ 449 h 517" name="TY8"/>
                <a:gd fmla="*/ 636 w 900" name="TX9"/>
                <a:gd fmla="*/ 318 h 517" name="TY9"/>
                <a:gd fmla="*/ 405 w 900" name="TX10"/>
                <a:gd fmla="*/ 121 h 517" name="TY10"/>
                <a:gd fmla="*/ 154 w 900" name="TX11"/>
                <a:gd fmla="*/ 11 h 517" name="TY11"/>
                <a:gd fmla="*/ 77 w 900" name="TX12"/>
                <a:gd fmla="*/ 0 h 517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900" h="517">
                  <a:moveTo>
                    <a:pt x="77" y="0"/>
                  </a:moveTo>
                  <a:cubicBezTo>
                    <a:pt x="45" y="0"/>
                    <a:pt x="11" y="0"/>
                    <a:pt x="1" y="33"/>
                  </a:cubicBezTo>
                  <a:cubicBezTo>
                    <a:pt x="23" y="55"/>
                    <a:pt x="45" y="88"/>
                    <a:pt x="77" y="110"/>
                  </a:cubicBezTo>
                  <a:cubicBezTo>
                    <a:pt x="176" y="165"/>
                    <a:pt x="264" y="252"/>
                    <a:pt x="351" y="318"/>
                  </a:cubicBezTo>
                  <a:cubicBezTo>
                    <a:pt x="373" y="340"/>
                    <a:pt x="395" y="362"/>
                    <a:pt x="417" y="372"/>
                  </a:cubicBezTo>
                  <a:cubicBezTo>
                    <a:pt x="439" y="384"/>
                    <a:pt x="449" y="394"/>
                    <a:pt x="471" y="406"/>
                  </a:cubicBezTo>
                  <a:cubicBezTo>
                    <a:pt x="537" y="460"/>
                    <a:pt x="624" y="504"/>
                    <a:pt x="712" y="515"/>
                  </a:cubicBezTo>
                  <a:lnTo>
                    <a:pt x="745" y="515"/>
                  </a:lnTo>
                  <a:cubicBezTo>
                    <a:pt x="800" y="515"/>
                    <a:pt x="855" y="504"/>
                    <a:pt x="899" y="449"/>
                  </a:cubicBezTo>
                  <a:cubicBezTo>
                    <a:pt x="789" y="438"/>
                    <a:pt x="712" y="384"/>
                    <a:pt x="636" y="318"/>
                  </a:cubicBezTo>
                  <a:cubicBezTo>
                    <a:pt x="548" y="252"/>
                    <a:pt x="483" y="175"/>
                    <a:pt x="405" y="121"/>
                  </a:cubicBezTo>
                  <a:cubicBezTo>
                    <a:pt x="329" y="66"/>
                    <a:pt x="242" y="33"/>
                    <a:pt x="154" y="11"/>
                  </a:cubicBezTo>
                  <a:cubicBezTo>
                    <a:pt x="132" y="0"/>
                    <a:pt x="110" y="0"/>
                    <a:pt x="77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73" name="Rect 0"/>
            <p:cNvSpPr>
              <a:spLocks/>
            </p:cNvSpPr>
            <p:nvPr/>
          </p:nvSpPr>
          <p:spPr>
            <a:xfrm rot="0">
              <a:off x="7677785" y="2712720"/>
              <a:ext cx="2540" cy="1270"/>
            </a:xfrm>
            <a:custGeom>
              <a:gdLst>
                <a:gd fmla="*/ 66 w 68" name="TX0"/>
                <a:gd fmla="*/ 0 h 23" name="TY0"/>
                <a:gd fmla="*/ 66 w 68" name="TX1"/>
                <a:gd fmla="*/ 0 h 23" name="TY1"/>
                <a:gd fmla="*/ 34 w 68" name="TX2"/>
                <a:gd fmla="*/ 11 h 23" name="TY2"/>
                <a:gd fmla="*/ 0 w 68" name="TX3"/>
                <a:gd fmla="*/ 11 h 23" name="TY3"/>
                <a:gd fmla="*/ 44 w 68" name="TX4"/>
                <a:gd fmla="*/ 22 h 23" name="TY4"/>
                <a:gd fmla="*/ 66 w 68" name="TX5"/>
                <a:gd fmla="*/ 0 h 23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68" h="23">
                  <a:moveTo>
                    <a:pt x="66" y="0"/>
                  </a:moveTo>
                  <a:lnTo>
                    <a:pt x="66" y="0"/>
                  </a:lnTo>
                  <a:cubicBezTo>
                    <a:pt x="66" y="11"/>
                    <a:pt x="55" y="11"/>
                    <a:pt x="34" y="11"/>
                  </a:cubicBezTo>
                  <a:lnTo>
                    <a:pt x="0" y="11"/>
                  </a:lnTo>
                  <a:cubicBezTo>
                    <a:pt x="22" y="11"/>
                    <a:pt x="34" y="22"/>
                    <a:pt x="44" y="22"/>
                  </a:cubicBezTo>
                  <a:cubicBezTo>
                    <a:pt x="56" y="22"/>
                    <a:pt x="66" y="11"/>
                    <a:pt x="66" y="0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74" name="Rect 0"/>
            <p:cNvSpPr>
              <a:spLocks/>
            </p:cNvSpPr>
            <p:nvPr/>
          </p:nvSpPr>
          <p:spPr>
            <a:xfrm rot="0">
              <a:off x="7642860" y="2677795"/>
              <a:ext cx="38100" cy="36195"/>
            </a:xfrm>
            <a:custGeom>
              <a:gdLst>
                <a:gd fmla="*/ 88 w 1304" name="TX0"/>
                <a:gd fmla="*/ 0 h 1228" name="TY0"/>
                <a:gd fmla="*/ 1 w 1304" name="TX1"/>
                <a:gd fmla="*/ 66 h 1228" name="TY1"/>
                <a:gd fmla="*/ 307 w 1304" name="TX2"/>
                <a:gd fmla="*/ 251 h 1228" name="TY2"/>
                <a:gd fmla="*/ 318 w 1304" name="TX3"/>
                <a:gd fmla="*/ 263 h 1228" name="TY3"/>
                <a:gd fmla="*/ 427 w 1304" name="TX4"/>
                <a:gd fmla="*/ 361 h 1228" name="TY4"/>
                <a:gd fmla="*/ 439 w 1304" name="TX5"/>
                <a:gd fmla="*/ 361 h 1228" name="TY5"/>
                <a:gd fmla="*/ 614 w 1304" name="TX6"/>
                <a:gd fmla="*/ 548 h 1228" name="TY6"/>
                <a:gd fmla="*/ 1150 w 1304" name="TX7"/>
                <a:gd fmla="*/ 1161 h 1228" name="TY7"/>
                <a:gd fmla="*/ 1215 w 1304" name="TX8"/>
                <a:gd fmla="*/ 1226 h 1228" name="TY8"/>
                <a:gd fmla="*/ 1249 w 1304" name="TX9"/>
                <a:gd fmla="*/ 1226 h 1228" name="TY9"/>
                <a:gd fmla="*/ 1281 w 1304" name="TX10"/>
                <a:gd fmla="*/ 1215 h 1228" name="TY10"/>
                <a:gd fmla="*/ 1227 w 1304" name="TX11"/>
                <a:gd fmla="*/ 1062 h 1228" name="TY11"/>
                <a:gd fmla="*/ 876 w 1304" name="TX12"/>
                <a:gd fmla="*/ 602 h 1228" name="TY12"/>
                <a:gd fmla="*/ 395 w 1304" name="TX13"/>
                <a:gd fmla="*/ 142 h 1228" name="TY13"/>
                <a:gd fmla="*/ 121 w 1304" name="TX14"/>
                <a:gd fmla="*/ 0 h 1228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1304" h="1228">
                  <a:moveTo>
                    <a:pt x="88" y="0"/>
                  </a:moveTo>
                  <a:cubicBezTo>
                    <a:pt x="44" y="11"/>
                    <a:pt x="11" y="22"/>
                    <a:pt x="1" y="66"/>
                  </a:cubicBezTo>
                  <a:cubicBezTo>
                    <a:pt x="121" y="66"/>
                    <a:pt x="230" y="186"/>
                    <a:pt x="307" y="251"/>
                  </a:cubicBezTo>
                  <a:lnTo>
                    <a:pt x="318" y="263"/>
                  </a:lnTo>
                  <a:cubicBezTo>
                    <a:pt x="361" y="295"/>
                    <a:pt x="395" y="329"/>
                    <a:pt x="427" y="361"/>
                  </a:cubicBezTo>
                  <a:lnTo>
                    <a:pt x="439" y="361"/>
                  </a:lnTo>
                  <a:cubicBezTo>
                    <a:pt x="493" y="427"/>
                    <a:pt x="558" y="482"/>
                    <a:pt x="614" y="548"/>
                  </a:cubicBezTo>
                  <a:cubicBezTo>
                    <a:pt x="799" y="745"/>
                    <a:pt x="975" y="952"/>
                    <a:pt x="1150" y="1161"/>
                  </a:cubicBezTo>
                  <a:cubicBezTo>
                    <a:pt x="1172" y="1183"/>
                    <a:pt x="1194" y="1215"/>
                    <a:pt x="1215" y="1226"/>
                  </a:cubicBezTo>
                  <a:lnTo>
                    <a:pt x="1249" y="1226"/>
                  </a:lnTo>
                  <a:cubicBezTo>
                    <a:pt x="1271" y="1226"/>
                    <a:pt x="1281" y="1226"/>
                    <a:pt x="1281" y="1215"/>
                  </a:cubicBezTo>
                  <a:cubicBezTo>
                    <a:pt x="1303" y="1183"/>
                    <a:pt x="1249" y="1084"/>
                    <a:pt x="1227" y="1062"/>
                  </a:cubicBezTo>
                  <a:cubicBezTo>
                    <a:pt x="1106" y="908"/>
                    <a:pt x="1008" y="745"/>
                    <a:pt x="876" y="602"/>
                  </a:cubicBezTo>
                  <a:cubicBezTo>
                    <a:pt x="723" y="438"/>
                    <a:pt x="570" y="285"/>
                    <a:pt x="395" y="142"/>
                  </a:cubicBezTo>
                  <a:cubicBezTo>
                    <a:pt x="307" y="66"/>
                    <a:pt x="230" y="0"/>
                    <a:pt x="121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75" name="Rect 0"/>
            <p:cNvSpPr>
              <a:spLocks/>
            </p:cNvSpPr>
            <p:nvPr/>
          </p:nvSpPr>
          <p:spPr>
            <a:xfrm rot="0">
              <a:off x="7630795" y="2691130"/>
              <a:ext cx="34925" cy="32385"/>
            </a:xfrm>
            <a:custGeom>
              <a:gdLst>
                <a:gd fmla="*/ 1 w 1184" name="TX0"/>
                <a:gd fmla="*/ 1 h 1108" name="TY0"/>
                <a:gd fmla="*/ 307 w 1184" name="TX1"/>
                <a:gd fmla="*/ 242 h 1108" name="TY1"/>
                <a:gd fmla="*/ 1 w 1184" name="TX2"/>
                <a:gd fmla="*/ 1 h 1108" name="TY2"/>
                <a:gd fmla="*/ 767 w 1184" name="TX4"/>
                <a:gd fmla="*/ 614 h 1108" name="TY4"/>
                <a:gd fmla="*/ 1183 w 1184" name="TX5"/>
                <a:gd fmla="*/ 1106 h 1108" name="TY5"/>
                <a:gd fmla="*/ 767 w 1184" name="TX6"/>
                <a:gd fmla="*/ 614 h 1108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1184" h="1108">
                  <a:moveTo>
                    <a:pt x="1" y="1"/>
                  </a:moveTo>
                  <a:cubicBezTo>
                    <a:pt x="77" y="99"/>
                    <a:pt x="230" y="176"/>
                    <a:pt x="307" y="242"/>
                  </a:cubicBezTo>
                  <a:cubicBezTo>
                    <a:pt x="208" y="154"/>
                    <a:pt x="99" y="77"/>
                    <a:pt x="1" y="1"/>
                  </a:cubicBezTo>
                  <a:close/>
                  <a:moveTo>
                    <a:pt x="767" y="614"/>
                  </a:moveTo>
                  <a:cubicBezTo>
                    <a:pt x="821" y="668"/>
                    <a:pt x="1008" y="921"/>
                    <a:pt x="1183" y="1106"/>
                  </a:cubicBezTo>
                  <a:cubicBezTo>
                    <a:pt x="1040" y="943"/>
                    <a:pt x="898" y="734"/>
                    <a:pt x="767" y="614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76" name="Rect 0"/>
            <p:cNvSpPr>
              <a:spLocks/>
            </p:cNvSpPr>
            <p:nvPr/>
          </p:nvSpPr>
          <p:spPr>
            <a:xfrm rot="0">
              <a:off x="7629525" y="2687955"/>
              <a:ext cx="47625" cy="41910"/>
            </a:xfrm>
            <a:custGeom>
              <a:gdLst>
                <a:gd fmla="*/ 0 w 1634" name="TX0"/>
                <a:gd fmla="*/ 0 h 1425" name="TY0"/>
                <a:gd fmla="*/ 56 w 1634" name="TX1"/>
                <a:gd fmla="*/ 121 h 1425" name="TY1"/>
                <a:gd fmla="*/ 362 w 1634" name="TX2"/>
                <a:gd fmla="*/ 362 h 1425" name="TY2"/>
                <a:gd fmla="*/ 373 w 1634" name="TX3"/>
                <a:gd fmla="*/ 362 h 1425" name="TY3"/>
                <a:gd fmla="*/ 406 w 1634" name="TX4"/>
                <a:gd fmla="*/ 394 h 1425" name="TY4"/>
                <a:gd fmla="*/ 800 w 1634" name="TX5"/>
                <a:gd fmla="*/ 723 h 1425" name="TY5"/>
                <a:gd fmla="*/ 811 w 1634" name="TX6"/>
                <a:gd fmla="*/ 723 h 1425" name="TY6"/>
                <a:gd fmla="*/ 811 w 1634" name="TX7"/>
                <a:gd fmla="*/ 734 h 1425" name="TY7"/>
                <a:gd fmla="*/ 822 w 1634" name="TX8"/>
                <a:gd fmla="*/ 734 h 1425" name="TY8"/>
                <a:gd fmla="*/ 1238 w 1634" name="TX9"/>
                <a:gd fmla="*/ 1226 h 1425" name="TY9"/>
                <a:gd fmla="*/ 1545 w 1634" name="TX10"/>
                <a:gd fmla="*/ 1423 h 1425" name="TY10"/>
                <a:gd fmla="*/ 1632 w 1634" name="TX11"/>
                <a:gd fmla="*/ 1380 h 1425" name="TY11"/>
                <a:gd fmla="*/ 1336 w 1634" name="TX12"/>
                <a:gd fmla="*/ 1150 h 1425" name="TY12"/>
                <a:gd fmla="*/ 756 w 1634" name="TX13"/>
                <a:gd fmla="*/ 460 h 1425" name="TY13"/>
                <a:gd fmla="*/ 0 w 1634" name="TX14"/>
                <a:gd fmla="*/ 0 h 1425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1634" h="1425">
                  <a:moveTo>
                    <a:pt x="0" y="0"/>
                  </a:moveTo>
                  <a:cubicBezTo>
                    <a:pt x="0" y="44"/>
                    <a:pt x="22" y="77"/>
                    <a:pt x="56" y="121"/>
                  </a:cubicBezTo>
                  <a:cubicBezTo>
                    <a:pt x="154" y="197"/>
                    <a:pt x="263" y="274"/>
                    <a:pt x="362" y="362"/>
                  </a:cubicBezTo>
                  <a:lnTo>
                    <a:pt x="373" y="362"/>
                  </a:lnTo>
                  <a:lnTo>
                    <a:pt x="406" y="394"/>
                  </a:lnTo>
                  <a:cubicBezTo>
                    <a:pt x="537" y="493"/>
                    <a:pt x="669" y="603"/>
                    <a:pt x="800" y="723"/>
                  </a:cubicBezTo>
                  <a:lnTo>
                    <a:pt x="811" y="723"/>
                  </a:lnTo>
                  <a:lnTo>
                    <a:pt x="811" y="734"/>
                  </a:lnTo>
                  <a:lnTo>
                    <a:pt x="822" y="734"/>
                  </a:lnTo>
                  <a:cubicBezTo>
                    <a:pt x="953" y="854"/>
                    <a:pt x="1095" y="1063"/>
                    <a:pt x="1238" y="1226"/>
                  </a:cubicBezTo>
                  <a:cubicBezTo>
                    <a:pt x="1358" y="1336"/>
                    <a:pt x="1467" y="1423"/>
                    <a:pt x="1545" y="1423"/>
                  </a:cubicBezTo>
                  <a:cubicBezTo>
                    <a:pt x="1577" y="1423"/>
                    <a:pt x="1610" y="1413"/>
                    <a:pt x="1632" y="1380"/>
                  </a:cubicBezTo>
                  <a:cubicBezTo>
                    <a:pt x="1501" y="1325"/>
                    <a:pt x="1413" y="1260"/>
                    <a:pt x="1336" y="1150"/>
                  </a:cubicBezTo>
                  <a:cubicBezTo>
                    <a:pt x="1150" y="920"/>
                    <a:pt x="964" y="679"/>
                    <a:pt x="756" y="460"/>
                  </a:cubicBezTo>
                  <a:cubicBezTo>
                    <a:pt x="537" y="252"/>
                    <a:pt x="285" y="77"/>
                    <a:pt x="0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77" name="Rect 0"/>
            <p:cNvSpPr>
              <a:spLocks/>
            </p:cNvSpPr>
            <p:nvPr/>
          </p:nvSpPr>
          <p:spPr>
            <a:xfrm rot="0">
              <a:off x="7621270" y="2703195"/>
              <a:ext cx="38735" cy="31750"/>
            </a:xfrm>
            <a:custGeom>
              <a:gdLst>
                <a:gd fmla="*/ 1 w 1316" name="TX0"/>
                <a:gd fmla="*/ 1 h 1075" name="TY0"/>
                <a:gd fmla="*/ 1 w 1316" name="TX1"/>
                <a:gd fmla="*/ 1 h 1075" name="TY1"/>
                <a:gd fmla="*/ 3 w 1316" name="TX2"/>
                <a:gd fmla="*/ 3 h 1075" name="TY2"/>
                <a:gd fmla="*/ 3 w 1316" name="TX3"/>
                <a:gd fmla="*/ 3 h 1075" name="TY3"/>
                <a:gd fmla="*/ 1 w 1316" name="TX4"/>
                <a:gd fmla="*/ 1 h 1075" name="TY4"/>
                <a:gd fmla="*/ 3 w 1316" name="TX6"/>
                <a:gd fmla="*/ 3 h 1075" name="TY6"/>
                <a:gd fmla="*/ 23 w 1316" name="TX7"/>
                <a:gd fmla="*/ 33 h 1075" name="TY7"/>
                <a:gd fmla="*/ 220 w 1316" name="TX8"/>
                <a:gd fmla="*/ 220 h 1075" name="TY8"/>
                <a:gd fmla="*/ 289 w 1316" name="TX9"/>
                <a:gd fmla="*/ 283 h 1075" name="TY9"/>
                <a:gd fmla="*/ 289 w 1316" name="TX10"/>
                <a:gd fmla="*/ 283 h 1075" name="TY10"/>
                <a:gd fmla="*/ 3 w 1316" name="TX11"/>
                <a:gd fmla="*/ 3 h 1075" name="TY11"/>
                <a:gd fmla="*/ 289 w 1316" name="TX13"/>
                <a:gd fmla="*/ 283 h 1075" name="TY13"/>
                <a:gd fmla="*/ 691 w 1316" name="TX14"/>
                <a:gd fmla="*/ 641 h 1075" name="TY14"/>
                <a:gd fmla="*/ 691 w 1316" name="TX15"/>
                <a:gd fmla="*/ 641 h 1075" name="TY15"/>
                <a:gd fmla="*/ 581 w 1316" name="TX16"/>
                <a:gd fmla="*/ 548 h 1075" name="TY16"/>
                <a:gd fmla="*/ 289 w 1316" name="TX17"/>
                <a:gd fmla="*/ 283 h 1075" name="TY17"/>
                <a:gd fmla="*/ 691 w 1316" name="TX19"/>
                <a:gd fmla="*/ 641 h 1075" name="TY19"/>
                <a:gd fmla="*/ 1314 w 1316" name="TX20"/>
                <a:gd fmla="*/ 1074 h 1075" name="TY20"/>
                <a:gd fmla="*/ 691 w 1316" name="TX21"/>
                <a:gd fmla="*/ 641 h 1075" name="TY2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</a:cxnLst>
              <a:rect l="l" t="t" r="r" b="b"/>
              <a:pathLst>
                <a:path w="1316" h="1075">
                  <a:moveTo>
                    <a:pt x="1" y="1"/>
                  </a:moveTo>
                  <a:lnTo>
                    <a:pt x="1" y="1"/>
                  </a:lnTo>
                  <a:cubicBezTo>
                    <a:pt x="1" y="2"/>
                    <a:pt x="2" y="3"/>
                    <a:pt x="3" y="3"/>
                  </a:cubicBezTo>
                  <a:lnTo>
                    <a:pt x="3" y="3"/>
                  </a:lnTo>
                  <a:cubicBezTo>
                    <a:pt x="2" y="3"/>
                    <a:pt x="1" y="2"/>
                    <a:pt x="1" y="1"/>
                  </a:cubicBezTo>
                  <a:close/>
                  <a:moveTo>
                    <a:pt x="3" y="3"/>
                  </a:moveTo>
                  <a:cubicBezTo>
                    <a:pt x="12" y="13"/>
                    <a:pt x="13" y="24"/>
                    <a:pt x="23" y="33"/>
                  </a:cubicBezTo>
                  <a:cubicBezTo>
                    <a:pt x="78" y="110"/>
                    <a:pt x="165" y="154"/>
                    <a:pt x="220" y="220"/>
                  </a:cubicBezTo>
                  <a:lnTo>
                    <a:pt x="289" y="283"/>
                  </a:lnTo>
                  <a:lnTo>
                    <a:pt x="289" y="283"/>
                  </a:lnTo>
                  <a:cubicBezTo>
                    <a:pt x="192" y="191"/>
                    <a:pt x="97" y="97"/>
                    <a:pt x="3" y="3"/>
                  </a:cubicBezTo>
                  <a:close/>
                  <a:moveTo>
                    <a:pt x="289" y="283"/>
                  </a:moveTo>
                  <a:cubicBezTo>
                    <a:pt x="419" y="407"/>
                    <a:pt x="553" y="528"/>
                    <a:pt x="691" y="641"/>
                  </a:cubicBezTo>
                  <a:lnTo>
                    <a:pt x="691" y="641"/>
                  </a:lnTo>
                  <a:cubicBezTo>
                    <a:pt x="654" y="610"/>
                    <a:pt x="617" y="579"/>
                    <a:pt x="581" y="548"/>
                  </a:cubicBezTo>
                  <a:lnTo>
                    <a:pt x="289" y="283"/>
                  </a:lnTo>
                  <a:close/>
                  <a:moveTo>
                    <a:pt x="691" y="641"/>
                  </a:moveTo>
                  <a:cubicBezTo>
                    <a:pt x="887" y="806"/>
                    <a:pt x="1093" y="963"/>
                    <a:pt x="1314" y="1074"/>
                  </a:cubicBezTo>
                  <a:cubicBezTo>
                    <a:pt x="1093" y="951"/>
                    <a:pt x="887" y="803"/>
                    <a:pt x="691" y="641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78" name="Rect 0"/>
            <p:cNvSpPr>
              <a:spLocks/>
            </p:cNvSpPr>
            <p:nvPr/>
          </p:nvSpPr>
          <p:spPr>
            <a:xfrm rot="0">
              <a:off x="7618730" y="2694940"/>
              <a:ext cx="45085" cy="41275"/>
            </a:xfrm>
            <a:custGeom>
              <a:gdLst>
                <a:gd fmla="*/ 0 w 1535" name="TX0"/>
                <a:gd fmla="*/ 1 h 1404" name="TY0"/>
                <a:gd fmla="*/ 0 w 1535" name="TX1"/>
                <a:gd fmla="*/ 1 h 1404" name="TY1"/>
                <a:gd fmla="*/ 33 w 1535" name="TX2"/>
                <a:gd fmla="*/ 187 h 1404" name="TY2"/>
                <a:gd fmla="*/ 77 w 1535" name="TX3"/>
                <a:gd fmla="*/ 297 h 1404" name="TY3"/>
                <a:gd fmla="*/ 1390 w 1535" name="TX4"/>
                <a:gd fmla="*/ 1370 h 1404" name="TY4"/>
                <a:gd fmla="*/ 1468 w 1535" name="TX5"/>
                <a:gd fmla="*/ 1402 h 1404" name="TY5"/>
                <a:gd fmla="*/ 1446 w 1535" name="TX6"/>
                <a:gd fmla="*/ 1282 h 1404" name="TY6"/>
                <a:gd fmla="*/ 1128 w 1535" name="TX7"/>
                <a:gd fmla="*/ 1041 h 1404" name="TY7"/>
                <a:gd fmla="*/ 570 w 1535" name="TX8"/>
                <a:gd fmla="*/ 516 h 1404" name="TY8"/>
                <a:gd fmla="*/ 0 w 1535" name="TX9"/>
                <a:gd fmla="*/ 1 h 1404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1535" h="1404">
                  <a:moveTo>
                    <a:pt x="0" y="1"/>
                  </a:moveTo>
                  <a:lnTo>
                    <a:pt x="0" y="1"/>
                  </a:lnTo>
                  <a:cubicBezTo>
                    <a:pt x="11" y="67"/>
                    <a:pt x="22" y="132"/>
                    <a:pt x="33" y="187"/>
                  </a:cubicBezTo>
                  <a:cubicBezTo>
                    <a:pt x="44" y="231"/>
                    <a:pt x="66" y="264"/>
                    <a:pt x="77" y="297"/>
                  </a:cubicBezTo>
                  <a:cubicBezTo>
                    <a:pt x="482" y="702"/>
                    <a:pt x="898" y="1096"/>
                    <a:pt x="1390" y="1370"/>
                  </a:cubicBezTo>
                  <a:cubicBezTo>
                    <a:pt x="1424" y="1392"/>
                    <a:pt x="1456" y="1402"/>
                    <a:pt x="1468" y="1402"/>
                  </a:cubicBezTo>
                  <a:cubicBezTo>
                    <a:pt x="1533" y="1402"/>
                    <a:pt x="1533" y="1337"/>
                    <a:pt x="1446" y="1282"/>
                  </a:cubicBezTo>
                  <a:cubicBezTo>
                    <a:pt x="1325" y="1217"/>
                    <a:pt x="1227" y="1140"/>
                    <a:pt x="1128" y="1041"/>
                  </a:cubicBezTo>
                  <a:cubicBezTo>
                    <a:pt x="953" y="855"/>
                    <a:pt x="777" y="669"/>
                    <a:pt x="570" y="516"/>
                  </a:cubicBezTo>
                  <a:cubicBezTo>
                    <a:pt x="373" y="363"/>
                    <a:pt x="164" y="198"/>
                    <a:pt x="0" y="1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79" name="Rect 0"/>
            <p:cNvSpPr>
              <a:spLocks/>
            </p:cNvSpPr>
            <p:nvPr/>
          </p:nvSpPr>
          <p:spPr>
            <a:xfrm rot="0">
              <a:off x="7503160" y="2594610"/>
              <a:ext cx="5080" cy="8890"/>
            </a:xfrm>
            <a:custGeom>
              <a:gdLst>
                <a:gd fmla="*/ 12 w 156" name="TX0"/>
                <a:gd fmla="*/ 0 h 298" name="TY0"/>
                <a:gd fmla="*/ 1 w 156" name="TX1"/>
                <a:gd fmla="*/ 12 h 298" name="TY1"/>
                <a:gd fmla="*/ 81 w 156" name="TX2"/>
                <a:gd fmla="*/ 177 h 298" name="TY2"/>
                <a:gd fmla="*/ 81 w 156" name="TX3"/>
                <a:gd fmla="*/ 177 h 298" name="TY3"/>
                <a:gd fmla="*/ 12 w 156" name="TX4"/>
                <a:gd fmla="*/ 0 h 298" name="TY4"/>
                <a:gd fmla="*/ 81 w 156" name="TX6"/>
                <a:gd fmla="*/ 177 h 298" name="TY6"/>
                <a:gd fmla="*/ 154 w 156" name="TX7"/>
                <a:gd fmla="*/ 296 h 298" name="TY7"/>
                <a:gd fmla="*/ 81 w 156" name="TX8"/>
                <a:gd fmla="*/ 177 h 298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156" h="298">
                  <a:moveTo>
                    <a:pt x="12" y="0"/>
                  </a:moveTo>
                  <a:cubicBezTo>
                    <a:pt x="12" y="0"/>
                    <a:pt x="12" y="12"/>
                    <a:pt x="1" y="12"/>
                  </a:cubicBezTo>
                  <a:cubicBezTo>
                    <a:pt x="20" y="67"/>
                    <a:pt x="49" y="123"/>
                    <a:pt x="81" y="177"/>
                  </a:cubicBezTo>
                  <a:lnTo>
                    <a:pt x="81" y="177"/>
                  </a:lnTo>
                  <a:cubicBezTo>
                    <a:pt x="53" y="122"/>
                    <a:pt x="31" y="63"/>
                    <a:pt x="12" y="0"/>
                  </a:cubicBezTo>
                  <a:close/>
                  <a:moveTo>
                    <a:pt x="81" y="177"/>
                  </a:moveTo>
                  <a:cubicBezTo>
                    <a:pt x="102" y="219"/>
                    <a:pt x="126" y="259"/>
                    <a:pt x="154" y="296"/>
                  </a:cubicBezTo>
                  <a:cubicBezTo>
                    <a:pt x="131" y="258"/>
                    <a:pt x="105" y="218"/>
                    <a:pt x="81" y="177"/>
                  </a:cubicBezTo>
                  <a:close/>
                </a:path>
              </a:pathLst>
            </a:custGeom>
            <a:solidFill>
              <a:srgbClr val="81837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80" name="Rect 0"/>
            <p:cNvSpPr>
              <a:spLocks/>
            </p:cNvSpPr>
            <p:nvPr/>
          </p:nvSpPr>
          <p:spPr>
            <a:xfrm rot="0">
              <a:off x="7503160" y="2593975"/>
              <a:ext cx="1270" cy="1270"/>
            </a:xfrm>
            <a:custGeom>
              <a:gdLst>
                <a:gd fmla="*/ 12 w 14" name="TX0"/>
                <a:gd fmla="*/ 1 h 24" name="TY0"/>
                <a:gd fmla="*/ 1 w 14" name="TX1"/>
                <a:gd fmla="*/ 11 h 24" name="TY1"/>
                <a:gd fmla="*/ 1 w 14" name="TX2"/>
                <a:gd fmla="*/ 23 h 24" name="TY2"/>
                <a:gd fmla="*/ 12 w 14" name="TX3"/>
                <a:gd fmla="*/ 11 h 24" name="TY3"/>
                <a:gd fmla="*/ 12 w 14" name="TX4"/>
                <a:gd fmla="*/ 1 h 24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4" h="24">
                  <a:moveTo>
                    <a:pt x="12" y="1"/>
                  </a:moveTo>
                  <a:cubicBezTo>
                    <a:pt x="12" y="1"/>
                    <a:pt x="12" y="11"/>
                    <a:pt x="1" y="11"/>
                  </a:cubicBezTo>
                  <a:lnTo>
                    <a:pt x="1" y="23"/>
                  </a:lnTo>
                  <a:cubicBezTo>
                    <a:pt x="12" y="23"/>
                    <a:pt x="12" y="11"/>
                    <a:pt x="12" y="11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rgbClr val="715D5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81" name="Rect 0"/>
            <p:cNvSpPr>
              <a:spLocks/>
            </p:cNvSpPr>
            <p:nvPr/>
          </p:nvSpPr>
          <p:spPr>
            <a:xfrm rot="0">
              <a:off x="7502525" y="2590165"/>
              <a:ext cx="1270" cy="4445"/>
            </a:xfrm>
            <a:custGeom>
              <a:gdLst>
                <a:gd fmla="*/ 11 w 24" name="TX0"/>
                <a:gd fmla="*/ 0 h 144" name="TY0"/>
                <a:gd fmla="*/ 11 w 24" name="TX1"/>
                <a:gd fmla="*/ 142 h 144" name="TY1"/>
                <a:gd fmla="*/ 22 w 24" name="TX2"/>
                <a:gd fmla="*/ 132 h 144" name="TY2"/>
                <a:gd fmla="*/ 11 w 24" name="TX3"/>
                <a:gd fmla="*/ 55 h 144" name="TY3"/>
                <a:gd fmla="*/ 11 w 24" name="TX4"/>
                <a:gd fmla="*/ 0 h 144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24" h="144">
                  <a:moveTo>
                    <a:pt x="11" y="0"/>
                  </a:moveTo>
                  <a:cubicBezTo>
                    <a:pt x="0" y="44"/>
                    <a:pt x="0" y="88"/>
                    <a:pt x="11" y="142"/>
                  </a:cubicBezTo>
                  <a:cubicBezTo>
                    <a:pt x="22" y="142"/>
                    <a:pt x="22" y="132"/>
                    <a:pt x="22" y="132"/>
                  </a:cubicBezTo>
                  <a:cubicBezTo>
                    <a:pt x="22" y="110"/>
                    <a:pt x="11" y="77"/>
                    <a:pt x="11" y="55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rgbClr val="9F3C64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82" name="Rect 0"/>
            <p:cNvSpPr>
              <a:spLocks/>
            </p:cNvSpPr>
            <p:nvPr/>
          </p:nvSpPr>
          <p:spPr>
            <a:xfrm rot="0">
              <a:off x="7510780" y="2607945"/>
              <a:ext cx="635" cy="635"/>
            </a:xfrm>
            <a:custGeom>
              <a:gdLst>
                <a:gd fmla="*/ 0 w 2" name="TX0"/>
                <a:gd fmla="*/ 0 h 2" name="TY0"/>
                <a:gd fmla="*/ 0 w 2" name="TX1"/>
                <a:gd fmla="*/ 0 h 2" name="TY1"/>
              </a:gdLst>
              <a:cxnLst>
                <a:cxn ang="0">
                  <a:pos x="TX0" y="TY0"/>
                </a:cxn>
                <a:cxn ang="0">
                  <a:pos x="TX1" y="TY1"/>
                </a:cxn>
              </a:cxnLst>
              <a:rect l="l" t="t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1837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83" name="Rect 0"/>
            <p:cNvSpPr>
              <a:spLocks/>
            </p:cNvSpPr>
            <p:nvPr/>
          </p:nvSpPr>
          <p:spPr>
            <a:xfrm rot="0">
              <a:off x="7638415" y="2738120"/>
              <a:ext cx="1270" cy="1905"/>
            </a:xfrm>
            <a:custGeom>
              <a:gdLst>
                <a:gd fmla="*/ 22 w 24" name="TX0"/>
                <a:gd fmla="*/ 1 h 36" name="TY0"/>
                <a:gd fmla="*/ 0 w 24" name="TX1"/>
                <a:gd fmla="*/ 34 h 36" name="TY1"/>
                <a:gd fmla="*/ 11 w 24" name="TX2"/>
                <a:gd fmla="*/ 34 h 36" name="TY2"/>
                <a:gd fmla="*/ 22 w 24" name="TX3"/>
                <a:gd fmla="*/ 1 h 36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4" h="36">
                  <a:moveTo>
                    <a:pt x="22" y="1"/>
                  </a:moveTo>
                  <a:cubicBezTo>
                    <a:pt x="11" y="12"/>
                    <a:pt x="11" y="23"/>
                    <a:pt x="0" y="34"/>
                  </a:cubicBezTo>
                  <a:lnTo>
                    <a:pt x="11" y="34"/>
                  </a:lnTo>
                  <a:cubicBezTo>
                    <a:pt x="11" y="34"/>
                    <a:pt x="11" y="23"/>
                    <a:pt x="22" y="1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84" name="Rect 0"/>
            <p:cNvSpPr>
              <a:spLocks/>
            </p:cNvSpPr>
            <p:nvPr/>
          </p:nvSpPr>
          <p:spPr>
            <a:xfrm rot="0">
              <a:off x="7503160" y="2587625"/>
              <a:ext cx="136525" cy="152400"/>
            </a:xfrm>
            <a:custGeom>
              <a:gdLst>
                <a:gd fmla="*/ 78 w 4722" name="TX0"/>
                <a:gd fmla="*/ 0 h 5269" name="TY0"/>
                <a:gd fmla="*/ 1 w 4722" name="TX1"/>
                <a:gd fmla="*/ 99 h 5269" name="TY1"/>
                <a:gd fmla="*/ 1 w 4722" name="TX2"/>
                <a:gd fmla="*/ 154 h 5269" name="TY2"/>
                <a:gd fmla="*/ 12 w 4722" name="TX3"/>
                <a:gd fmla="*/ 231 h 5269" name="TY3"/>
                <a:gd fmla="*/ 12 w 4722" name="TX4"/>
                <a:gd fmla="*/ 241 h 5269" name="TY4"/>
                <a:gd fmla="*/ 154 w 4722" name="TX5"/>
                <a:gd fmla="*/ 537 h 5269" name="TY5"/>
                <a:gd fmla="*/ 275 w 4722" name="TX6"/>
                <a:gd fmla="*/ 701 h 5269" name="TY6"/>
                <a:gd fmla="*/ 2366 w 4722" name="TX7"/>
                <a:gd fmla="*/ 2059 h 5269" name="TY7"/>
                <a:gd fmla="*/ 2684 w 4722" name="TX8"/>
                <a:gd fmla="*/ 2278 h 5269" name="TY8"/>
                <a:gd fmla="*/ 2826 w 4722" name="TX9"/>
                <a:gd fmla="*/ 2639 h 5269" name="TY9"/>
                <a:gd fmla="*/ 2935 w 4722" name="TX10"/>
                <a:gd fmla="*/ 2990 h 5269" name="TY10"/>
                <a:gd fmla="*/ 3384 w 4722" name="TX11"/>
                <a:gd fmla="*/ 3811 h 5269" name="TY11"/>
                <a:gd fmla="*/ 4698 w 4722" name="TX12"/>
                <a:gd fmla="*/ 5267 h 5269" name="TY12"/>
                <a:gd fmla="*/ 4720 w 4722" name="TX13"/>
                <a:gd fmla="*/ 5234 h 5269" name="TY13"/>
                <a:gd fmla="*/ 4698 w 4722" name="TX14"/>
                <a:gd fmla="*/ 5015 h 5269" name="TY14"/>
                <a:gd fmla="*/ 4414 w 4722" name="TX15"/>
                <a:gd fmla="*/ 4807 h 5269" name="TY15"/>
                <a:gd fmla="*/ 3144 w 4722" name="TX16"/>
                <a:gd fmla="*/ 2771 h 5269" name="TY16"/>
                <a:gd fmla="*/ 2672 w 4722" name="TX17"/>
                <a:gd fmla="*/ 1774 h 5269" name="TY17"/>
                <a:gd fmla="*/ 2005 w 4722" name="TX18"/>
                <a:gd fmla="*/ 1391 h 5269" name="TY18"/>
                <a:gd fmla="*/ 78 w 4722" name="TX19"/>
                <a:gd fmla="*/ 0 h 5269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4722" h="5269">
                  <a:moveTo>
                    <a:pt x="78" y="0"/>
                  </a:moveTo>
                  <a:cubicBezTo>
                    <a:pt x="34" y="22"/>
                    <a:pt x="12" y="66"/>
                    <a:pt x="1" y="99"/>
                  </a:cubicBezTo>
                  <a:lnTo>
                    <a:pt x="1" y="154"/>
                  </a:lnTo>
                  <a:cubicBezTo>
                    <a:pt x="1" y="176"/>
                    <a:pt x="12" y="209"/>
                    <a:pt x="12" y="231"/>
                  </a:cubicBezTo>
                  <a:lnTo>
                    <a:pt x="12" y="241"/>
                  </a:lnTo>
                  <a:cubicBezTo>
                    <a:pt x="45" y="351"/>
                    <a:pt x="88" y="450"/>
                    <a:pt x="154" y="537"/>
                  </a:cubicBezTo>
                  <a:cubicBezTo>
                    <a:pt x="198" y="603"/>
                    <a:pt x="242" y="669"/>
                    <a:pt x="275" y="701"/>
                  </a:cubicBezTo>
                  <a:cubicBezTo>
                    <a:pt x="811" y="1347"/>
                    <a:pt x="1599" y="1708"/>
                    <a:pt x="2366" y="2059"/>
                  </a:cubicBezTo>
                  <a:cubicBezTo>
                    <a:pt x="2487" y="2114"/>
                    <a:pt x="2607" y="2180"/>
                    <a:pt x="2684" y="2278"/>
                  </a:cubicBezTo>
                  <a:cubicBezTo>
                    <a:pt x="2749" y="2377"/>
                    <a:pt x="2793" y="2508"/>
                    <a:pt x="2826" y="2639"/>
                  </a:cubicBezTo>
                  <a:cubicBezTo>
                    <a:pt x="2859" y="2759"/>
                    <a:pt x="2891" y="2880"/>
                    <a:pt x="2935" y="2990"/>
                  </a:cubicBezTo>
                  <a:cubicBezTo>
                    <a:pt x="3056" y="3274"/>
                    <a:pt x="3220" y="3548"/>
                    <a:pt x="3384" y="3811"/>
                  </a:cubicBezTo>
                  <a:cubicBezTo>
                    <a:pt x="3713" y="4304"/>
                    <a:pt x="4173" y="4961"/>
                    <a:pt x="4698" y="5267"/>
                  </a:cubicBezTo>
                  <a:cubicBezTo>
                    <a:pt x="4709" y="5256"/>
                    <a:pt x="4709" y="5245"/>
                    <a:pt x="4720" y="5234"/>
                  </a:cubicBezTo>
                  <a:cubicBezTo>
                    <a:pt x="4720" y="5180"/>
                    <a:pt x="4709" y="5048"/>
                    <a:pt x="4698" y="5015"/>
                  </a:cubicBezTo>
                  <a:cubicBezTo>
                    <a:pt x="4633" y="4939"/>
                    <a:pt x="4501" y="4873"/>
                    <a:pt x="4414" y="4807"/>
                  </a:cubicBezTo>
                  <a:cubicBezTo>
                    <a:pt x="3800" y="4282"/>
                    <a:pt x="3395" y="3537"/>
                    <a:pt x="3144" y="2771"/>
                  </a:cubicBezTo>
                  <a:cubicBezTo>
                    <a:pt x="3023" y="2420"/>
                    <a:pt x="2935" y="2037"/>
                    <a:pt x="2672" y="1774"/>
                  </a:cubicBezTo>
                  <a:cubicBezTo>
                    <a:pt x="2487" y="1599"/>
                    <a:pt x="2234" y="1501"/>
                    <a:pt x="2005" y="1391"/>
                  </a:cubicBezTo>
                  <a:cubicBezTo>
                    <a:pt x="1260" y="1073"/>
                    <a:pt x="538" y="657"/>
                    <a:pt x="78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85" name="Rect 0"/>
            <p:cNvSpPr>
              <a:spLocks/>
            </p:cNvSpPr>
            <p:nvPr/>
          </p:nvSpPr>
          <p:spPr>
            <a:xfrm rot="0">
              <a:off x="7546975" y="2474595"/>
              <a:ext cx="3810" cy="3810"/>
            </a:xfrm>
            <a:custGeom>
              <a:gdLst>
                <a:gd fmla="*/ 100 w 101" name="TX0"/>
                <a:gd fmla="*/ 0 h 122" name="TY0"/>
                <a:gd fmla="*/ 100 w 101" name="TX1"/>
                <a:gd fmla="*/ 0 h 122" name="TY1"/>
                <a:gd fmla="*/ 1 w 101" name="TX2"/>
                <a:gd fmla="*/ 98 h 122" name="TY2"/>
                <a:gd fmla="*/ 34 w 101" name="TX3"/>
                <a:gd fmla="*/ 120 h 122" name="TY3"/>
                <a:gd fmla="*/ 100 w 101" name="TX4"/>
                <a:gd fmla="*/ 0 h 122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01" h="122">
                  <a:moveTo>
                    <a:pt x="100" y="0"/>
                  </a:moveTo>
                  <a:lnTo>
                    <a:pt x="100" y="0"/>
                  </a:lnTo>
                  <a:cubicBezTo>
                    <a:pt x="56" y="66"/>
                    <a:pt x="23" y="98"/>
                    <a:pt x="1" y="98"/>
                  </a:cubicBezTo>
                  <a:cubicBezTo>
                    <a:pt x="12" y="98"/>
                    <a:pt x="23" y="110"/>
                    <a:pt x="34" y="120"/>
                  </a:cubicBezTo>
                  <a:cubicBezTo>
                    <a:pt x="56" y="76"/>
                    <a:pt x="78" y="44"/>
                    <a:pt x="100" y="0"/>
                  </a:cubicBezTo>
                  <a:close/>
                </a:path>
              </a:pathLst>
            </a:custGeom>
            <a:solidFill>
              <a:srgbClr val="9F3C64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86" name="Rect 0"/>
            <p:cNvSpPr>
              <a:spLocks/>
            </p:cNvSpPr>
            <p:nvPr/>
          </p:nvSpPr>
          <p:spPr>
            <a:xfrm rot="0">
              <a:off x="7570470" y="2589530"/>
              <a:ext cx="10795" cy="10795"/>
            </a:xfrm>
            <a:custGeom>
              <a:gdLst>
                <a:gd fmla="*/ 1 w 352" name="TX0"/>
                <a:gd fmla="*/ 0 h 363" name="TY0"/>
                <a:gd fmla="*/ 351 w 352" name="TX1"/>
                <a:gd fmla="*/ 362 h 363" name="TY1"/>
                <a:gd fmla="*/ 1 w 352" name="TX2"/>
                <a:gd fmla="*/ 0 h 363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352" h="363">
                  <a:moveTo>
                    <a:pt x="1" y="0"/>
                  </a:moveTo>
                  <a:cubicBezTo>
                    <a:pt x="121" y="121"/>
                    <a:pt x="230" y="241"/>
                    <a:pt x="351" y="362"/>
                  </a:cubicBezTo>
                  <a:cubicBezTo>
                    <a:pt x="241" y="241"/>
                    <a:pt x="121" y="121"/>
                    <a:pt x="1" y="0"/>
                  </a:cubicBezTo>
                  <a:close/>
                </a:path>
              </a:pathLst>
            </a:custGeom>
            <a:solidFill>
              <a:srgbClr val="9D9B8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87" name="Rect 0"/>
            <p:cNvSpPr>
              <a:spLocks/>
            </p:cNvSpPr>
            <p:nvPr/>
          </p:nvSpPr>
          <p:spPr>
            <a:xfrm rot="0">
              <a:off x="7562215" y="2580640"/>
              <a:ext cx="8255" cy="8890"/>
            </a:xfrm>
            <a:custGeom>
              <a:gdLst>
                <a:gd fmla="*/ 0 w 276" name="TX0"/>
                <a:gd fmla="*/ 0 h 297" name="TY0"/>
                <a:gd fmla="*/ 0 w 276" name="TX1"/>
                <a:gd fmla="*/ 0 h 297" name="TY1"/>
                <a:gd fmla="*/ 274 w 276" name="TX2"/>
                <a:gd fmla="*/ 295 h 297" name="TY2"/>
                <a:gd fmla="*/ 0 w 276" name="TX3"/>
                <a:gd fmla="*/ 0 h 297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76" h="297">
                  <a:moveTo>
                    <a:pt x="0" y="0"/>
                  </a:moveTo>
                  <a:lnTo>
                    <a:pt x="0" y="0"/>
                  </a:lnTo>
                  <a:cubicBezTo>
                    <a:pt x="88" y="98"/>
                    <a:pt x="175" y="197"/>
                    <a:pt x="274" y="295"/>
                  </a:cubicBezTo>
                  <a:cubicBezTo>
                    <a:pt x="187" y="197"/>
                    <a:pt x="88" y="98"/>
                    <a:pt x="0" y="0"/>
                  </a:cubicBezTo>
                  <a:close/>
                </a:path>
              </a:pathLst>
            </a:custGeom>
            <a:solidFill>
              <a:srgbClr val="81837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88" name="Rect 0"/>
            <p:cNvSpPr>
              <a:spLocks/>
            </p:cNvSpPr>
            <p:nvPr/>
          </p:nvSpPr>
          <p:spPr>
            <a:xfrm rot="0">
              <a:off x="7517765" y="2450465"/>
              <a:ext cx="89535" cy="173990"/>
            </a:xfrm>
            <a:custGeom>
              <a:gdLst>
                <a:gd fmla="*/ 1041 w 3090" name="TX0"/>
                <a:gd fmla="*/ 4293 h 6024" name="TY0"/>
                <a:gd fmla="*/ 1054 w 3090" name="TX1"/>
                <a:gd fmla="*/ 4300 h 6024" name="TY1"/>
                <a:gd fmla="*/ 1054 w 3090" name="TX2"/>
                <a:gd fmla="*/ 4300 h 6024" name="TY2"/>
                <a:gd fmla="*/ 1041 w 3090" name="TX3"/>
                <a:gd fmla="*/ 4293 h 6024" name="TY3"/>
                <a:gd fmla="*/ 1054 w 3090" name="TX5"/>
                <a:gd fmla="*/ 4300 h 6024" name="TY5"/>
                <a:gd fmla="*/ 1054 w 3090" name="TX6"/>
                <a:gd fmla="*/ 4300 h 6024" name="TY6"/>
                <a:gd fmla="*/ 1060 w 3090" name="TX7"/>
                <a:gd fmla="*/ 4304 h 6024" name="TY7"/>
                <a:gd fmla="*/ 1060 w 3090" name="TX8"/>
                <a:gd fmla="*/ 4304 h 6024" name="TY8"/>
                <a:gd fmla="*/ 1054 w 3090" name="TX9"/>
                <a:gd fmla="*/ 4300 h 6024" name="TY9"/>
                <a:gd fmla="*/ 1578 w 3090" name="TX11"/>
                <a:gd fmla="*/ 1 h 6024" name="TY11"/>
                <a:gd fmla="*/ 1118 w 3090" name="TX12"/>
                <a:gd fmla="*/ 844 h 6024" name="TY12"/>
                <a:gd fmla="*/ 1052 w 3090" name="TX13"/>
                <a:gd fmla="*/ 964 h 6024" name="TY13"/>
                <a:gd fmla="*/ 1380 w 3090" name="TX14"/>
                <a:gd fmla="*/ 1194 h 6024" name="TY14"/>
                <a:gd fmla="*/ 505 w 3090" name="TX15"/>
                <a:gd fmla="*/ 3154 h 6024" name="TY15"/>
                <a:gd fmla="*/ 11 w 3090" name="TX16"/>
                <a:gd fmla="*/ 4391 h 6024" name="TY16"/>
                <a:gd fmla="*/ 548 w 3090" name="TX17"/>
                <a:gd fmla="*/ 4161 h 6024" name="TY17"/>
                <a:gd fmla="*/ 899 w 3090" name="TX18"/>
                <a:gd fmla="*/ 4227 h 6024" name="TY18"/>
                <a:gd fmla="*/ 1062 w 3090" name="TX19"/>
                <a:gd fmla="*/ 4293 h 6024" name="TY19"/>
                <a:gd fmla="*/ 1337 w 3090" name="TX20"/>
                <a:gd fmla="*/ 4457 h 6024" name="TY20"/>
                <a:gd fmla="*/ 1578 w 3090" name="TX21"/>
                <a:gd fmla="*/ 4665 h 6024" name="TY21"/>
                <a:gd fmla="*/ 2026 w 3090" name="TX22"/>
                <a:gd fmla="*/ 5114 h 6024" name="TY22"/>
                <a:gd fmla="*/ 2256 w 3090" name="TX23"/>
                <a:gd fmla="*/ 5344 h 6024" name="TY23"/>
                <a:gd fmla="*/ 2015 w 3090" name="TX24"/>
                <a:gd fmla="*/ 5125 h 6024" name="TY24"/>
                <a:gd fmla="*/ 1566 w 3090" name="TX25"/>
                <a:gd fmla="*/ 4676 h 6024" name="TY25"/>
                <a:gd fmla="*/ 1062 w 3090" name="TX26"/>
                <a:gd fmla="*/ 4304 h 6024" name="TY26"/>
                <a:gd fmla="*/ 1060 w 3090" name="TX27"/>
                <a:gd fmla="*/ 4304 h 6024" name="TY27"/>
                <a:gd fmla="*/ 1060 w 3090" name="TX28"/>
                <a:gd fmla="*/ 4304 h 6024" name="TY28"/>
                <a:gd fmla="*/ 1840 w 3090" name="TX29"/>
                <a:gd fmla="*/ 5070 h 6024" name="TY29"/>
                <a:gd fmla="*/ 2848 w 3090" name="TX30"/>
                <a:gd fmla="*/ 6022 h 6024" name="TY30"/>
                <a:gd fmla="*/ 2475 w 3090" name="TX31"/>
                <a:gd fmla="*/ 5530 h 6024" name="TY31"/>
                <a:gd fmla="*/ 2256 w 3090" name="TX32"/>
                <a:gd fmla="*/ 5344 h 6024" name="TY32"/>
                <a:gd fmla="*/ 2256 w 3090" name="TX33"/>
                <a:gd fmla="*/ 5344 h 6024" name="TY33"/>
                <a:gd fmla="*/ 2475 w 3090" name="TX34"/>
                <a:gd fmla="*/ 5519 h 6024" name="TY34"/>
                <a:gd fmla="*/ 2169 w 3090" name="TX35"/>
                <a:gd fmla="*/ 5180 h 6024" name="TY35"/>
                <a:gd fmla="*/ 1818 w 3090" name="TX36"/>
                <a:gd fmla="*/ 4818 h 6024" name="TY36"/>
                <a:gd fmla="*/ 1544 w 3090" name="TX37"/>
                <a:gd fmla="*/ 4523 h 6024" name="TY37"/>
                <a:gd fmla="*/ 1446 w 3090" name="TX38"/>
                <a:gd fmla="*/ 4358 h 6024" name="TY38"/>
                <a:gd fmla="*/ 1446 w 3090" name="TX39"/>
                <a:gd fmla="*/ 4348 h 6024" name="TY39"/>
                <a:gd fmla="*/ 1490 w 3090" name="TX40"/>
                <a:gd fmla="*/ 4216 h 6024" name="TY40"/>
                <a:gd fmla="*/ 3088 w 3090" name="TX41"/>
                <a:gd fmla="*/ 1085 h 6024" name="TY41"/>
                <a:gd fmla="*/ 1578 w 3090" name="TX42"/>
                <a:gd fmla="*/ 1 h 6024" name="TY4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</a:cxnLst>
              <a:rect l="l" t="t" r="r" b="b"/>
              <a:pathLst>
                <a:path w="3090" h="6024">
                  <a:moveTo>
                    <a:pt x="1041" y="4293"/>
                  </a:moveTo>
                  <a:cubicBezTo>
                    <a:pt x="1045" y="4295"/>
                    <a:pt x="1049" y="4298"/>
                    <a:pt x="1054" y="4300"/>
                  </a:cubicBezTo>
                  <a:lnTo>
                    <a:pt x="1054" y="4300"/>
                  </a:lnTo>
                  <a:cubicBezTo>
                    <a:pt x="1050" y="4297"/>
                    <a:pt x="1048" y="4293"/>
                    <a:pt x="1041" y="4293"/>
                  </a:cubicBezTo>
                  <a:close/>
                  <a:moveTo>
                    <a:pt x="1054" y="4300"/>
                  </a:moveTo>
                  <a:lnTo>
                    <a:pt x="1054" y="4300"/>
                  </a:lnTo>
                  <a:cubicBezTo>
                    <a:pt x="1055" y="4302"/>
                    <a:pt x="1057" y="4303"/>
                    <a:pt x="1060" y="4304"/>
                  </a:cubicBezTo>
                  <a:lnTo>
                    <a:pt x="1060" y="4304"/>
                  </a:lnTo>
                  <a:cubicBezTo>
                    <a:pt x="1058" y="4302"/>
                    <a:pt x="1056" y="4301"/>
                    <a:pt x="1054" y="4300"/>
                  </a:cubicBezTo>
                  <a:close/>
                  <a:moveTo>
                    <a:pt x="1578" y="1"/>
                  </a:moveTo>
                  <a:cubicBezTo>
                    <a:pt x="1402" y="362"/>
                    <a:pt x="1227" y="691"/>
                    <a:pt x="1118" y="844"/>
                  </a:cubicBezTo>
                  <a:cubicBezTo>
                    <a:pt x="1096" y="888"/>
                    <a:pt x="1074" y="920"/>
                    <a:pt x="1052" y="964"/>
                  </a:cubicBezTo>
                  <a:lnTo>
                    <a:pt x="1380" y="1194"/>
                  </a:lnTo>
                  <a:cubicBezTo>
                    <a:pt x="1172" y="1873"/>
                    <a:pt x="877" y="2541"/>
                    <a:pt x="505" y="3154"/>
                  </a:cubicBezTo>
                  <a:cubicBezTo>
                    <a:pt x="274" y="3537"/>
                    <a:pt x="1" y="3942"/>
                    <a:pt x="11" y="4391"/>
                  </a:cubicBezTo>
                  <a:cubicBezTo>
                    <a:pt x="143" y="4238"/>
                    <a:pt x="340" y="4161"/>
                    <a:pt x="548" y="4161"/>
                  </a:cubicBezTo>
                  <a:cubicBezTo>
                    <a:pt x="668" y="4161"/>
                    <a:pt x="789" y="4183"/>
                    <a:pt x="899" y="4227"/>
                  </a:cubicBezTo>
                  <a:lnTo>
                    <a:pt x="1062" y="4293"/>
                  </a:lnTo>
                  <a:cubicBezTo>
                    <a:pt x="1161" y="4336"/>
                    <a:pt x="1249" y="4391"/>
                    <a:pt x="1337" y="4457"/>
                  </a:cubicBezTo>
                  <a:cubicBezTo>
                    <a:pt x="1424" y="4523"/>
                    <a:pt x="1500" y="4589"/>
                    <a:pt x="1578" y="4665"/>
                  </a:cubicBezTo>
                  <a:cubicBezTo>
                    <a:pt x="1741" y="4808"/>
                    <a:pt x="1884" y="4971"/>
                    <a:pt x="2026" y="5114"/>
                  </a:cubicBezTo>
                  <a:lnTo>
                    <a:pt x="2256" y="5344"/>
                  </a:lnTo>
                  <a:cubicBezTo>
                    <a:pt x="2169" y="5278"/>
                    <a:pt x="2092" y="5202"/>
                    <a:pt x="2015" y="5125"/>
                  </a:cubicBezTo>
                  <a:cubicBezTo>
                    <a:pt x="1873" y="4971"/>
                    <a:pt x="1731" y="4818"/>
                    <a:pt x="1566" y="4676"/>
                  </a:cubicBezTo>
                  <a:cubicBezTo>
                    <a:pt x="1413" y="4523"/>
                    <a:pt x="1249" y="4391"/>
                    <a:pt x="1062" y="4304"/>
                  </a:cubicBezTo>
                  <a:cubicBezTo>
                    <a:pt x="1061" y="4304"/>
                    <a:pt x="1061" y="4304"/>
                    <a:pt x="1060" y="4304"/>
                  </a:cubicBezTo>
                  <a:lnTo>
                    <a:pt x="1060" y="4304"/>
                  </a:lnTo>
                  <a:cubicBezTo>
                    <a:pt x="1378" y="4491"/>
                    <a:pt x="1604" y="4791"/>
                    <a:pt x="1840" y="5070"/>
                  </a:cubicBezTo>
                  <a:cubicBezTo>
                    <a:pt x="2147" y="5421"/>
                    <a:pt x="2486" y="5738"/>
                    <a:pt x="2848" y="6022"/>
                  </a:cubicBezTo>
                  <a:cubicBezTo>
                    <a:pt x="2738" y="5847"/>
                    <a:pt x="2607" y="5683"/>
                    <a:pt x="2475" y="5530"/>
                  </a:cubicBezTo>
                  <a:cubicBezTo>
                    <a:pt x="2398" y="5475"/>
                    <a:pt x="2322" y="5409"/>
                    <a:pt x="2256" y="5344"/>
                  </a:cubicBezTo>
                  <a:lnTo>
                    <a:pt x="2256" y="5344"/>
                  </a:lnTo>
                  <a:cubicBezTo>
                    <a:pt x="2322" y="5409"/>
                    <a:pt x="2398" y="5465"/>
                    <a:pt x="2475" y="5519"/>
                  </a:cubicBezTo>
                  <a:cubicBezTo>
                    <a:pt x="2376" y="5409"/>
                    <a:pt x="2278" y="5300"/>
                    <a:pt x="2169" y="5180"/>
                  </a:cubicBezTo>
                  <a:cubicBezTo>
                    <a:pt x="2048" y="5059"/>
                    <a:pt x="1938" y="4939"/>
                    <a:pt x="1818" y="4818"/>
                  </a:cubicBezTo>
                  <a:cubicBezTo>
                    <a:pt x="1719" y="4720"/>
                    <a:pt x="1632" y="4621"/>
                    <a:pt x="1544" y="4523"/>
                  </a:cubicBezTo>
                  <a:cubicBezTo>
                    <a:pt x="1500" y="4479"/>
                    <a:pt x="1457" y="4424"/>
                    <a:pt x="1446" y="4358"/>
                  </a:cubicBezTo>
                  <a:lnTo>
                    <a:pt x="1446" y="4348"/>
                  </a:lnTo>
                  <a:cubicBezTo>
                    <a:pt x="1446" y="4304"/>
                    <a:pt x="1468" y="4260"/>
                    <a:pt x="1490" y="4216"/>
                  </a:cubicBezTo>
                  <a:cubicBezTo>
                    <a:pt x="2015" y="3165"/>
                    <a:pt x="2551" y="2125"/>
                    <a:pt x="3088" y="1085"/>
                  </a:cubicBezTo>
                  <a:cubicBezTo>
                    <a:pt x="2508" y="811"/>
                    <a:pt x="1972" y="450"/>
                    <a:pt x="1578" y="1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89" name="Rect 0"/>
            <p:cNvSpPr>
              <a:spLocks/>
            </p:cNvSpPr>
            <p:nvPr/>
          </p:nvSpPr>
          <p:spPr>
            <a:xfrm rot="0">
              <a:off x="7530465" y="2570480"/>
              <a:ext cx="60325" cy="40005"/>
            </a:xfrm>
            <a:custGeom>
              <a:gdLst>
                <a:gd fmla="*/ 77 w 2071" name="TX0"/>
                <a:gd fmla="*/ 1 h 1370" name="TY0"/>
                <a:gd fmla="*/ 1 w 2071" name="TX1"/>
                <a:gd fmla="*/ 11 h 1370" name="TY1"/>
                <a:gd fmla="*/ 88 w 2071" name="TX2"/>
                <a:gd fmla="*/ 1 h 1370" name="TY2"/>
                <a:gd fmla="*/ 88 w 2071" name="TX3"/>
                <a:gd fmla="*/ 1 h 1370" name="TY3"/>
                <a:gd fmla="*/ 603 w 2071" name="TX4"/>
                <a:gd fmla="*/ 121 h 1370" name="TY4"/>
                <a:gd fmla="*/ 461 w 2071" name="TX5"/>
                <a:gd fmla="*/ 55 h 1370" name="TY5"/>
                <a:gd fmla="*/ 318 w 2071" name="TX6"/>
                <a:gd fmla="*/ 22 h 1370" name="TY6"/>
                <a:gd fmla="*/ 110 w 2071" name="TX7"/>
                <a:gd fmla="*/ 1 h 1370" name="TY7"/>
                <a:gd fmla="*/ 88 w 2071" name="TX8"/>
                <a:gd fmla="*/ 1 h 1370" name="TY8"/>
                <a:gd fmla="*/ 88 w 2071" name="TX9"/>
                <a:gd fmla="*/ 1 h 1370" name="TY9"/>
                <a:gd fmla="*/ 77 w 2071" name="TX10"/>
                <a:gd fmla="*/ 1 h 1370" name="TY10"/>
                <a:gd fmla="*/ 2037 w 2071" name="TX12"/>
                <a:gd fmla="*/ 1347 h 1370" name="TY12"/>
                <a:gd fmla="*/ 2037 w 2071" name="TX13"/>
                <a:gd fmla="*/ 1358 h 1370" name="TY13"/>
                <a:gd fmla="*/ 2070 w 2071" name="TX14"/>
                <a:gd fmla="*/ 1369 h 1370" name="TY14"/>
                <a:gd fmla="*/ 2070 w 2071" name="TX15"/>
                <a:gd fmla="*/ 1369 h 1370" name="TY15"/>
                <a:gd fmla="*/ 2037 w 2071" name="TX16"/>
                <a:gd fmla="*/ 1347 h 1370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2071" h="1370">
                  <a:moveTo>
                    <a:pt x="77" y="1"/>
                  </a:moveTo>
                  <a:cubicBezTo>
                    <a:pt x="55" y="1"/>
                    <a:pt x="23" y="1"/>
                    <a:pt x="1" y="11"/>
                  </a:cubicBezTo>
                  <a:cubicBezTo>
                    <a:pt x="28" y="2"/>
                    <a:pt x="55" y="1"/>
                    <a:pt x="88" y="1"/>
                  </a:cubicBezTo>
                  <a:lnTo>
                    <a:pt x="88" y="1"/>
                  </a:lnTo>
                  <a:cubicBezTo>
                    <a:pt x="271" y="2"/>
                    <a:pt x="442" y="46"/>
                    <a:pt x="603" y="121"/>
                  </a:cubicBezTo>
                  <a:cubicBezTo>
                    <a:pt x="559" y="99"/>
                    <a:pt x="504" y="77"/>
                    <a:pt x="461" y="55"/>
                  </a:cubicBezTo>
                  <a:cubicBezTo>
                    <a:pt x="417" y="44"/>
                    <a:pt x="373" y="33"/>
                    <a:pt x="318" y="22"/>
                  </a:cubicBezTo>
                  <a:cubicBezTo>
                    <a:pt x="252" y="11"/>
                    <a:pt x="176" y="1"/>
                    <a:pt x="110" y="1"/>
                  </a:cubicBezTo>
                  <a:cubicBezTo>
                    <a:pt x="103" y="1"/>
                    <a:pt x="95" y="1"/>
                    <a:pt x="88" y="1"/>
                  </a:cubicBezTo>
                  <a:lnTo>
                    <a:pt x="88" y="1"/>
                  </a:lnTo>
                  <a:cubicBezTo>
                    <a:pt x="85" y="1"/>
                    <a:pt x="81" y="1"/>
                    <a:pt x="77" y="1"/>
                  </a:cubicBezTo>
                  <a:close/>
                  <a:moveTo>
                    <a:pt x="2037" y="1347"/>
                  </a:moveTo>
                  <a:lnTo>
                    <a:pt x="2037" y="1358"/>
                  </a:lnTo>
                  <a:cubicBezTo>
                    <a:pt x="2048" y="1358"/>
                    <a:pt x="2059" y="1369"/>
                    <a:pt x="2070" y="1369"/>
                  </a:cubicBezTo>
                  <a:lnTo>
                    <a:pt x="2070" y="1369"/>
                  </a:lnTo>
                  <a:cubicBezTo>
                    <a:pt x="2059" y="1369"/>
                    <a:pt x="2048" y="1358"/>
                    <a:pt x="2037" y="1347"/>
                  </a:cubicBezTo>
                  <a:close/>
                </a:path>
              </a:pathLst>
            </a:custGeom>
            <a:solidFill>
              <a:srgbClr val="D1666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90" name="Rect 0"/>
            <p:cNvSpPr>
              <a:spLocks/>
            </p:cNvSpPr>
            <p:nvPr/>
          </p:nvSpPr>
          <p:spPr>
            <a:xfrm rot="0">
              <a:off x="7543800" y="2572385"/>
              <a:ext cx="46355" cy="38100"/>
            </a:xfrm>
            <a:custGeom>
              <a:gdLst>
                <a:gd fmla="*/ 1 w 1579" name="TX0"/>
                <a:gd fmla="*/ 1 h 1306" name="TY0"/>
                <a:gd fmla="*/ 143 w 1579" name="TX1"/>
                <a:gd fmla="*/ 67 h 1306" name="TY1"/>
                <a:gd fmla="*/ 164 w 1579" name="TX2"/>
                <a:gd fmla="*/ 78 h 1306" name="TY2"/>
                <a:gd fmla="*/ 668 w 1579" name="TX3"/>
                <a:gd fmla="*/ 450 h 1306" name="TY3"/>
                <a:gd fmla="*/ 1117 w 1579" name="TX4"/>
                <a:gd fmla="*/ 899 h 1306" name="TY4"/>
                <a:gd fmla="*/ 1358 w 1579" name="TX5"/>
                <a:gd fmla="*/ 1118 h 1306" name="TY5"/>
                <a:gd fmla="*/ 1128 w 1579" name="TX6"/>
                <a:gd fmla="*/ 888 h 1306" name="TY6"/>
                <a:gd fmla="*/ 680 w 1579" name="TX7"/>
                <a:gd fmla="*/ 439 h 1306" name="TY7"/>
                <a:gd fmla="*/ 439 w 1579" name="TX8"/>
                <a:gd fmla="*/ 231 h 1306" name="TY8"/>
                <a:gd fmla="*/ 164 w 1579" name="TX9"/>
                <a:gd fmla="*/ 67 h 1306" name="TY9"/>
                <a:gd fmla="*/ 1 w 1579" name="TX10"/>
                <a:gd fmla="*/ 1 h 1306" name="TY10"/>
                <a:gd fmla="*/ 1358 w 1579" name="TX12"/>
                <a:gd fmla="*/ 1118 h 1306" name="TY12"/>
                <a:gd fmla="*/ 1577 w 1579" name="TX13"/>
                <a:gd fmla="*/ 1304 h 1306" name="TY13"/>
                <a:gd fmla="*/ 1577 w 1579" name="TX14"/>
                <a:gd fmla="*/ 1293 h 1306" name="TY14"/>
                <a:gd fmla="*/ 1358 w 1579" name="TX15"/>
                <a:gd fmla="*/ 1118 h 1306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1579" h="1306">
                  <a:moveTo>
                    <a:pt x="1" y="1"/>
                  </a:moveTo>
                  <a:cubicBezTo>
                    <a:pt x="44" y="23"/>
                    <a:pt x="99" y="45"/>
                    <a:pt x="143" y="67"/>
                  </a:cubicBezTo>
                  <a:cubicBezTo>
                    <a:pt x="154" y="67"/>
                    <a:pt x="154" y="78"/>
                    <a:pt x="164" y="78"/>
                  </a:cubicBezTo>
                  <a:cubicBezTo>
                    <a:pt x="351" y="165"/>
                    <a:pt x="515" y="297"/>
                    <a:pt x="668" y="450"/>
                  </a:cubicBezTo>
                  <a:cubicBezTo>
                    <a:pt x="833" y="592"/>
                    <a:pt x="975" y="745"/>
                    <a:pt x="1117" y="899"/>
                  </a:cubicBezTo>
                  <a:cubicBezTo>
                    <a:pt x="1194" y="976"/>
                    <a:pt x="1271" y="1052"/>
                    <a:pt x="1358" y="1118"/>
                  </a:cubicBezTo>
                  <a:lnTo>
                    <a:pt x="1128" y="888"/>
                  </a:lnTo>
                  <a:cubicBezTo>
                    <a:pt x="986" y="745"/>
                    <a:pt x="843" y="582"/>
                    <a:pt x="680" y="439"/>
                  </a:cubicBezTo>
                  <a:cubicBezTo>
                    <a:pt x="602" y="363"/>
                    <a:pt x="526" y="297"/>
                    <a:pt x="439" y="231"/>
                  </a:cubicBezTo>
                  <a:cubicBezTo>
                    <a:pt x="351" y="165"/>
                    <a:pt x="263" y="110"/>
                    <a:pt x="164" y="67"/>
                  </a:cubicBezTo>
                  <a:lnTo>
                    <a:pt x="1" y="1"/>
                  </a:lnTo>
                  <a:close/>
                  <a:moveTo>
                    <a:pt x="1358" y="1118"/>
                  </a:moveTo>
                  <a:cubicBezTo>
                    <a:pt x="1424" y="1183"/>
                    <a:pt x="1500" y="1249"/>
                    <a:pt x="1577" y="1304"/>
                  </a:cubicBezTo>
                  <a:lnTo>
                    <a:pt x="1577" y="1293"/>
                  </a:lnTo>
                  <a:cubicBezTo>
                    <a:pt x="1500" y="1239"/>
                    <a:pt x="1424" y="1183"/>
                    <a:pt x="1358" y="1118"/>
                  </a:cubicBezTo>
                  <a:close/>
                </a:path>
              </a:pathLst>
            </a:custGeom>
            <a:solidFill>
              <a:srgbClr val="CA5858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91" name="Rect 0"/>
            <p:cNvSpPr>
              <a:spLocks/>
            </p:cNvSpPr>
            <p:nvPr/>
          </p:nvSpPr>
          <p:spPr>
            <a:xfrm rot="0">
              <a:off x="7858125" y="2327275"/>
              <a:ext cx="123190" cy="137160"/>
            </a:xfrm>
            <a:custGeom>
              <a:gdLst>
                <a:gd fmla="*/ 1533 w 4250" name="TX0"/>
                <a:gd fmla="*/ 1 h 4745" name="TY0"/>
                <a:gd fmla="*/ 11 w 4250" name="TX1"/>
                <a:gd fmla="*/ 1271 h 4745" name="TY1"/>
                <a:gd fmla="*/ 2946 w 4250" name="TX2"/>
                <a:gd fmla="*/ 4742 h 4745" name="TY2"/>
                <a:gd fmla="*/ 2953 w 4250" name="TX3"/>
                <a:gd fmla="*/ 4744 h 4745" name="TY3"/>
                <a:gd fmla="*/ 4194 w 4250" name="TX4"/>
                <a:gd fmla="*/ 3954 h 4745" name="TY4"/>
                <a:gd fmla="*/ 4248 w 4250" name="TX5"/>
                <a:gd fmla="*/ 3888 h 4745" name="TY5"/>
                <a:gd fmla="*/ 4216 w 4250" name="TX6"/>
                <a:gd fmla="*/ 3822 h 4745" name="TY6"/>
                <a:gd fmla="*/ 4084 w 4250" name="TX7"/>
                <a:gd fmla="*/ 3636 h 4745" name="TY7"/>
                <a:gd fmla="*/ 1533 w 4250" name="TX8"/>
                <a:gd fmla="*/ 1 h 4745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4250" h="4745">
                  <a:moveTo>
                    <a:pt x="1533" y="1"/>
                  </a:moveTo>
                  <a:cubicBezTo>
                    <a:pt x="1401" y="88"/>
                    <a:pt x="0" y="1249"/>
                    <a:pt x="11" y="1271"/>
                  </a:cubicBezTo>
                  <a:cubicBezTo>
                    <a:pt x="822" y="2530"/>
                    <a:pt x="1817" y="3735"/>
                    <a:pt x="2946" y="4742"/>
                  </a:cubicBezTo>
                  <a:cubicBezTo>
                    <a:pt x="2947" y="4743"/>
                    <a:pt x="2950" y="4744"/>
                    <a:pt x="2953" y="4744"/>
                  </a:cubicBezTo>
                  <a:cubicBezTo>
                    <a:pt x="3061" y="4744"/>
                    <a:pt x="4098" y="4028"/>
                    <a:pt x="4194" y="3954"/>
                  </a:cubicBezTo>
                  <a:cubicBezTo>
                    <a:pt x="4216" y="3942"/>
                    <a:pt x="4238" y="3920"/>
                    <a:pt x="4248" y="3888"/>
                  </a:cubicBezTo>
                  <a:cubicBezTo>
                    <a:pt x="4248" y="3866"/>
                    <a:pt x="4226" y="3844"/>
                    <a:pt x="4216" y="3822"/>
                  </a:cubicBezTo>
                  <a:cubicBezTo>
                    <a:pt x="4172" y="3756"/>
                    <a:pt x="4128" y="3701"/>
                    <a:pt x="4084" y="3636"/>
                  </a:cubicBezTo>
                  <a:cubicBezTo>
                    <a:pt x="3241" y="2421"/>
                    <a:pt x="2387" y="1205"/>
                    <a:pt x="1533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92" name="Rect 0"/>
            <p:cNvSpPr>
              <a:spLocks/>
            </p:cNvSpPr>
            <p:nvPr/>
          </p:nvSpPr>
          <p:spPr>
            <a:xfrm rot="0">
              <a:off x="7864475" y="2373630"/>
              <a:ext cx="28575" cy="38735"/>
            </a:xfrm>
            <a:custGeom>
              <a:gdLst>
                <a:gd fmla="*/ 12 w 977" name="TX0"/>
                <a:gd fmla="*/ 0 h 1315" name="TY0"/>
                <a:gd fmla="*/ 1 w 977" name="TX1"/>
                <a:gd fmla="*/ 12 h 1315" name="TY1"/>
                <a:gd fmla="*/ 796 w 977" name="TX2"/>
                <a:gd fmla="*/ 1085 h 1315" name="TY2"/>
                <a:gd fmla="*/ 796 w 977" name="TX3"/>
                <a:gd fmla="*/ 1085 h 1315" name="TY3"/>
                <a:gd fmla="*/ 12 w 977" name="TX4"/>
                <a:gd fmla="*/ 0 h 1315" name="TY4"/>
                <a:gd fmla="*/ 796 w 977" name="TX6"/>
                <a:gd fmla="*/ 1085 h 1315" name="TY6"/>
                <a:gd fmla="*/ 976 w 977" name="TX7"/>
                <a:gd fmla="*/ 1314 h 1315" name="TY7"/>
                <a:gd fmla="*/ 976 w 977" name="TX8"/>
                <a:gd fmla="*/ 1303 h 1315" name="TY8"/>
                <a:gd fmla="*/ 796 w 977" name="TX9"/>
                <a:gd fmla="*/ 1085 h 1315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977" h="1315">
                  <a:moveTo>
                    <a:pt x="12" y="0"/>
                  </a:moveTo>
                  <a:cubicBezTo>
                    <a:pt x="12" y="0"/>
                    <a:pt x="1" y="0"/>
                    <a:pt x="1" y="12"/>
                  </a:cubicBezTo>
                  <a:cubicBezTo>
                    <a:pt x="246" y="374"/>
                    <a:pt x="513" y="736"/>
                    <a:pt x="796" y="1085"/>
                  </a:cubicBezTo>
                  <a:lnTo>
                    <a:pt x="796" y="1085"/>
                  </a:lnTo>
                  <a:cubicBezTo>
                    <a:pt x="520" y="731"/>
                    <a:pt x="255" y="370"/>
                    <a:pt x="12" y="0"/>
                  </a:cubicBezTo>
                  <a:close/>
                  <a:moveTo>
                    <a:pt x="796" y="1085"/>
                  </a:moveTo>
                  <a:cubicBezTo>
                    <a:pt x="855" y="1162"/>
                    <a:pt x="915" y="1238"/>
                    <a:pt x="976" y="1314"/>
                  </a:cubicBezTo>
                  <a:lnTo>
                    <a:pt x="976" y="1303"/>
                  </a:lnTo>
                  <a:cubicBezTo>
                    <a:pt x="915" y="1231"/>
                    <a:pt x="855" y="1159"/>
                    <a:pt x="796" y="10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93" name="Rect 0"/>
            <p:cNvSpPr>
              <a:spLocks/>
            </p:cNvSpPr>
            <p:nvPr/>
          </p:nvSpPr>
          <p:spPr>
            <a:xfrm rot="0">
              <a:off x="7865110" y="2341245"/>
              <a:ext cx="90170" cy="73660"/>
            </a:xfrm>
            <a:custGeom>
              <a:gdLst>
                <a:gd fmla="*/ 1631 w 3100" name="TX0"/>
                <a:gd fmla="*/ 0 h 2542" name="TY0"/>
                <a:gd fmla="*/ 1424 w 3100" name="TX1"/>
                <a:gd fmla="*/ 187 h 2542" name="TY1"/>
                <a:gd fmla="*/ 0 w 3100" name="TX2"/>
                <a:gd fmla="*/ 1117 h 2542" name="TY2"/>
                <a:gd fmla="*/ 964 w 3100" name="TX3"/>
                <a:gd fmla="*/ 2431 h 2542" name="TY3"/>
                <a:gd fmla="*/ 996 w 3100" name="TX4"/>
                <a:gd fmla="*/ 2431 h 2542" name="TY4"/>
                <a:gd fmla="*/ 1270 w 3100" name="TX5"/>
                <a:gd fmla="*/ 2387 h 2542" name="TY5"/>
                <a:gd fmla="*/ 1686 w 3100" name="TX6"/>
                <a:gd fmla="*/ 2540 h 2542" name="TY6"/>
                <a:gd fmla="*/ 1806 w 3100" name="TX7"/>
                <a:gd fmla="*/ 2508 h 2542" name="TY7"/>
                <a:gd fmla="*/ 2256 w 3100" name="TX8"/>
                <a:gd fmla="*/ 2409 h 2542" name="TY8"/>
                <a:gd fmla="*/ 2343 w 3100" name="TX9"/>
                <a:gd fmla="*/ 2399 h 2542" name="TY9"/>
                <a:gd fmla="*/ 2453 w 3100" name="TX10"/>
                <a:gd fmla="*/ 2409 h 2542" name="TY10"/>
                <a:gd fmla="*/ 2475 w 3100" name="TX11"/>
                <a:gd fmla="*/ 2409 h 2542" name="TY11"/>
                <a:gd fmla="*/ 1621 w 3100" name="TX12"/>
                <a:gd fmla="*/ 2223 h 2542" name="TY12"/>
                <a:gd fmla="*/ 1675 w 3100" name="TX13"/>
                <a:gd fmla="*/ 2202 h 2542" name="TY13"/>
                <a:gd fmla="*/ 1653 w 3100" name="TX14"/>
                <a:gd fmla="*/ 2202 h 2542" name="TY14"/>
                <a:gd fmla="*/ 2562 w 3100" name="TX15"/>
                <a:gd fmla="*/ 2048 h 2542" name="TY15"/>
                <a:gd fmla="*/ 3098 w 3100" name="TX16"/>
                <a:gd fmla="*/ 2103 h 2542" name="TY16"/>
                <a:gd fmla="*/ 1631 w 3100" name="TX17"/>
                <a:gd fmla="*/ 0 h 2542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3100" h="2542">
                  <a:moveTo>
                    <a:pt x="1631" y="0"/>
                  </a:moveTo>
                  <a:cubicBezTo>
                    <a:pt x="1566" y="66"/>
                    <a:pt x="1500" y="132"/>
                    <a:pt x="1424" y="187"/>
                  </a:cubicBezTo>
                  <a:cubicBezTo>
                    <a:pt x="1008" y="570"/>
                    <a:pt x="526" y="888"/>
                    <a:pt x="0" y="1117"/>
                  </a:cubicBezTo>
                  <a:cubicBezTo>
                    <a:pt x="296" y="1566"/>
                    <a:pt x="624" y="2004"/>
                    <a:pt x="964" y="2431"/>
                  </a:cubicBezTo>
                  <a:lnTo>
                    <a:pt x="996" y="2431"/>
                  </a:lnTo>
                  <a:cubicBezTo>
                    <a:pt x="1095" y="2399"/>
                    <a:pt x="1183" y="2387"/>
                    <a:pt x="1270" y="2387"/>
                  </a:cubicBezTo>
                  <a:cubicBezTo>
                    <a:pt x="1434" y="2387"/>
                    <a:pt x="1577" y="2431"/>
                    <a:pt x="1686" y="2540"/>
                  </a:cubicBezTo>
                  <a:cubicBezTo>
                    <a:pt x="1730" y="2530"/>
                    <a:pt x="1763" y="2519"/>
                    <a:pt x="1806" y="2508"/>
                  </a:cubicBezTo>
                  <a:cubicBezTo>
                    <a:pt x="1960" y="2464"/>
                    <a:pt x="2113" y="2431"/>
                    <a:pt x="2256" y="2409"/>
                  </a:cubicBezTo>
                  <a:cubicBezTo>
                    <a:pt x="2288" y="2399"/>
                    <a:pt x="2310" y="2399"/>
                    <a:pt x="2343" y="2399"/>
                  </a:cubicBezTo>
                  <a:cubicBezTo>
                    <a:pt x="2376" y="2399"/>
                    <a:pt x="2420" y="2399"/>
                    <a:pt x="2453" y="2409"/>
                  </a:cubicBezTo>
                  <a:lnTo>
                    <a:pt x="2475" y="2409"/>
                  </a:lnTo>
                  <a:cubicBezTo>
                    <a:pt x="2201" y="2311"/>
                    <a:pt x="1916" y="2245"/>
                    <a:pt x="1621" y="2223"/>
                  </a:cubicBezTo>
                  <a:cubicBezTo>
                    <a:pt x="1643" y="2212"/>
                    <a:pt x="1653" y="2212"/>
                    <a:pt x="1675" y="2202"/>
                  </a:cubicBezTo>
                  <a:lnTo>
                    <a:pt x="1653" y="2202"/>
                  </a:lnTo>
                  <a:cubicBezTo>
                    <a:pt x="1949" y="2103"/>
                    <a:pt x="2256" y="2048"/>
                    <a:pt x="2562" y="2048"/>
                  </a:cubicBezTo>
                  <a:cubicBezTo>
                    <a:pt x="2748" y="2048"/>
                    <a:pt x="2923" y="2070"/>
                    <a:pt x="3098" y="2103"/>
                  </a:cubicBezTo>
                  <a:cubicBezTo>
                    <a:pt x="2617" y="1402"/>
                    <a:pt x="2124" y="701"/>
                    <a:pt x="1631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94" name="Rect 0"/>
            <p:cNvSpPr>
              <a:spLocks/>
            </p:cNvSpPr>
            <p:nvPr/>
          </p:nvSpPr>
          <p:spPr>
            <a:xfrm rot="0">
              <a:off x="7898130" y="3228975"/>
              <a:ext cx="100965" cy="178435"/>
            </a:xfrm>
            <a:custGeom>
              <a:gdLst>
                <a:gd fmla="*/ 1183 w 3473" name="TX0"/>
                <a:gd fmla="*/ 0 h 6170" name="TY0"/>
                <a:gd fmla="*/ 176 w 3473" name="TX1"/>
                <a:gd fmla="*/ 1183 h 6170" name="TY1"/>
                <a:gd fmla="*/ 22 w 3473" name="TX2"/>
                <a:gd fmla="*/ 1325 h 6170" name="TY2"/>
                <a:gd fmla="*/ 34 w 3473" name="TX3"/>
                <a:gd fmla="*/ 1533 h 6170" name="TY3"/>
                <a:gd fmla="*/ 1030 w 3473" name="TX4"/>
                <a:gd fmla="*/ 4270 h 6170" name="TY4"/>
                <a:gd fmla="*/ 3176 w 3473" name="TX5"/>
                <a:gd fmla="*/ 6154 h 6170" name="TY5"/>
                <a:gd fmla="*/ 3245 w 3473" name="TX6"/>
                <a:gd fmla="*/ 6169 h 6170" name="TY6"/>
                <a:gd fmla="*/ 3275 w 3473" name="TX7"/>
                <a:gd fmla="*/ 6164 h 6170" name="TY7"/>
                <a:gd fmla="*/ 3329 w 3473" name="TX8"/>
                <a:gd fmla="*/ 6077 h 6170" name="TY8"/>
                <a:gd fmla="*/ 3198 w 3473" name="TX9"/>
                <a:gd fmla="*/ 4675 h 6170" name="TY9"/>
                <a:gd fmla="*/ 2640 w 3473" name="TX10"/>
                <a:gd fmla="*/ 3361 h 6170" name="TY10"/>
                <a:gd fmla="*/ 2618 w 3473" name="TX11"/>
                <a:gd fmla="*/ 1128 h 6170" name="TY11"/>
                <a:gd fmla="*/ 2650 w 3473" name="TX12"/>
                <a:gd fmla="*/ 636 h 6170" name="TY12"/>
                <a:gd fmla="*/ 2311 w 3473" name="TX13"/>
                <a:gd fmla="*/ 395 h 6170" name="TY13"/>
                <a:gd fmla="*/ 1183 w 3473" name="TX14"/>
                <a:gd fmla="*/ 0 h 6170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3473" h="6170">
                  <a:moveTo>
                    <a:pt x="1183" y="0"/>
                  </a:moveTo>
                  <a:cubicBezTo>
                    <a:pt x="975" y="482"/>
                    <a:pt x="625" y="909"/>
                    <a:pt x="176" y="1183"/>
                  </a:cubicBezTo>
                  <a:cubicBezTo>
                    <a:pt x="110" y="1227"/>
                    <a:pt x="44" y="1259"/>
                    <a:pt x="22" y="1325"/>
                  </a:cubicBezTo>
                  <a:cubicBezTo>
                    <a:pt x="1" y="1391"/>
                    <a:pt x="12" y="1468"/>
                    <a:pt x="34" y="1533"/>
                  </a:cubicBezTo>
                  <a:cubicBezTo>
                    <a:pt x="275" y="2475"/>
                    <a:pt x="537" y="3427"/>
                    <a:pt x="1030" y="4270"/>
                  </a:cubicBezTo>
                  <a:cubicBezTo>
                    <a:pt x="1511" y="5113"/>
                    <a:pt x="2245" y="5858"/>
                    <a:pt x="3176" y="6154"/>
                  </a:cubicBezTo>
                  <a:cubicBezTo>
                    <a:pt x="3199" y="6161"/>
                    <a:pt x="3222" y="6169"/>
                    <a:pt x="3245" y="6169"/>
                  </a:cubicBezTo>
                  <a:cubicBezTo>
                    <a:pt x="3255" y="6169"/>
                    <a:pt x="3265" y="6168"/>
                    <a:pt x="3275" y="6164"/>
                  </a:cubicBezTo>
                  <a:cubicBezTo>
                    <a:pt x="3307" y="6154"/>
                    <a:pt x="3318" y="6110"/>
                    <a:pt x="3329" y="6077"/>
                  </a:cubicBezTo>
                  <a:cubicBezTo>
                    <a:pt x="3472" y="5617"/>
                    <a:pt x="3373" y="5124"/>
                    <a:pt x="3198" y="4675"/>
                  </a:cubicBezTo>
                  <a:cubicBezTo>
                    <a:pt x="3034" y="4227"/>
                    <a:pt x="2793" y="3811"/>
                    <a:pt x="2640" y="3361"/>
                  </a:cubicBezTo>
                  <a:cubicBezTo>
                    <a:pt x="2399" y="2639"/>
                    <a:pt x="2399" y="1850"/>
                    <a:pt x="2618" y="1128"/>
                  </a:cubicBezTo>
                  <a:cubicBezTo>
                    <a:pt x="2662" y="974"/>
                    <a:pt x="2727" y="789"/>
                    <a:pt x="2650" y="636"/>
                  </a:cubicBezTo>
                  <a:cubicBezTo>
                    <a:pt x="2584" y="515"/>
                    <a:pt x="2443" y="449"/>
                    <a:pt x="2311" y="395"/>
                  </a:cubicBezTo>
                  <a:cubicBezTo>
                    <a:pt x="1939" y="252"/>
                    <a:pt x="1567" y="120"/>
                    <a:pt x="1183" y="0"/>
                  </a:cubicBezTo>
                  <a:close/>
                </a:path>
              </a:pathLst>
            </a:custGeom>
            <a:solidFill>
              <a:srgbClr val="BB534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95" name="Rect 0"/>
            <p:cNvSpPr>
              <a:spLocks/>
            </p:cNvSpPr>
            <p:nvPr/>
          </p:nvSpPr>
          <p:spPr>
            <a:xfrm rot="0">
              <a:off x="7896860" y="3257550"/>
              <a:ext cx="99060" cy="149860"/>
            </a:xfrm>
            <a:custGeom>
              <a:gdLst>
                <a:gd fmla="*/ 406 w 3408" name="TX0"/>
                <a:gd fmla="*/ 0 h 5175" name="TY0"/>
                <a:gd fmla="*/ 78 w 3408" name="TX1"/>
                <a:gd fmla="*/ 537 h 5175" name="TY1"/>
                <a:gd fmla="*/ 1074 w 3408" name="TX2"/>
                <a:gd fmla="*/ 3274 h 5175" name="TY2"/>
                <a:gd fmla="*/ 2158 w 3408" name="TX3"/>
                <a:gd fmla="*/ 4577 h 5175" name="TY3"/>
                <a:gd fmla="*/ 2891 w 3408" name="TX4"/>
                <a:gd fmla="*/ 5037 h 5175" name="TY4"/>
                <a:gd fmla="*/ 3233 w 3408" name="TX5"/>
                <a:gd fmla="*/ 5174 h 5175" name="TY5"/>
                <a:gd fmla="*/ 3263 w 3408" name="TX6"/>
                <a:gd fmla="*/ 5168 h 5175" name="TY6"/>
                <a:gd fmla="*/ 3341 w 3408" name="TX7"/>
                <a:gd fmla="*/ 5070 h 5175" name="TY7"/>
                <a:gd fmla="*/ 3406 w 3408" name="TX8"/>
                <a:gd fmla="*/ 4939 h 5175" name="TY8"/>
                <a:gd fmla="*/ 1906 w 3408" name="TX9"/>
                <a:gd fmla="*/ 3866 h 5175" name="TY9"/>
                <a:gd fmla="*/ 526 w 3408" name="TX10"/>
                <a:gd fmla="*/ 931 h 5175" name="TY10"/>
                <a:gd fmla="*/ 406 w 3408" name="TX11"/>
                <a:gd fmla="*/ 0 h 5175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3408" h="5175">
                  <a:moveTo>
                    <a:pt x="406" y="0"/>
                  </a:moveTo>
                  <a:cubicBezTo>
                    <a:pt x="220" y="143"/>
                    <a:pt x="1" y="263"/>
                    <a:pt x="78" y="537"/>
                  </a:cubicBezTo>
                  <a:cubicBezTo>
                    <a:pt x="319" y="1479"/>
                    <a:pt x="581" y="2431"/>
                    <a:pt x="1074" y="3274"/>
                  </a:cubicBezTo>
                  <a:cubicBezTo>
                    <a:pt x="1348" y="3767"/>
                    <a:pt x="1709" y="4216"/>
                    <a:pt x="2158" y="4577"/>
                  </a:cubicBezTo>
                  <a:cubicBezTo>
                    <a:pt x="2377" y="4752"/>
                    <a:pt x="2628" y="4917"/>
                    <a:pt x="2891" y="5037"/>
                  </a:cubicBezTo>
                  <a:cubicBezTo>
                    <a:pt x="2950" y="5066"/>
                    <a:pt x="3138" y="5174"/>
                    <a:pt x="3233" y="5174"/>
                  </a:cubicBezTo>
                  <a:cubicBezTo>
                    <a:pt x="3245" y="5174"/>
                    <a:pt x="3255" y="5172"/>
                    <a:pt x="3263" y="5168"/>
                  </a:cubicBezTo>
                  <a:cubicBezTo>
                    <a:pt x="3297" y="5168"/>
                    <a:pt x="3319" y="5114"/>
                    <a:pt x="3341" y="5070"/>
                  </a:cubicBezTo>
                  <a:lnTo>
                    <a:pt x="3406" y="4939"/>
                  </a:lnTo>
                  <a:cubicBezTo>
                    <a:pt x="2771" y="4895"/>
                    <a:pt x="2278" y="4380"/>
                    <a:pt x="1906" y="3866"/>
                  </a:cubicBezTo>
                  <a:cubicBezTo>
                    <a:pt x="1271" y="2990"/>
                    <a:pt x="800" y="1993"/>
                    <a:pt x="526" y="931"/>
                  </a:cubicBezTo>
                  <a:cubicBezTo>
                    <a:pt x="450" y="625"/>
                    <a:pt x="384" y="307"/>
                    <a:pt x="406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96" name="Rect 0"/>
            <p:cNvSpPr>
              <a:spLocks/>
            </p:cNvSpPr>
            <p:nvPr/>
          </p:nvSpPr>
          <p:spPr>
            <a:xfrm rot="0">
              <a:off x="7689215" y="2573655"/>
              <a:ext cx="354330" cy="711835"/>
            </a:xfrm>
            <a:custGeom>
              <a:gdLst>
                <a:gd fmla="*/ 8341 w 12275" name="TX0"/>
                <a:gd fmla="*/ 0 h 24684" name="TY0"/>
                <a:gd fmla="*/ 8026 w 12275" name="TX1"/>
                <a:gd fmla="*/ 58 h 24684" name="TY1"/>
                <a:gd fmla="*/ 3964 w 12275" name="TX2"/>
                <a:gd fmla="*/ 1207 h 24684" name="TY2"/>
                <a:gd fmla="*/ 899 w 12275" name="TX3"/>
                <a:gd fmla="*/ 2160 h 24684" name="TY3"/>
                <a:gd fmla="*/ 45 w 12275" name="TX4"/>
                <a:gd fmla="*/ 5510 h 24684" name="TY4"/>
                <a:gd fmla="*/ 220 w 12275" name="TX5"/>
                <a:gd fmla="*/ 10021 h 24684" name="TY5"/>
                <a:gd fmla="*/ 286 w 12275" name="TX6"/>
                <a:gd fmla="*/ 10229 h 24684" name="TY6"/>
                <a:gd fmla="*/ 483 w 12275" name="TX7"/>
                <a:gd fmla="*/ 10284 h 24684" name="TY7"/>
                <a:gd fmla="*/ 1221 w 12275" name="TX8"/>
                <a:gd fmla="*/ 10303 h 24684" name="TY8"/>
                <a:gd fmla="*/ 2245 w 12275" name="TX9"/>
                <a:gd fmla="*/ 10272 h 24684" name="TY9"/>
                <a:gd fmla="*/ 4337 w 12275" name="TX10"/>
                <a:gd fmla="*/ 9934 h 24684" name="TY10"/>
                <a:gd fmla="*/ 6104 w 12275" name="TX11"/>
                <a:gd fmla="*/ 9542 h 24684" name="TY11"/>
                <a:gd fmla="*/ 6471 w 12275" name="TX12"/>
                <a:gd fmla="*/ 9627 h 24684" name="TY12"/>
                <a:gd fmla="*/ 6789 w 12275" name="TX13"/>
                <a:gd fmla="*/ 10163 h 24684" name="TY13"/>
                <a:gd fmla="*/ 7588 w 12275" name="TX14"/>
                <a:gd fmla="*/ 13404 h 24684" name="TY14"/>
                <a:gd fmla="*/ 7512 w 12275" name="TX15"/>
                <a:gd fmla="*/ 18123 h 24684" name="TY15"/>
                <a:gd fmla="*/ 7621 w 12275" name="TX16"/>
                <a:gd fmla="*/ 21309 h 24684" name="TY16"/>
                <a:gd fmla="*/ 7982 w 12275" name="TX17"/>
                <a:gd fmla="*/ 22250 h 24684" name="TY17"/>
                <a:gd fmla="*/ 7621 w 12275" name="TX18"/>
                <a:gd fmla="*/ 23203 h 24684" name="TY18"/>
                <a:gd fmla="*/ 7873 w 12275" name="TX19"/>
                <a:gd fmla="*/ 23542 h 24684" name="TY19"/>
                <a:gd fmla="*/ 9972 w 12275" name="TX20"/>
                <a:gd fmla="*/ 24683 h 24684" name="TY20"/>
                <a:gd fmla="*/ 10336 w 12275" name="TX21"/>
                <a:gd fmla="*/ 24637 h 24684" name="TY21"/>
                <a:gd fmla="*/ 11070 w 12275" name="TX22"/>
                <a:gd fmla="*/ 20148 h 24684" name="TY22"/>
                <a:gd fmla="*/ 11551 w 12275" name="TX23"/>
                <a:gd fmla="*/ 17849 h 24684" name="TY23"/>
                <a:gd fmla="*/ 11650 w 12275" name="TX24"/>
                <a:gd fmla="*/ 15856 h 24684" name="TY24"/>
                <a:gd fmla="*/ 11891 w 12275" name="TX25"/>
                <a:gd fmla="*/ 15189 h 24684" name="TY25"/>
                <a:gd fmla="*/ 11979 w 12275" name="TX26"/>
                <a:gd fmla="*/ 14302 h 24684" name="TY26"/>
                <a:gd fmla="*/ 12110 w 12275" name="TX27"/>
                <a:gd fmla="*/ 8138 h 24684" name="TY27"/>
                <a:gd fmla="*/ 11551 w 12275" name="TX28"/>
                <a:gd fmla="*/ 3780 h 24684" name="TY28"/>
                <a:gd fmla="*/ 9756 w 12275" name="TX29"/>
                <a:gd fmla="*/ 1338 h 24684" name="TY29"/>
                <a:gd fmla="*/ 8836 w 12275" name="TX30"/>
                <a:gd fmla="*/ 309 h 24684" name="TY30"/>
                <a:gd fmla="*/ 8464 w 12275" name="TX31"/>
                <a:gd fmla="*/ 14 h 24684" name="TY31"/>
                <a:gd fmla="*/ 8341 w 12275" name="TX32"/>
                <a:gd fmla="*/ 0 h 24684" name="TY3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</a:cxnLst>
              <a:rect l="l" t="t" r="r" b="b"/>
              <a:pathLst>
                <a:path w="12275" h="24684">
                  <a:moveTo>
                    <a:pt x="8341" y="0"/>
                  </a:moveTo>
                  <a:cubicBezTo>
                    <a:pt x="8236" y="0"/>
                    <a:pt x="8128" y="26"/>
                    <a:pt x="8026" y="58"/>
                  </a:cubicBezTo>
                  <a:cubicBezTo>
                    <a:pt x="6668" y="441"/>
                    <a:pt x="5322" y="824"/>
                    <a:pt x="3964" y="1207"/>
                  </a:cubicBezTo>
                  <a:cubicBezTo>
                    <a:pt x="3702" y="1284"/>
                    <a:pt x="931" y="2050"/>
                    <a:pt x="899" y="2160"/>
                  </a:cubicBezTo>
                  <a:cubicBezTo>
                    <a:pt x="537" y="3408"/>
                    <a:pt x="1" y="4185"/>
                    <a:pt x="45" y="5510"/>
                  </a:cubicBezTo>
                  <a:cubicBezTo>
                    <a:pt x="110" y="7021"/>
                    <a:pt x="165" y="8521"/>
                    <a:pt x="220" y="10021"/>
                  </a:cubicBezTo>
                  <a:cubicBezTo>
                    <a:pt x="220" y="10087"/>
                    <a:pt x="230" y="10174"/>
                    <a:pt x="286" y="10229"/>
                  </a:cubicBezTo>
                  <a:cubicBezTo>
                    <a:pt x="329" y="10272"/>
                    <a:pt x="406" y="10284"/>
                    <a:pt x="483" y="10284"/>
                  </a:cubicBezTo>
                  <a:cubicBezTo>
                    <a:pt x="730" y="10297"/>
                    <a:pt x="976" y="10303"/>
                    <a:pt x="1221" y="10303"/>
                  </a:cubicBezTo>
                  <a:cubicBezTo>
                    <a:pt x="1561" y="10303"/>
                    <a:pt x="1901" y="10292"/>
                    <a:pt x="2245" y="10272"/>
                  </a:cubicBezTo>
                  <a:cubicBezTo>
                    <a:pt x="2968" y="10240"/>
                    <a:pt x="3636" y="10054"/>
                    <a:pt x="4337" y="9934"/>
                  </a:cubicBezTo>
                  <a:cubicBezTo>
                    <a:pt x="4716" y="9873"/>
                    <a:pt x="5555" y="9542"/>
                    <a:pt x="6104" y="9542"/>
                  </a:cubicBezTo>
                  <a:cubicBezTo>
                    <a:pt x="6253" y="9542"/>
                    <a:pt x="6380" y="9566"/>
                    <a:pt x="6471" y="9627"/>
                  </a:cubicBezTo>
                  <a:cubicBezTo>
                    <a:pt x="6658" y="9747"/>
                    <a:pt x="6723" y="9966"/>
                    <a:pt x="6789" y="10163"/>
                  </a:cubicBezTo>
                  <a:cubicBezTo>
                    <a:pt x="7128" y="11258"/>
                    <a:pt x="7446" y="12265"/>
                    <a:pt x="7588" y="13404"/>
                  </a:cubicBezTo>
                  <a:cubicBezTo>
                    <a:pt x="7785" y="14970"/>
                    <a:pt x="7753" y="16568"/>
                    <a:pt x="7512" y="18123"/>
                  </a:cubicBezTo>
                  <a:cubicBezTo>
                    <a:pt x="7337" y="19196"/>
                    <a:pt x="7074" y="20367"/>
                    <a:pt x="7621" y="21309"/>
                  </a:cubicBezTo>
                  <a:cubicBezTo>
                    <a:pt x="7796" y="21615"/>
                    <a:pt x="8048" y="21911"/>
                    <a:pt x="7982" y="22250"/>
                  </a:cubicBezTo>
                  <a:cubicBezTo>
                    <a:pt x="7916" y="22590"/>
                    <a:pt x="7534" y="22863"/>
                    <a:pt x="7621" y="23203"/>
                  </a:cubicBezTo>
                  <a:cubicBezTo>
                    <a:pt x="7654" y="23345"/>
                    <a:pt x="7763" y="23444"/>
                    <a:pt x="7873" y="23542"/>
                  </a:cubicBezTo>
                  <a:cubicBezTo>
                    <a:pt x="8470" y="24092"/>
                    <a:pt x="9197" y="24683"/>
                    <a:pt x="9972" y="24683"/>
                  </a:cubicBezTo>
                  <a:cubicBezTo>
                    <a:pt x="10092" y="24683"/>
                    <a:pt x="10214" y="24668"/>
                    <a:pt x="10336" y="24637"/>
                  </a:cubicBezTo>
                  <a:cubicBezTo>
                    <a:pt x="10555" y="24583"/>
                    <a:pt x="10950" y="20652"/>
                    <a:pt x="11070" y="20148"/>
                  </a:cubicBezTo>
                  <a:cubicBezTo>
                    <a:pt x="11256" y="19382"/>
                    <a:pt x="11529" y="18637"/>
                    <a:pt x="11551" y="17849"/>
                  </a:cubicBezTo>
                  <a:cubicBezTo>
                    <a:pt x="11573" y="17182"/>
                    <a:pt x="11464" y="16525"/>
                    <a:pt x="11650" y="15856"/>
                  </a:cubicBezTo>
                  <a:cubicBezTo>
                    <a:pt x="11705" y="15627"/>
                    <a:pt x="11825" y="15418"/>
                    <a:pt x="11891" y="15189"/>
                  </a:cubicBezTo>
                  <a:cubicBezTo>
                    <a:pt x="11979" y="14904"/>
                    <a:pt x="11979" y="14598"/>
                    <a:pt x="11979" y="14302"/>
                  </a:cubicBezTo>
                  <a:cubicBezTo>
                    <a:pt x="11967" y="12243"/>
                    <a:pt x="11989" y="10196"/>
                    <a:pt x="12110" y="8138"/>
                  </a:cubicBezTo>
                  <a:cubicBezTo>
                    <a:pt x="12208" y="6550"/>
                    <a:pt x="12274" y="5236"/>
                    <a:pt x="11551" y="3780"/>
                  </a:cubicBezTo>
                  <a:cubicBezTo>
                    <a:pt x="11103" y="2871"/>
                    <a:pt x="10424" y="2105"/>
                    <a:pt x="9756" y="1338"/>
                  </a:cubicBezTo>
                  <a:cubicBezTo>
                    <a:pt x="9449" y="999"/>
                    <a:pt x="9143" y="649"/>
                    <a:pt x="8836" y="309"/>
                  </a:cubicBezTo>
                  <a:cubicBezTo>
                    <a:pt x="8738" y="189"/>
                    <a:pt x="8617" y="58"/>
                    <a:pt x="8464" y="14"/>
                  </a:cubicBezTo>
                  <a:cubicBezTo>
                    <a:pt x="8424" y="5"/>
                    <a:pt x="8382" y="0"/>
                    <a:pt x="83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97" name="Rect 0"/>
            <p:cNvSpPr>
              <a:spLocks/>
            </p:cNvSpPr>
            <p:nvPr/>
          </p:nvSpPr>
          <p:spPr>
            <a:xfrm rot="0">
              <a:off x="7689850" y="2663825"/>
              <a:ext cx="14605" cy="62230"/>
            </a:xfrm>
            <a:custGeom>
              <a:gdLst>
                <a:gd fmla="*/ 493 w 495" name="TX0"/>
                <a:gd fmla="*/ 0 h 2136" name="TY0"/>
                <a:gd fmla="*/ 493 w 495" name="TX1"/>
                <a:gd fmla="*/ 0 h 2136" name="TY1"/>
                <a:gd fmla="*/ 55 w 495" name="TX2"/>
                <a:gd fmla="*/ 1303 h 2136" name="TY2"/>
                <a:gd fmla="*/ 11 w 495" name="TX3"/>
                <a:gd fmla="*/ 2103 h 2136" name="TY3"/>
                <a:gd fmla="*/ 23 w 495" name="TX4"/>
                <a:gd fmla="*/ 2135 h 2136" name="TY4"/>
                <a:gd fmla="*/ 493 w 495" name="TX5"/>
                <a:gd fmla="*/ 132 h 2136" name="TY5"/>
                <a:gd fmla="*/ 462 w 495" name="TX6"/>
                <a:gd fmla="*/ 138 h 2136" name="TY6"/>
                <a:gd fmla="*/ 462 w 495" name="TX7"/>
                <a:gd fmla="*/ 138 h 2136" name="TY7"/>
                <a:gd fmla="*/ 493 w 495" name="TX8"/>
                <a:gd fmla="*/ 0 h 2136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495" h="2136">
                  <a:moveTo>
                    <a:pt x="493" y="0"/>
                  </a:moveTo>
                  <a:lnTo>
                    <a:pt x="493" y="0"/>
                  </a:lnTo>
                  <a:cubicBezTo>
                    <a:pt x="329" y="427"/>
                    <a:pt x="154" y="854"/>
                    <a:pt x="55" y="1303"/>
                  </a:cubicBezTo>
                  <a:cubicBezTo>
                    <a:pt x="1" y="1566"/>
                    <a:pt x="1" y="1828"/>
                    <a:pt x="11" y="2103"/>
                  </a:cubicBezTo>
                  <a:cubicBezTo>
                    <a:pt x="23" y="2113"/>
                    <a:pt x="23" y="2124"/>
                    <a:pt x="23" y="2135"/>
                  </a:cubicBezTo>
                  <a:cubicBezTo>
                    <a:pt x="33" y="1369"/>
                    <a:pt x="252" y="777"/>
                    <a:pt x="493" y="132"/>
                  </a:cubicBezTo>
                  <a:cubicBezTo>
                    <a:pt x="475" y="132"/>
                    <a:pt x="464" y="132"/>
                    <a:pt x="462" y="138"/>
                  </a:cubicBezTo>
                  <a:lnTo>
                    <a:pt x="462" y="138"/>
                  </a:lnTo>
                  <a:cubicBezTo>
                    <a:pt x="472" y="86"/>
                    <a:pt x="483" y="43"/>
                    <a:pt x="4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98" name="Rect 0"/>
            <p:cNvSpPr>
              <a:spLocks/>
            </p:cNvSpPr>
            <p:nvPr/>
          </p:nvSpPr>
          <p:spPr>
            <a:xfrm rot="0">
              <a:off x="7690485" y="2724150"/>
              <a:ext cx="1270" cy="1905"/>
            </a:xfrm>
            <a:custGeom>
              <a:gdLst>
                <a:gd fmla="*/ 0 w 13" name="TX0"/>
                <a:gd fmla="*/ 1 h 56" name="TY0"/>
                <a:gd fmla="*/ 0 w 13" name="TX1"/>
                <a:gd fmla="*/ 33 h 56" name="TY1"/>
                <a:gd fmla="*/ 12 w 13" name="TX2"/>
                <a:gd fmla="*/ 55 h 56" name="TY2"/>
                <a:gd fmla="*/ 12 w 13" name="TX3"/>
                <a:gd fmla="*/ 33 h 56" name="TY3"/>
                <a:gd fmla="*/ 0 w 13" name="TX4"/>
                <a:gd fmla="*/ 1 h 56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3" h="56">
                  <a:moveTo>
                    <a:pt x="0" y="1"/>
                  </a:moveTo>
                  <a:lnTo>
                    <a:pt x="0" y="33"/>
                  </a:lnTo>
                  <a:cubicBezTo>
                    <a:pt x="12" y="33"/>
                    <a:pt x="12" y="44"/>
                    <a:pt x="12" y="55"/>
                  </a:cubicBezTo>
                  <a:lnTo>
                    <a:pt x="12" y="33"/>
                  </a:lnTo>
                  <a:cubicBezTo>
                    <a:pt x="12" y="22"/>
                    <a:pt x="12" y="11"/>
                    <a:pt x="0" y="1"/>
                  </a:cubicBezTo>
                  <a:close/>
                </a:path>
              </a:pathLst>
            </a:custGeom>
            <a:solidFill>
              <a:srgbClr val="B29D84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99" name="Rect 0"/>
            <p:cNvSpPr>
              <a:spLocks/>
            </p:cNvSpPr>
            <p:nvPr/>
          </p:nvSpPr>
          <p:spPr>
            <a:xfrm rot="0">
              <a:off x="7690485" y="2724785"/>
              <a:ext cx="1270" cy="3810"/>
            </a:xfrm>
            <a:custGeom>
              <a:gdLst>
                <a:gd fmla="*/ 0 w 13" name="TX0"/>
                <a:gd fmla="*/ 1 h 101" name="TY0"/>
                <a:gd fmla="*/ 12 w 13" name="TX1"/>
                <a:gd fmla="*/ 100 h 101" name="TY1"/>
                <a:gd fmla="*/ 12 w 13" name="TX2"/>
                <a:gd fmla="*/ 23 h 101" name="TY2"/>
                <a:gd fmla="*/ 0 w 13" name="TX3"/>
                <a:gd fmla="*/ 1 h 101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3" h="101">
                  <a:moveTo>
                    <a:pt x="0" y="1"/>
                  </a:moveTo>
                  <a:cubicBezTo>
                    <a:pt x="12" y="34"/>
                    <a:pt x="12" y="67"/>
                    <a:pt x="12" y="100"/>
                  </a:cubicBezTo>
                  <a:lnTo>
                    <a:pt x="12" y="23"/>
                  </a:lnTo>
                  <a:cubicBezTo>
                    <a:pt x="12" y="12"/>
                    <a:pt x="12" y="1"/>
                    <a:pt x="0" y="1"/>
                  </a:cubicBezTo>
                  <a:close/>
                </a:path>
              </a:pathLst>
            </a:custGeom>
            <a:solidFill>
              <a:srgbClr val="9C8C6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00" name="Rect 0"/>
            <p:cNvSpPr>
              <a:spLocks/>
            </p:cNvSpPr>
            <p:nvPr/>
          </p:nvSpPr>
          <p:spPr>
            <a:xfrm rot="0">
              <a:off x="7973060" y="3286125"/>
              <a:ext cx="1270" cy="635"/>
            </a:xfrm>
            <a:custGeom>
              <a:gdLst>
                <a:gd fmla="*/ 1 w 13" name="TX0"/>
                <a:gd fmla="*/ 0 h 12" name="TY0"/>
                <a:gd fmla="*/ 11 w 13" name="TX1"/>
                <a:gd fmla="*/ 11 h 12" name="TY1"/>
                <a:gd fmla="*/ 1 w 13" name="TX2"/>
                <a:gd fmla="*/ 0 h 12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13" h="12">
                  <a:moveTo>
                    <a:pt x="1" y="0"/>
                  </a:moveTo>
                  <a:cubicBezTo>
                    <a:pt x="1" y="0"/>
                    <a:pt x="1" y="11"/>
                    <a:pt x="11" y="1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01" name="Rect 0"/>
            <p:cNvSpPr>
              <a:spLocks/>
            </p:cNvSpPr>
            <p:nvPr/>
          </p:nvSpPr>
          <p:spPr>
            <a:xfrm rot="0">
              <a:off x="7690485" y="2667000"/>
              <a:ext cx="345440" cy="566420"/>
            </a:xfrm>
            <a:custGeom>
              <a:gdLst>
                <a:gd fmla="*/ 471 w 11980" name="TX0"/>
                <a:gd fmla="*/ 1 h 19633" name="TY0"/>
                <a:gd fmla="*/ 1 w 11980" name="TX1"/>
                <a:gd fmla="*/ 2004 h 19633" name="TY1"/>
                <a:gd fmla="*/ 1 w 11980" name="TX2"/>
                <a:gd fmla="*/ 2026 h 19633" name="TY2"/>
                <a:gd fmla="*/ 1 w 11980" name="TX3"/>
                <a:gd fmla="*/ 2103 h 19633" name="TY3"/>
                <a:gd fmla="*/ 55 w 11980" name="TX4"/>
                <a:gd fmla="*/ 2585 h 19633" name="TY4"/>
                <a:gd fmla="*/ 504 w 11980" name="TX5"/>
                <a:gd fmla="*/ 2585 h 19633" name="TY5"/>
                <a:gd fmla="*/ 1435 w 11980" name="TX6"/>
                <a:gd fmla="*/ 1807 h 19633" name="TY6"/>
                <a:gd fmla="*/ 1851 w 11980" name="TX7"/>
                <a:gd fmla="*/ 1753 h 19633" name="TY7"/>
                <a:gd fmla="*/ 2661 w 11980" name="TX8"/>
                <a:gd fmla="*/ 2322 h 19633" name="TY8"/>
                <a:gd fmla="*/ 2628 w 11980" name="TX9"/>
                <a:gd fmla="*/ 2585 h 19633" name="TY9"/>
                <a:gd fmla="*/ 3340 w 11980" name="TX10"/>
                <a:gd fmla="*/ 2585 h 19633" name="TY10"/>
                <a:gd fmla="*/ 3395 w 11980" name="TX11"/>
                <a:gd fmla="*/ 2475 h 19633" name="TY11"/>
                <a:gd fmla="*/ 3614 w 11980" name="TX12"/>
                <a:gd fmla="*/ 1325 h 19633" name="TY12"/>
                <a:gd fmla="*/ 2519 w 11980" name="TX13"/>
                <a:gd fmla="*/ 252 h 19633" name="TY13"/>
                <a:gd fmla="*/ 515 w 11980" name="TX14"/>
                <a:gd fmla="*/ 1 h 19633" name="TY14"/>
                <a:gd fmla="*/ 7018 w 11980" name="TX16"/>
                <a:gd fmla="*/ 2497 h 19633" name="TY16"/>
                <a:gd fmla="*/ 6996 w 11980" name="TX17"/>
                <a:gd fmla="*/ 2585 h 19633" name="TY17"/>
                <a:gd fmla="*/ 7413 w 11980" name="TX18"/>
                <a:gd fmla="*/ 2585 h 19633" name="TY18"/>
                <a:gd fmla="*/ 7018 w 11980" name="TX19"/>
                <a:gd fmla="*/ 2497 h 19633" name="TY19"/>
                <a:gd fmla="*/ 9811 w 11980" name="TX21"/>
                <a:gd fmla="*/ 2891 h 19633" name="TY21"/>
                <a:gd fmla="*/ 9811 w 11980" name="TX22"/>
                <a:gd fmla="*/ 11070 h 19633" name="TY22"/>
                <a:gd fmla="*/ 9865 w 11980" name="TX23"/>
                <a:gd fmla="*/ 10872 h 19633" name="TY23"/>
                <a:gd fmla="*/ 11278 w 11980" name="TX24"/>
                <a:gd fmla="*/ 4325 h 19633" name="TY24"/>
                <a:gd fmla="*/ 11354 w 11980" name="TX25"/>
                <a:gd fmla="*/ 4336 h 19633" name="TY25"/>
                <a:gd fmla="*/ 11814 w 11980" name="TX26"/>
                <a:gd fmla="*/ 4818 h 19633" name="TY26"/>
                <a:gd fmla="*/ 11967 w 11980" name="TX27"/>
                <a:gd fmla="*/ 4019 h 19633" name="TY27"/>
                <a:gd fmla="*/ 11979 w 11980" name="TX28"/>
                <a:gd fmla="*/ 3887 h 19633" name="TY28"/>
                <a:gd fmla="*/ 9811 w 11980" name="TX29"/>
                <a:gd fmla="*/ 2891 h 19633" name="TY29"/>
                <a:gd fmla="*/ 9811 w 11980" name="TX31"/>
                <a:gd fmla="*/ 12220 h 19633" name="TY31"/>
                <a:gd fmla="*/ 9811 w 11980" name="TX32"/>
                <a:gd fmla="*/ 14814 h 19633" name="TY32"/>
                <a:gd fmla="*/ 10347 w 11980" name="TX33"/>
                <a:gd fmla="*/ 12668 h 19633" name="TY33"/>
                <a:gd fmla="*/ 9811 w 11980" name="TX34"/>
                <a:gd fmla="*/ 12220 h 19633" name="TY34"/>
                <a:gd fmla="*/ 9811 w 11980" name="TX36"/>
                <a:gd fmla="*/ 19391 h 19633" name="TY36"/>
                <a:gd fmla="*/ 9811 w 11980" name="TX37"/>
                <a:gd fmla="*/ 19631 h 19633" name="TY37"/>
                <a:gd fmla="*/ 9931 w 11980" name="TX38"/>
                <a:gd fmla="*/ 19609 h 19633" name="TY38"/>
                <a:gd fmla="*/ 9811 w 11980" name="TX39"/>
                <a:gd fmla="*/ 19391 h 19633" name="TY3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</a:cxnLst>
              <a:rect l="l" t="t" r="r" b="b"/>
              <a:pathLst>
                <a:path w="11980" h="19633">
                  <a:moveTo>
                    <a:pt x="471" y="1"/>
                  </a:moveTo>
                  <a:cubicBezTo>
                    <a:pt x="230" y="646"/>
                    <a:pt x="11" y="1238"/>
                    <a:pt x="1" y="2004"/>
                  </a:cubicBezTo>
                  <a:lnTo>
                    <a:pt x="1" y="2026"/>
                  </a:lnTo>
                  <a:lnTo>
                    <a:pt x="1" y="2103"/>
                  </a:lnTo>
                  <a:cubicBezTo>
                    <a:pt x="11" y="2267"/>
                    <a:pt x="33" y="2431"/>
                    <a:pt x="55" y="2585"/>
                  </a:cubicBezTo>
                  <a:lnTo>
                    <a:pt x="504" y="2585"/>
                  </a:lnTo>
                  <a:cubicBezTo>
                    <a:pt x="723" y="2223"/>
                    <a:pt x="1030" y="1938"/>
                    <a:pt x="1435" y="1807"/>
                  </a:cubicBezTo>
                  <a:cubicBezTo>
                    <a:pt x="1566" y="1775"/>
                    <a:pt x="1709" y="1753"/>
                    <a:pt x="1851" y="1753"/>
                  </a:cubicBezTo>
                  <a:cubicBezTo>
                    <a:pt x="2234" y="1753"/>
                    <a:pt x="2585" y="1928"/>
                    <a:pt x="2661" y="2322"/>
                  </a:cubicBezTo>
                  <a:cubicBezTo>
                    <a:pt x="2672" y="2366"/>
                    <a:pt x="2661" y="2453"/>
                    <a:pt x="2628" y="2585"/>
                  </a:cubicBezTo>
                  <a:lnTo>
                    <a:pt x="3340" y="2585"/>
                  </a:lnTo>
                  <a:cubicBezTo>
                    <a:pt x="3373" y="2530"/>
                    <a:pt x="3395" y="2486"/>
                    <a:pt x="3395" y="2475"/>
                  </a:cubicBezTo>
                  <a:cubicBezTo>
                    <a:pt x="3559" y="2125"/>
                    <a:pt x="3646" y="1719"/>
                    <a:pt x="3614" y="1325"/>
                  </a:cubicBezTo>
                  <a:cubicBezTo>
                    <a:pt x="3559" y="592"/>
                    <a:pt x="3164" y="351"/>
                    <a:pt x="2519" y="252"/>
                  </a:cubicBezTo>
                  <a:cubicBezTo>
                    <a:pt x="2366" y="230"/>
                    <a:pt x="877" y="1"/>
                    <a:pt x="515" y="1"/>
                  </a:cubicBezTo>
                  <a:close/>
                  <a:moveTo>
                    <a:pt x="7018" y="2497"/>
                  </a:moveTo>
                  <a:cubicBezTo>
                    <a:pt x="7008" y="2530"/>
                    <a:pt x="7008" y="2551"/>
                    <a:pt x="6996" y="2585"/>
                  </a:cubicBezTo>
                  <a:lnTo>
                    <a:pt x="7413" y="2585"/>
                  </a:lnTo>
                  <a:cubicBezTo>
                    <a:pt x="7281" y="2563"/>
                    <a:pt x="7150" y="2530"/>
                    <a:pt x="7018" y="2497"/>
                  </a:cubicBezTo>
                  <a:close/>
                  <a:moveTo>
                    <a:pt x="9811" y="2891"/>
                  </a:moveTo>
                  <a:lnTo>
                    <a:pt x="9811" y="11070"/>
                  </a:lnTo>
                  <a:cubicBezTo>
                    <a:pt x="9821" y="11004"/>
                    <a:pt x="9843" y="10938"/>
                    <a:pt x="9865" y="10872"/>
                  </a:cubicBezTo>
                  <a:cubicBezTo>
                    <a:pt x="10040" y="10150"/>
                    <a:pt x="10161" y="4325"/>
                    <a:pt x="11278" y="4325"/>
                  </a:cubicBezTo>
                  <a:cubicBezTo>
                    <a:pt x="11300" y="4325"/>
                    <a:pt x="11332" y="4325"/>
                    <a:pt x="11354" y="4336"/>
                  </a:cubicBezTo>
                  <a:cubicBezTo>
                    <a:pt x="11584" y="4380"/>
                    <a:pt x="11738" y="4577"/>
                    <a:pt x="11814" y="4818"/>
                  </a:cubicBezTo>
                  <a:cubicBezTo>
                    <a:pt x="11825" y="4544"/>
                    <a:pt x="11880" y="4271"/>
                    <a:pt x="11967" y="4019"/>
                  </a:cubicBezTo>
                  <a:cubicBezTo>
                    <a:pt x="11979" y="3975"/>
                    <a:pt x="11979" y="3931"/>
                    <a:pt x="11979" y="3887"/>
                  </a:cubicBezTo>
                  <a:cubicBezTo>
                    <a:pt x="11376" y="3362"/>
                    <a:pt x="10610" y="3066"/>
                    <a:pt x="9811" y="2891"/>
                  </a:cubicBezTo>
                  <a:close/>
                  <a:moveTo>
                    <a:pt x="9811" y="12220"/>
                  </a:moveTo>
                  <a:lnTo>
                    <a:pt x="9811" y="14814"/>
                  </a:lnTo>
                  <a:cubicBezTo>
                    <a:pt x="10249" y="14157"/>
                    <a:pt x="10599" y="13402"/>
                    <a:pt x="10347" y="12668"/>
                  </a:cubicBezTo>
                  <a:cubicBezTo>
                    <a:pt x="10106" y="12636"/>
                    <a:pt x="9920" y="12449"/>
                    <a:pt x="9811" y="12220"/>
                  </a:cubicBezTo>
                  <a:close/>
                  <a:moveTo>
                    <a:pt x="9811" y="19391"/>
                  </a:moveTo>
                  <a:lnTo>
                    <a:pt x="9811" y="19631"/>
                  </a:lnTo>
                  <a:cubicBezTo>
                    <a:pt x="9855" y="19621"/>
                    <a:pt x="9887" y="19621"/>
                    <a:pt x="9931" y="19609"/>
                  </a:cubicBezTo>
                  <a:cubicBezTo>
                    <a:pt x="9898" y="19533"/>
                    <a:pt x="9855" y="19468"/>
                    <a:pt x="9811" y="19391"/>
                  </a:cubicBezTo>
                  <a:close/>
                </a:path>
              </a:pathLst>
            </a:custGeom>
            <a:solidFill>
              <a:schemeClr val="dk1">
                <a:alpha val="981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02" name="Rect 0"/>
            <p:cNvSpPr>
              <a:spLocks/>
            </p:cNvSpPr>
            <p:nvPr/>
          </p:nvSpPr>
          <p:spPr>
            <a:xfrm rot="0">
              <a:off x="7704455" y="2649220"/>
              <a:ext cx="6350" cy="15240"/>
            </a:xfrm>
            <a:custGeom>
              <a:gdLst>
                <a:gd fmla="*/ 187 w 199" name="TX0"/>
                <a:gd fmla="*/ 1 h 506" name="TY0"/>
                <a:gd fmla="*/ 0 w 199" name="TX1"/>
                <a:gd fmla="*/ 504 h 506" name="TY1"/>
                <a:gd fmla="*/ 197 w 199" name="TX2"/>
                <a:gd fmla="*/ 11 h 506" name="TY2"/>
                <a:gd fmla="*/ 187 w 199" name="TX3"/>
                <a:gd fmla="*/ 1 h 506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99" h="506">
                  <a:moveTo>
                    <a:pt x="187" y="1"/>
                  </a:moveTo>
                  <a:cubicBezTo>
                    <a:pt x="121" y="165"/>
                    <a:pt x="55" y="329"/>
                    <a:pt x="0" y="504"/>
                  </a:cubicBezTo>
                  <a:lnTo>
                    <a:pt x="197" y="11"/>
                  </a:lnTo>
                  <a:cubicBezTo>
                    <a:pt x="197" y="11"/>
                    <a:pt x="187" y="11"/>
                    <a:pt x="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03" name="Rect 0"/>
            <p:cNvSpPr>
              <a:spLocks/>
            </p:cNvSpPr>
            <p:nvPr/>
          </p:nvSpPr>
          <p:spPr>
            <a:xfrm rot="0">
              <a:off x="7703185" y="2649220"/>
              <a:ext cx="8255" cy="19050"/>
            </a:xfrm>
            <a:custGeom>
              <a:gdLst>
                <a:gd fmla="*/ 230 w 265" name="TX0"/>
                <a:gd fmla="*/ 0 h 637" name="TY0"/>
                <a:gd fmla="*/ 33 w 265" name="TX1"/>
                <a:gd fmla="*/ 493 h 637" name="TY1"/>
                <a:gd fmla="*/ 2 w 265" name="TX2"/>
                <a:gd fmla="*/ 631 h 637" name="TY2"/>
                <a:gd fmla="*/ 2 w 265" name="TX3"/>
                <a:gd fmla="*/ 631 h 637" name="TY3"/>
                <a:gd fmla="*/ 33 w 265" name="TX4"/>
                <a:gd fmla="*/ 625 h 637" name="TY4"/>
                <a:gd fmla="*/ 263 w 265" name="TX5"/>
                <a:gd fmla="*/ 22 h 637" name="TY5"/>
                <a:gd fmla="*/ 230 w 265" name="TX6"/>
                <a:gd fmla="*/ 0 h 637" name="TY6"/>
                <a:gd fmla="*/ 2 w 265" name="TX8"/>
                <a:gd fmla="*/ 631 h 637" name="TY8"/>
                <a:gd fmla="*/ 1 w 265" name="TX9"/>
                <a:gd fmla="*/ 635 h 637" name="TY9"/>
                <a:gd fmla="*/ 2 w 265" name="TX10"/>
                <a:gd fmla="*/ 631 h 637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265" h="637">
                  <a:moveTo>
                    <a:pt x="230" y="0"/>
                  </a:moveTo>
                  <a:lnTo>
                    <a:pt x="33" y="493"/>
                  </a:lnTo>
                  <a:cubicBezTo>
                    <a:pt x="23" y="536"/>
                    <a:pt x="12" y="579"/>
                    <a:pt x="2" y="631"/>
                  </a:cubicBezTo>
                  <a:lnTo>
                    <a:pt x="2" y="631"/>
                  </a:lnTo>
                  <a:cubicBezTo>
                    <a:pt x="4" y="625"/>
                    <a:pt x="15" y="625"/>
                    <a:pt x="33" y="625"/>
                  </a:cubicBezTo>
                  <a:cubicBezTo>
                    <a:pt x="110" y="428"/>
                    <a:pt x="186" y="231"/>
                    <a:pt x="263" y="22"/>
                  </a:cubicBezTo>
                  <a:cubicBezTo>
                    <a:pt x="252" y="12"/>
                    <a:pt x="242" y="12"/>
                    <a:pt x="230" y="0"/>
                  </a:cubicBezTo>
                  <a:close/>
                  <a:moveTo>
                    <a:pt x="2" y="631"/>
                  </a:moveTo>
                  <a:cubicBezTo>
                    <a:pt x="1" y="632"/>
                    <a:pt x="1" y="634"/>
                    <a:pt x="1" y="635"/>
                  </a:cubicBezTo>
                  <a:cubicBezTo>
                    <a:pt x="1" y="634"/>
                    <a:pt x="1" y="632"/>
                    <a:pt x="2" y="6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04" name="Rect 0"/>
            <p:cNvSpPr>
              <a:spLocks/>
            </p:cNvSpPr>
            <p:nvPr/>
          </p:nvSpPr>
          <p:spPr>
            <a:xfrm rot="0">
              <a:off x="7704455" y="2626995"/>
              <a:ext cx="189230" cy="115570"/>
            </a:xfrm>
            <a:custGeom>
              <a:gdLst>
                <a:gd fmla="*/ 4401 w 6549" name="TX0"/>
                <a:gd fmla="*/ 3964 h 3987" name="TY0"/>
                <a:gd fmla="*/ 3964 w 6549" name="TX1"/>
                <a:gd fmla="*/ 3986 h 3987" name="TY1"/>
                <a:gd fmla="*/ 4861 w 6549" name="TX2"/>
                <a:gd fmla="*/ 3986 h 3987" name="TY2"/>
                <a:gd fmla="*/ 4401 w 6549" name="TX3"/>
                <a:gd fmla="*/ 3964 h 3987" name="TY3"/>
                <a:gd fmla="*/ 4730 w 6549" name="TX5"/>
                <a:gd fmla="*/ 0 h 3987" name="TY5"/>
                <a:gd fmla="*/ 4182 w 6549" name="TX6"/>
                <a:gd fmla="*/ 438 h 3987" name="TY6"/>
                <a:gd fmla="*/ 2595 w 6549" name="TX7"/>
                <a:gd fmla="*/ 1161 h 3987" name="TY7"/>
                <a:gd fmla="*/ 1895 w 6549" name="TX8"/>
                <a:gd fmla="*/ 1227 h 3987" name="TY8"/>
                <a:gd fmla="*/ 230 w 6549" name="TX9"/>
                <a:gd fmla="*/ 799 h 3987" name="TY9"/>
                <a:gd fmla="*/ 0 w 6549" name="TX10"/>
                <a:gd fmla="*/ 1402 h 3987" name="TY10"/>
                <a:gd fmla="*/ 44 w 6549" name="TX11"/>
                <a:gd fmla="*/ 1402 h 3987" name="TY11"/>
                <a:gd fmla="*/ 2048 w 6549" name="TX12"/>
                <a:gd fmla="*/ 1653 h 3987" name="TY12"/>
                <a:gd fmla="*/ 3143 w 6549" name="TX13"/>
                <a:gd fmla="*/ 2726 h 3987" name="TY13"/>
                <a:gd fmla="*/ 2924 w 6549" name="TX14"/>
                <a:gd fmla="*/ 3876 h 3987" name="TY14"/>
                <a:gd fmla="*/ 2869 w 6549" name="TX15"/>
                <a:gd fmla="*/ 3986 h 3987" name="TY15"/>
                <a:gd fmla="*/ 3832 w 6549" name="TX16"/>
                <a:gd fmla="*/ 3986 h 3987" name="TY16"/>
                <a:gd fmla="*/ 4204 w 6549" name="TX17"/>
                <a:gd fmla="*/ 3952 h 3987" name="TY17"/>
                <a:gd fmla="*/ 4435 w 6549" name="TX18"/>
                <a:gd fmla="*/ 3942 h 3987" name="TY18"/>
                <a:gd fmla="*/ 4861 w 6549" name="TX19"/>
                <a:gd fmla="*/ 3964 h 3987" name="TY19"/>
                <a:gd fmla="*/ 5004 w 6549" name="TX20"/>
                <a:gd fmla="*/ 3986 h 3987" name="TY20"/>
                <a:gd fmla="*/ 5442 w 6549" name="TX21"/>
                <a:gd fmla="*/ 3986 h 3987" name="TY21"/>
                <a:gd fmla="*/ 5299 w 6549" name="TX22"/>
                <a:gd fmla="*/ 3821 h 3987" name="TY22"/>
                <a:gd fmla="*/ 5146 w 6549" name="TX23"/>
                <a:gd fmla="*/ 3712 h 3987" name="TY23"/>
                <a:gd fmla="*/ 4960 w 6549" name="TX24"/>
                <a:gd fmla="*/ 3668 h 3987" name="TY24"/>
                <a:gd fmla="*/ 4883 w 6549" name="TX25"/>
                <a:gd fmla="*/ 3668 h 3987" name="TY25"/>
                <a:gd fmla="*/ 4566 w 6549" name="TX26"/>
                <a:gd fmla="*/ 3679 h 3987" name="TY26"/>
                <a:gd fmla="*/ 4544 w 6549" name="TX27"/>
                <a:gd fmla="*/ 3679 h 3987" name="TY27"/>
                <a:gd fmla="*/ 4369 w 6549" name="TX28"/>
                <a:gd fmla="*/ 3668 h 3987" name="TY28"/>
                <a:gd fmla="*/ 4182 w 6549" name="TX29"/>
                <a:gd fmla="*/ 3602 h 3987" name="TY29"/>
                <a:gd fmla="*/ 4019 w 6549" name="TX30"/>
                <a:gd fmla="*/ 3493 h 3987" name="TY30"/>
                <a:gd fmla="*/ 3876 w 6549" name="TX31"/>
                <a:gd fmla="*/ 3351 h 3987" name="TY31"/>
                <a:gd fmla="*/ 3778 w 6549" name="TX32"/>
                <a:gd fmla="*/ 3186 h 3987" name="TY32"/>
                <a:gd fmla="*/ 3734 w 6549" name="TX33"/>
                <a:gd fmla="*/ 3088 h 3987" name="TY33"/>
                <a:gd fmla="*/ 3690 w 6549" name="TX34"/>
                <a:gd fmla="*/ 3000 h 3987" name="TY34"/>
                <a:gd fmla="*/ 3569 w 6549" name="TX35"/>
                <a:gd fmla="*/ 2628 h 3987" name="TY35"/>
                <a:gd fmla="*/ 3350 w 6549" name="TX36"/>
                <a:gd fmla="*/ 1884 h 3987" name="TY36"/>
                <a:gd fmla="*/ 3187 w 6549" name="TX37"/>
                <a:gd fmla="*/ 1522 h 3987" name="TY37"/>
                <a:gd fmla="*/ 3131 w 6549" name="TX38"/>
                <a:gd fmla="*/ 1446 h 3987" name="TY38"/>
                <a:gd fmla="*/ 3088 w 6549" name="TX39"/>
                <a:gd fmla="*/ 1358 h 3987" name="TY39"/>
                <a:gd fmla="*/ 3055 w 6549" name="TX40"/>
                <a:gd fmla="*/ 1314 h 3987" name="TY40"/>
                <a:gd fmla="*/ 3033 w 6549" name="TX41"/>
                <a:gd fmla="*/ 1281 h 3987" name="TY41"/>
                <a:gd fmla="*/ 2968 w 6549" name="TX42"/>
                <a:gd fmla="*/ 1193 h 3987" name="TY42"/>
                <a:gd fmla="*/ 2968 w 6549" name="TX43"/>
                <a:gd fmla="*/ 1193 h 3987" name="TY43"/>
                <a:gd fmla="*/ 3197 w 6549" name="TX44"/>
                <a:gd fmla="*/ 1522 h 3987" name="TY44"/>
                <a:gd fmla="*/ 3362 w 6549" name="TX45"/>
                <a:gd fmla="*/ 1872 h 3987" name="TY45"/>
                <a:gd fmla="*/ 3591 w 6549" name="TX46"/>
                <a:gd fmla="*/ 2617 h 3987" name="TY46"/>
                <a:gd fmla="*/ 3625 w 6549" name="TX47"/>
                <a:gd fmla="*/ 2716 h 3987" name="TY47"/>
                <a:gd fmla="*/ 3657 w 6549" name="TX48"/>
                <a:gd fmla="*/ 2803 h 3987" name="TY48"/>
                <a:gd fmla="*/ 3690 w 6549" name="TX49"/>
                <a:gd fmla="*/ 2901 h 3987" name="TY49"/>
                <a:gd fmla="*/ 3723 w 6549" name="TX50"/>
                <a:gd fmla="*/ 2989 h 3987" name="TY50"/>
                <a:gd fmla="*/ 3756 w 6549" name="TX51"/>
                <a:gd fmla="*/ 3088 h 3987" name="TY51"/>
                <a:gd fmla="*/ 3800 w 6549" name="TX52"/>
                <a:gd fmla="*/ 3164 h 3987" name="TY52"/>
                <a:gd fmla="*/ 3898 w 6549" name="TX53"/>
                <a:gd fmla="*/ 3329 h 3987" name="TY53"/>
                <a:gd fmla="*/ 4041 w 6549" name="TX54"/>
                <a:gd fmla="*/ 3471 h 3987" name="TY54"/>
                <a:gd fmla="*/ 4194 w 6549" name="TX55"/>
                <a:gd fmla="*/ 3580 h 3987" name="TY55"/>
                <a:gd fmla="*/ 4380 w 6549" name="TX56"/>
                <a:gd fmla="*/ 3635 h 3987" name="TY56"/>
                <a:gd fmla="*/ 4544 w 6549" name="TX57"/>
                <a:gd fmla="*/ 3657 h 3987" name="TY57"/>
                <a:gd fmla="*/ 4566 w 6549" name="TX58"/>
                <a:gd fmla="*/ 3657 h 3987" name="TY58"/>
                <a:gd fmla="*/ 4873 w 6549" name="TX59"/>
                <a:gd fmla="*/ 3646 h 3987" name="TY59"/>
                <a:gd fmla="*/ 4960 w 6549" name="TX60"/>
                <a:gd fmla="*/ 3646 h 3987" name="TY60"/>
                <a:gd fmla="*/ 5157 w 6549" name="TX61"/>
                <a:gd fmla="*/ 3690 h 3987" name="TY61"/>
                <a:gd fmla="*/ 5321 w 6549" name="TX62"/>
                <a:gd fmla="*/ 3799 h 3987" name="TY62"/>
                <a:gd fmla="*/ 5464 w 6549" name="TX63"/>
                <a:gd fmla="*/ 3986 h 3987" name="TY63"/>
                <a:gd fmla="*/ 6525 w 6549" name="TX64"/>
                <a:gd fmla="*/ 3986 h 3987" name="TY64"/>
                <a:gd fmla="*/ 6547 w 6549" name="TX65"/>
                <a:gd fmla="*/ 3898 h 3987" name="TY65"/>
                <a:gd fmla="*/ 5749 w 6549" name="TX66"/>
                <a:gd fmla="*/ 3383 h 3987" name="TY66"/>
                <a:gd fmla="*/ 5453 w 6549" name="TX67"/>
                <a:gd fmla="*/ 2113 h 3987" name="TY67"/>
                <a:gd fmla="*/ 4741 w 6549" name="TX68"/>
                <a:gd fmla="*/ 1084 h 3987" name="TY68"/>
                <a:gd fmla="*/ 4697 w 6549" name="TX69"/>
                <a:gd fmla="*/ 920 h 3987" name="TY69"/>
                <a:gd fmla="*/ 4664 w 6549" name="TX70"/>
                <a:gd fmla="*/ 931 h 3987" name="TY70"/>
                <a:gd fmla="*/ 4676 w 6549" name="TX71"/>
                <a:gd fmla="*/ 515 h 3987" name="TY71"/>
                <a:gd fmla="*/ 4730 w 6549" name="TX72"/>
                <a:gd fmla="*/ 55 h 3987" name="TY72"/>
                <a:gd fmla="*/ 4730 w 6549" name="TX73"/>
                <a:gd fmla="*/ 0 h 3987" name="TY7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</a:cxnLst>
              <a:rect l="l" t="t" r="r" b="b"/>
              <a:pathLst>
                <a:path w="6549" h="3987">
                  <a:moveTo>
                    <a:pt x="4401" y="3964"/>
                  </a:moveTo>
                  <a:cubicBezTo>
                    <a:pt x="4248" y="3964"/>
                    <a:pt x="4106" y="3974"/>
                    <a:pt x="3964" y="3986"/>
                  </a:cubicBezTo>
                  <a:lnTo>
                    <a:pt x="4861" y="3986"/>
                  </a:lnTo>
                  <a:cubicBezTo>
                    <a:pt x="4708" y="3974"/>
                    <a:pt x="4555" y="3964"/>
                    <a:pt x="4401" y="3964"/>
                  </a:cubicBezTo>
                  <a:close/>
                  <a:moveTo>
                    <a:pt x="4730" y="0"/>
                  </a:moveTo>
                  <a:cubicBezTo>
                    <a:pt x="4555" y="154"/>
                    <a:pt x="4380" y="307"/>
                    <a:pt x="4182" y="438"/>
                  </a:cubicBezTo>
                  <a:cubicBezTo>
                    <a:pt x="3690" y="755"/>
                    <a:pt x="3165" y="1030"/>
                    <a:pt x="2595" y="1161"/>
                  </a:cubicBezTo>
                  <a:cubicBezTo>
                    <a:pt x="2365" y="1205"/>
                    <a:pt x="2136" y="1227"/>
                    <a:pt x="1895" y="1227"/>
                  </a:cubicBezTo>
                  <a:cubicBezTo>
                    <a:pt x="1314" y="1227"/>
                    <a:pt x="734" y="1084"/>
                    <a:pt x="230" y="799"/>
                  </a:cubicBezTo>
                  <a:cubicBezTo>
                    <a:pt x="153" y="1008"/>
                    <a:pt x="77" y="1205"/>
                    <a:pt x="0" y="1402"/>
                  </a:cubicBezTo>
                  <a:lnTo>
                    <a:pt x="44" y="1402"/>
                  </a:lnTo>
                  <a:cubicBezTo>
                    <a:pt x="406" y="1402"/>
                    <a:pt x="1895" y="1631"/>
                    <a:pt x="2048" y="1653"/>
                  </a:cubicBezTo>
                  <a:cubicBezTo>
                    <a:pt x="2693" y="1752"/>
                    <a:pt x="3088" y="1993"/>
                    <a:pt x="3143" y="2726"/>
                  </a:cubicBezTo>
                  <a:cubicBezTo>
                    <a:pt x="3175" y="3120"/>
                    <a:pt x="3088" y="3526"/>
                    <a:pt x="2924" y="3876"/>
                  </a:cubicBezTo>
                  <a:cubicBezTo>
                    <a:pt x="2924" y="3887"/>
                    <a:pt x="2902" y="3931"/>
                    <a:pt x="2869" y="3986"/>
                  </a:cubicBezTo>
                  <a:lnTo>
                    <a:pt x="3832" y="3986"/>
                  </a:lnTo>
                  <a:cubicBezTo>
                    <a:pt x="3953" y="3974"/>
                    <a:pt x="4084" y="3952"/>
                    <a:pt x="4204" y="3952"/>
                  </a:cubicBezTo>
                  <a:cubicBezTo>
                    <a:pt x="4281" y="3942"/>
                    <a:pt x="4358" y="3942"/>
                    <a:pt x="4435" y="3942"/>
                  </a:cubicBezTo>
                  <a:cubicBezTo>
                    <a:pt x="4577" y="3942"/>
                    <a:pt x="4719" y="3952"/>
                    <a:pt x="4861" y="3964"/>
                  </a:cubicBezTo>
                  <a:cubicBezTo>
                    <a:pt x="4905" y="3974"/>
                    <a:pt x="4960" y="3974"/>
                    <a:pt x="5004" y="3986"/>
                  </a:cubicBezTo>
                  <a:lnTo>
                    <a:pt x="5442" y="3986"/>
                  </a:lnTo>
                  <a:cubicBezTo>
                    <a:pt x="5398" y="3931"/>
                    <a:pt x="5354" y="3865"/>
                    <a:pt x="5299" y="3821"/>
                  </a:cubicBezTo>
                  <a:cubicBezTo>
                    <a:pt x="5255" y="3777"/>
                    <a:pt x="5201" y="3733"/>
                    <a:pt x="5146" y="3712"/>
                  </a:cubicBezTo>
                  <a:cubicBezTo>
                    <a:pt x="5080" y="3690"/>
                    <a:pt x="5026" y="3679"/>
                    <a:pt x="4960" y="3668"/>
                  </a:cubicBezTo>
                  <a:lnTo>
                    <a:pt x="4883" y="3668"/>
                  </a:lnTo>
                  <a:cubicBezTo>
                    <a:pt x="4774" y="3668"/>
                    <a:pt x="4676" y="3679"/>
                    <a:pt x="4566" y="3679"/>
                  </a:cubicBezTo>
                  <a:lnTo>
                    <a:pt x="4544" y="3679"/>
                  </a:lnTo>
                  <a:cubicBezTo>
                    <a:pt x="4489" y="3679"/>
                    <a:pt x="4423" y="3679"/>
                    <a:pt x="4369" y="3668"/>
                  </a:cubicBezTo>
                  <a:cubicBezTo>
                    <a:pt x="4303" y="3657"/>
                    <a:pt x="4238" y="3635"/>
                    <a:pt x="4182" y="3602"/>
                  </a:cubicBezTo>
                  <a:cubicBezTo>
                    <a:pt x="4128" y="3570"/>
                    <a:pt x="4073" y="3536"/>
                    <a:pt x="4019" y="3493"/>
                  </a:cubicBezTo>
                  <a:cubicBezTo>
                    <a:pt x="3964" y="3449"/>
                    <a:pt x="3920" y="3394"/>
                    <a:pt x="3876" y="3351"/>
                  </a:cubicBezTo>
                  <a:cubicBezTo>
                    <a:pt x="3844" y="3296"/>
                    <a:pt x="3800" y="3241"/>
                    <a:pt x="3778" y="3186"/>
                  </a:cubicBezTo>
                  <a:cubicBezTo>
                    <a:pt x="3756" y="3154"/>
                    <a:pt x="3745" y="3120"/>
                    <a:pt x="3734" y="3088"/>
                  </a:cubicBezTo>
                  <a:cubicBezTo>
                    <a:pt x="3712" y="3066"/>
                    <a:pt x="3701" y="3033"/>
                    <a:pt x="3690" y="3000"/>
                  </a:cubicBezTo>
                  <a:cubicBezTo>
                    <a:pt x="3646" y="2879"/>
                    <a:pt x="3613" y="2748"/>
                    <a:pt x="3569" y="2628"/>
                  </a:cubicBezTo>
                  <a:cubicBezTo>
                    <a:pt x="3504" y="2376"/>
                    <a:pt x="3438" y="2124"/>
                    <a:pt x="3350" y="1884"/>
                  </a:cubicBezTo>
                  <a:cubicBezTo>
                    <a:pt x="3307" y="1752"/>
                    <a:pt x="3252" y="1643"/>
                    <a:pt x="3187" y="1522"/>
                  </a:cubicBezTo>
                  <a:lnTo>
                    <a:pt x="3131" y="1446"/>
                  </a:lnTo>
                  <a:cubicBezTo>
                    <a:pt x="3121" y="1412"/>
                    <a:pt x="3099" y="1390"/>
                    <a:pt x="3088" y="1358"/>
                  </a:cubicBezTo>
                  <a:lnTo>
                    <a:pt x="3055" y="1314"/>
                  </a:lnTo>
                  <a:lnTo>
                    <a:pt x="3033" y="1281"/>
                  </a:lnTo>
                  <a:lnTo>
                    <a:pt x="2968" y="1193"/>
                  </a:lnTo>
                  <a:lnTo>
                    <a:pt x="2968" y="1193"/>
                  </a:lnTo>
                  <a:cubicBezTo>
                    <a:pt x="3055" y="1303"/>
                    <a:pt x="3131" y="1402"/>
                    <a:pt x="3197" y="1522"/>
                  </a:cubicBezTo>
                  <a:cubicBezTo>
                    <a:pt x="3263" y="1631"/>
                    <a:pt x="3318" y="1752"/>
                    <a:pt x="3362" y="1872"/>
                  </a:cubicBezTo>
                  <a:cubicBezTo>
                    <a:pt x="3460" y="2113"/>
                    <a:pt x="3526" y="2376"/>
                    <a:pt x="3591" y="2617"/>
                  </a:cubicBezTo>
                  <a:lnTo>
                    <a:pt x="3625" y="2716"/>
                  </a:lnTo>
                  <a:cubicBezTo>
                    <a:pt x="3635" y="2748"/>
                    <a:pt x="3646" y="2781"/>
                    <a:pt x="3657" y="2803"/>
                  </a:cubicBezTo>
                  <a:lnTo>
                    <a:pt x="3690" y="2901"/>
                  </a:lnTo>
                  <a:lnTo>
                    <a:pt x="3723" y="2989"/>
                  </a:lnTo>
                  <a:cubicBezTo>
                    <a:pt x="3723" y="3022"/>
                    <a:pt x="3745" y="3055"/>
                    <a:pt x="3756" y="3088"/>
                  </a:cubicBezTo>
                  <a:cubicBezTo>
                    <a:pt x="3766" y="3110"/>
                    <a:pt x="3778" y="3142"/>
                    <a:pt x="3800" y="3164"/>
                  </a:cubicBezTo>
                  <a:cubicBezTo>
                    <a:pt x="3822" y="3230"/>
                    <a:pt x="3865" y="3285"/>
                    <a:pt x="3898" y="3329"/>
                  </a:cubicBezTo>
                  <a:cubicBezTo>
                    <a:pt x="3942" y="3383"/>
                    <a:pt x="3985" y="3427"/>
                    <a:pt x="4041" y="3471"/>
                  </a:cubicBezTo>
                  <a:cubicBezTo>
                    <a:pt x="4084" y="3514"/>
                    <a:pt x="4139" y="3548"/>
                    <a:pt x="4194" y="3580"/>
                  </a:cubicBezTo>
                  <a:cubicBezTo>
                    <a:pt x="4248" y="3602"/>
                    <a:pt x="4314" y="3624"/>
                    <a:pt x="4380" y="3635"/>
                  </a:cubicBezTo>
                  <a:cubicBezTo>
                    <a:pt x="4435" y="3646"/>
                    <a:pt x="4489" y="3657"/>
                    <a:pt x="4544" y="3657"/>
                  </a:cubicBezTo>
                  <a:lnTo>
                    <a:pt x="4566" y="3657"/>
                  </a:lnTo>
                  <a:cubicBezTo>
                    <a:pt x="4664" y="3657"/>
                    <a:pt x="4774" y="3646"/>
                    <a:pt x="4873" y="3646"/>
                  </a:cubicBezTo>
                  <a:lnTo>
                    <a:pt x="4960" y="3646"/>
                  </a:lnTo>
                  <a:cubicBezTo>
                    <a:pt x="5026" y="3646"/>
                    <a:pt x="5092" y="3657"/>
                    <a:pt x="5157" y="3690"/>
                  </a:cubicBezTo>
                  <a:cubicBezTo>
                    <a:pt x="5212" y="3712"/>
                    <a:pt x="5267" y="3755"/>
                    <a:pt x="5321" y="3799"/>
                  </a:cubicBezTo>
                  <a:cubicBezTo>
                    <a:pt x="5376" y="3854"/>
                    <a:pt x="5431" y="3920"/>
                    <a:pt x="5464" y="3986"/>
                  </a:cubicBezTo>
                  <a:lnTo>
                    <a:pt x="6525" y="3986"/>
                  </a:lnTo>
                  <a:cubicBezTo>
                    <a:pt x="6537" y="3952"/>
                    <a:pt x="6537" y="3931"/>
                    <a:pt x="6547" y="3898"/>
                  </a:cubicBezTo>
                  <a:cubicBezTo>
                    <a:pt x="6230" y="3799"/>
                    <a:pt x="5956" y="3646"/>
                    <a:pt x="5749" y="3383"/>
                  </a:cubicBezTo>
                  <a:cubicBezTo>
                    <a:pt x="5474" y="3033"/>
                    <a:pt x="5398" y="2562"/>
                    <a:pt x="5453" y="2113"/>
                  </a:cubicBezTo>
                  <a:cubicBezTo>
                    <a:pt x="5114" y="1862"/>
                    <a:pt x="4851" y="1500"/>
                    <a:pt x="4741" y="1084"/>
                  </a:cubicBezTo>
                  <a:cubicBezTo>
                    <a:pt x="4719" y="1030"/>
                    <a:pt x="4708" y="974"/>
                    <a:pt x="4697" y="920"/>
                  </a:cubicBezTo>
                  <a:cubicBezTo>
                    <a:pt x="4686" y="920"/>
                    <a:pt x="4676" y="931"/>
                    <a:pt x="4664" y="931"/>
                  </a:cubicBezTo>
                  <a:cubicBezTo>
                    <a:pt x="4664" y="789"/>
                    <a:pt x="4664" y="657"/>
                    <a:pt x="4676" y="515"/>
                  </a:cubicBezTo>
                  <a:cubicBezTo>
                    <a:pt x="4676" y="361"/>
                    <a:pt x="4697" y="208"/>
                    <a:pt x="4730" y="55"/>
                  </a:cubicBezTo>
                  <a:lnTo>
                    <a:pt x="4730" y="0"/>
                  </a:lnTo>
                  <a:close/>
                </a:path>
              </a:pathLst>
            </a:custGeom>
            <a:solidFill>
              <a:srgbClr val="554B69">
                <a:alpha val="35717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05" name="Rect 0"/>
            <p:cNvSpPr>
              <a:spLocks/>
            </p:cNvSpPr>
            <p:nvPr/>
          </p:nvSpPr>
          <p:spPr>
            <a:xfrm rot="0">
              <a:off x="7814945" y="2740660"/>
              <a:ext cx="34290" cy="1905"/>
            </a:xfrm>
            <a:custGeom>
              <a:gdLst>
                <a:gd fmla="*/ 603 w 1174" name="TX0"/>
                <a:gd fmla="*/ 1 h 46" name="TY0"/>
                <a:gd fmla="*/ 372 w 1174" name="TX1"/>
                <a:gd fmla="*/ 11 h 46" name="TY1"/>
                <a:gd fmla="*/ 0 w 1174" name="TX2"/>
                <a:gd fmla="*/ 45 h 46" name="TY2"/>
                <a:gd fmla="*/ 132 w 1174" name="TX3"/>
                <a:gd fmla="*/ 45 h 46" name="TY3"/>
                <a:gd fmla="*/ 569 w 1174" name="TX4"/>
                <a:gd fmla="*/ 23 h 46" name="TY4"/>
                <a:gd fmla="*/ 1029 w 1174" name="TX5"/>
                <a:gd fmla="*/ 45 h 46" name="TY5"/>
                <a:gd fmla="*/ 1172 w 1174" name="TX6"/>
                <a:gd fmla="*/ 45 h 46" name="TY6"/>
                <a:gd fmla="*/ 1029 w 1174" name="TX7"/>
                <a:gd fmla="*/ 23 h 46" name="TY7"/>
                <a:gd fmla="*/ 603 w 1174" name="TX8"/>
                <a:gd fmla="*/ 1 h 46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1174" h="46">
                  <a:moveTo>
                    <a:pt x="603" y="1"/>
                  </a:moveTo>
                  <a:cubicBezTo>
                    <a:pt x="526" y="1"/>
                    <a:pt x="449" y="1"/>
                    <a:pt x="372" y="11"/>
                  </a:cubicBezTo>
                  <a:cubicBezTo>
                    <a:pt x="252" y="11"/>
                    <a:pt x="121" y="33"/>
                    <a:pt x="0" y="45"/>
                  </a:cubicBezTo>
                  <a:lnTo>
                    <a:pt x="132" y="45"/>
                  </a:lnTo>
                  <a:cubicBezTo>
                    <a:pt x="274" y="33"/>
                    <a:pt x="416" y="23"/>
                    <a:pt x="569" y="23"/>
                  </a:cubicBezTo>
                  <a:cubicBezTo>
                    <a:pt x="723" y="23"/>
                    <a:pt x="876" y="33"/>
                    <a:pt x="1029" y="45"/>
                  </a:cubicBezTo>
                  <a:lnTo>
                    <a:pt x="1172" y="45"/>
                  </a:lnTo>
                  <a:cubicBezTo>
                    <a:pt x="1128" y="33"/>
                    <a:pt x="1073" y="33"/>
                    <a:pt x="1029" y="23"/>
                  </a:cubicBezTo>
                  <a:cubicBezTo>
                    <a:pt x="887" y="11"/>
                    <a:pt x="745" y="1"/>
                    <a:pt x="603" y="1"/>
                  </a:cubicBezTo>
                  <a:close/>
                </a:path>
              </a:pathLst>
            </a:custGeom>
            <a:solidFill>
              <a:srgbClr val="795D2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06" name="Rect 0"/>
            <p:cNvSpPr>
              <a:spLocks/>
            </p:cNvSpPr>
            <p:nvPr/>
          </p:nvSpPr>
          <p:spPr>
            <a:xfrm rot="0">
              <a:off x="7789545" y="2661285"/>
              <a:ext cx="72390" cy="81280"/>
            </a:xfrm>
            <a:custGeom>
              <a:gdLst>
                <a:gd fmla="*/ 1 w 2498" name="TX0"/>
                <a:gd fmla="*/ 0 h 2794" name="TY0"/>
                <a:gd fmla="*/ 66 w 2498" name="TX1"/>
                <a:gd fmla="*/ 88 h 2794" name="TY1"/>
                <a:gd fmla="*/ 88 w 2498" name="TX2"/>
                <a:gd fmla="*/ 121 h 2794" name="TY2"/>
                <a:gd fmla="*/ 121 w 2498" name="TX3"/>
                <a:gd fmla="*/ 165 h 2794" name="TY3"/>
                <a:gd fmla="*/ 164 w 2498" name="TX4"/>
                <a:gd fmla="*/ 253 h 2794" name="TY4"/>
                <a:gd fmla="*/ 220 w 2498" name="TX5"/>
                <a:gd fmla="*/ 329 h 2794" name="TY5"/>
                <a:gd fmla="*/ 383 w 2498" name="TX6"/>
                <a:gd fmla="*/ 691 h 2794" name="TY6"/>
                <a:gd fmla="*/ 602 w 2498" name="TX7"/>
                <a:gd fmla="*/ 1435 h 2794" name="TY7"/>
                <a:gd fmla="*/ 723 w 2498" name="TX8"/>
                <a:gd fmla="*/ 1807 h 2794" name="TY8"/>
                <a:gd fmla="*/ 767 w 2498" name="TX9"/>
                <a:gd fmla="*/ 1895 h 2794" name="TY9"/>
                <a:gd fmla="*/ 811 w 2498" name="TX10"/>
                <a:gd fmla="*/ 1993 h 2794" name="TY10"/>
                <a:gd fmla="*/ 909 w 2498" name="TX11"/>
                <a:gd fmla="*/ 2158 h 2794" name="TY11"/>
                <a:gd fmla="*/ 1052 w 2498" name="TX12"/>
                <a:gd fmla="*/ 2300 h 2794" name="TY12"/>
                <a:gd fmla="*/ 1215 w 2498" name="TX13"/>
                <a:gd fmla="*/ 2409 h 2794" name="TY13"/>
                <a:gd fmla="*/ 1402 w 2498" name="TX14"/>
                <a:gd fmla="*/ 2475 h 2794" name="TY14"/>
                <a:gd fmla="*/ 1577 w 2498" name="TX15"/>
                <a:gd fmla="*/ 2486 h 2794" name="TY15"/>
                <a:gd fmla="*/ 1599 w 2498" name="TX16"/>
                <a:gd fmla="*/ 2486 h 2794" name="TY16"/>
                <a:gd fmla="*/ 1916 w 2498" name="TX17"/>
                <a:gd fmla="*/ 2475 h 2794" name="TY17"/>
                <a:gd fmla="*/ 1993 w 2498" name="TX18"/>
                <a:gd fmla="*/ 2475 h 2794" name="TY18"/>
                <a:gd fmla="*/ 2179 w 2498" name="TX19"/>
                <a:gd fmla="*/ 2519 h 2794" name="TY19"/>
                <a:gd fmla="*/ 2332 w 2498" name="TX20"/>
                <a:gd fmla="*/ 2628 h 2794" name="TY20"/>
                <a:gd fmla="*/ 2475 w 2498" name="TX21"/>
                <a:gd fmla="*/ 2793 h 2794" name="TY21"/>
                <a:gd fmla="*/ 2497 w 2498" name="TX22"/>
                <a:gd fmla="*/ 2793 h 2794" name="TY22"/>
                <a:gd fmla="*/ 2354 w 2498" name="TX23"/>
                <a:gd fmla="*/ 2606 h 2794" name="TY23"/>
                <a:gd fmla="*/ 2190 w 2498" name="TX24"/>
                <a:gd fmla="*/ 2497 h 2794" name="TY24"/>
                <a:gd fmla="*/ 1993 w 2498" name="TX25"/>
                <a:gd fmla="*/ 2453 h 2794" name="TY25"/>
                <a:gd fmla="*/ 1906 w 2498" name="TX26"/>
                <a:gd fmla="*/ 2453 h 2794" name="TY26"/>
                <a:gd fmla="*/ 1599 w 2498" name="TX27"/>
                <a:gd fmla="*/ 2464 h 2794" name="TY27"/>
                <a:gd fmla="*/ 1577 w 2498" name="TX28"/>
                <a:gd fmla="*/ 2464 h 2794" name="TY28"/>
                <a:gd fmla="*/ 1413 w 2498" name="TX29"/>
                <a:gd fmla="*/ 2442 h 2794" name="TY29"/>
                <a:gd fmla="*/ 1227 w 2498" name="TX30"/>
                <a:gd fmla="*/ 2387 h 2794" name="TY30"/>
                <a:gd fmla="*/ 1074 w 2498" name="TX31"/>
                <a:gd fmla="*/ 2278 h 2794" name="TY31"/>
                <a:gd fmla="*/ 931 w 2498" name="TX32"/>
                <a:gd fmla="*/ 2136 h 2794" name="TY32"/>
                <a:gd fmla="*/ 833 w 2498" name="TX33"/>
                <a:gd fmla="*/ 1971 h 2794" name="TY33"/>
                <a:gd fmla="*/ 789 w 2498" name="TX34"/>
                <a:gd fmla="*/ 1895 h 2794" name="TY34"/>
                <a:gd fmla="*/ 756 w 2498" name="TX35"/>
                <a:gd fmla="*/ 1796 h 2794" name="TY35"/>
                <a:gd fmla="*/ 723 w 2498" name="TX36"/>
                <a:gd fmla="*/ 1708 h 2794" name="TY36"/>
                <a:gd fmla="*/ 690 w 2498" name="TX37"/>
                <a:gd fmla="*/ 1610 h 2794" name="TY37"/>
                <a:gd fmla="*/ 658 w 2498" name="TX38"/>
                <a:gd fmla="*/ 1523 h 2794" name="TY38"/>
                <a:gd fmla="*/ 624 w 2498" name="TX39"/>
                <a:gd fmla="*/ 1424 h 2794" name="TY39"/>
                <a:gd fmla="*/ 395 w 2498" name="TX40"/>
                <a:gd fmla="*/ 679 h 2794" name="TY40"/>
                <a:gd fmla="*/ 230 w 2498" name="TX41"/>
                <a:gd fmla="*/ 329 h 2794" name="TY41"/>
                <a:gd fmla="*/ 1 w 2498" name="TX42"/>
                <a:gd fmla="*/ 0 h 2794" name="TY4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</a:cxnLst>
              <a:rect l="l" t="t" r="r" b="b"/>
              <a:pathLst>
                <a:path w="2498" h="2794">
                  <a:moveTo>
                    <a:pt x="1" y="0"/>
                  </a:moveTo>
                  <a:lnTo>
                    <a:pt x="66" y="88"/>
                  </a:lnTo>
                  <a:lnTo>
                    <a:pt x="88" y="121"/>
                  </a:lnTo>
                  <a:lnTo>
                    <a:pt x="121" y="165"/>
                  </a:lnTo>
                  <a:cubicBezTo>
                    <a:pt x="132" y="197"/>
                    <a:pt x="154" y="219"/>
                    <a:pt x="164" y="253"/>
                  </a:cubicBezTo>
                  <a:lnTo>
                    <a:pt x="220" y="329"/>
                  </a:lnTo>
                  <a:cubicBezTo>
                    <a:pt x="285" y="450"/>
                    <a:pt x="340" y="559"/>
                    <a:pt x="383" y="691"/>
                  </a:cubicBezTo>
                  <a:cubicBezTo>
                    <a:pt x="471" y="931"/>
                    <a:pt x="537" y="1183"/>
                    <a:pt x="602" y="1435"/>
                  </a:cubicBezTo>
                  <a:cubicBezTo>
                    <a:pt x="646" y="1555"/>
                    <a:pt x="679" y="1686"/>
                    <a:pt x="723" y="1807"/>
                  </a:cubicBezTo>
                  <a:cubicBezTo>
                    <a:pt x="734" y="1840"/>
                    <a:pt x="745" y="1873"/>
                    <a:pt x="767" y="1895"/>
                  </a:cubicBezTo>
                  <a:cubicBezTo>
                    <a:pt x="778" y="1927"/>
                    <a:pt x="789" y="1961"/>
                    <a:pt x="811" y="1993"/>
                  </a:cubicBezTo>
                  <a:cubicBezTo>
                    <a:pt x="833" y="2048"/>
                    <a:pt x="877" y="2103"/>
                    <a:pt x="909" y="2158"/>
                  </a:cubicBezTo>
                  <a:cubicBezTo>
                    <a:pt x="953" y="2201"/>
                    <a:pt x="997" y="2256"/>
                    <a:pt x="1052" y="2300"/>
                  </a:cubicBezTo>
                  <a:cubicBezTo>
                    <a:pt x="1106" y="2343"/>
                    <a:pt x="1161" y="2377"/>
                    <a:pt x="1215" y="2409"/>
                  </a:cubicBezTo>
                  <a:cubicBezTo>
                    <a:pt x="1271" y="2442"/>
                    <a:pt x="1336" y="2464"/>
                    <a:pt x="1402" y="2475"/>
                  </a:cubicBezTo>
                  <a:cubicBezTo>
                    <a:pt x="1456" y="2486"/>
                    <a:pt x="1522" y="2486"/>
                    <a:pt x="1577" y="2486"/>
                  </a:cubicBezTo>
                  <a:lnTo>
                    <a:pt x="1599" y="2486"/>
                  </a:lnTo>
                  <a:cubicBezTo>
                    <a:pt x="1709" y="2486"/>
                    <a:pt x="1807" y="2475"/>
                    <a:pt x="1916" y="2475"/>
                  </a:cubicBezTo>
                  <a:lnTo>
                    <a:pt x="1993" y="2475"/>
                  </a:lnTo>
                  <a:cubicBezTo>
                    <a:pt x="2059" y="2486"/>
                    <a:pt x="2113" y="2497"/>
                    <a:pt x="2179" y="2519"/>
                  </a:cubicBezTo>
                  <a:cubicBezTo>
                    <a:pt x="2234" y="2540"/>
                    <a:pt x="2288" y="2584"/>
                    <a:pt x="2332" y="2628"/>
                  </a:cubicBezTo>
                  <a:cubicBezTo>
                    <a:pt x="2387" y="2672"/>
                    <a:pt x="2431" y="2738"/>
                    <a:pt x="2475" y="2793"/>
                  </a:cubicBezTo>
                  <a:lnTo>
                    <a:pt x="2497" y="2793"/>
                  </a:lnTo>
                  <a:cubicBezTo>
                    <a:pt x="2464" y="2727"/>
                    <a:pt x="2409" y="2661"/>
                    <a:pt x="2354" y="2606"/>
                  </a:cubicBezTo>
                  <a:cubicBezTo>
                    <a:pt x="2300" y="2562"/>
                    <a:pt x="2245" y="2519"/>
                    <a:pt x="2190" y="2497"/>
                  </a:cubicBezTo>
                  <a:cubicBezTo>
                    <a:pt x="2125" y="2464"/>
                    <a:pt x="2059" y="2453"/>
                    <a:pt x="1993" y="2453"/>
                  </a:cubicBezTo>
                  <a:lnTo>
                    <a:pt x="1906" y="2453"/>
                  </a:lnTo>
                  <a:cubicBezTo>
                    <a:pt x="1807" y="2453"/>
                    <a:pt x="1697" y="2464"/>
                    <a:pt x="1599" y="2464"/>
                  </a:cubicBezTo>
                  <a:lnTo>
                    <a:pt x="1577" y="2464"/>
                  </a:lnTo>
                  <a:cubicBezTo>
                    <a:pt x="1522" y="2464"/>
                    <a:pt x="1468" y="2453"/>
                    <a:pt x="1413" y="2442"/>
                  </a:cubicBezTo>
                  <a:cubicBezTo>
                    <a:pt x="1347" y="2431"/>
                    <a:pt x="1281" y="2409"/>
                    <a:pt x="1227" y="2387"/>
                  </a:cubicBezTo>
                  <a:cubicBezTo>
                    <a:pt x="1172" y="2355"/>
                    <a:pt x="1117" y="2321"/>
                    <a:pt x="1074" y="2278"/>
                  </a:cubicBezTo>
                  <a:cubicBezTo>
                    <a:pt x="1018" y="2234"/>
                    <a:pt x="975" y="2190"/>
                    <a:pt x="931" y="2136"/>
                  </a:cubicBezTo>
                  <a:cubicBezTo>
                    <a:pt x="898" y="2092"/>
                    <a:pt x="855" y="2037"/>
                    <a:pt x="833" y="1971"/>
                  </a:cubicBezTo>
                  <a:cubicBezTo>
                    <a:pt x="811" y="1949"/>
                    <a:pt x="799" y="1917"/>
                    <a:pt x="789" y="1895"/>
                  </a:cubicBezTo>
                  <a:cubicBezTo>
                    <a:pt x="778" y="1862"/>
                    <a:pt x="756" y="1829"/>
                    <a:pt x="756" y="1796"/>
                  </a:cubicBezTo>
                  <a:lnTo>
                    <a:pt x="723" y="1708"/>
                  </a:lnTo>
                  <a:lnTo>
                    <a:pt x="690" y="1610"/>
                  </a:lnTo>
                  <a:cubicBezTo>
                    <a:pt x="679" y="1588"/>
                    <a:pt x="668" y="1555"/>
                    <a:pt x="658" y="1523"/>
                  </a:cubicBezTo>
                  <a:lnTo>
                    <a:pt x="624" y="1424"/>
                  </a:lnTo>
                  <a:cubicBezTo>
                    <a:pt x="559" y="1183"/>
                    <a:pt x="493" y="920"/>
                    <a:pt x="395" y="679"/>
                  </a:cubicBezTo>
                  <a:cubicBezTo>
                    <a:pt x="351" y="559"/>
                    <a:pt x="296" y="438"/>
                    <a:pt x="230" y="329"/>
                  </a:cubicBezTo>
                  <a:cubicBezTo>
                    <a:pt x="164" y="209"/>
                    <a:pt x="88" y="11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07" name="Rect 0"/>
            <p:cNvSpPr>
              <a:spLocks/>
            </p:cNvSpPr>
            <p:nvPr/>
          </p:nvSpPr>
          <p:spPr>
            <a:xfrm rot="0">
              <a:off x="7555230" y="2252980"/>
              <a:ext cx="403225" cy="410210"/>
            </a:xfrm>
            <a:custGeom>
              <a:gdLst>
                <a:gd fmla="*/ 8286 w 13972" name="TX0"/>
                <a:gd fmla="*/ 0 h 14221" name="TY0"/>
                <a:gd fmla="*/ 4238 w 13972" name="TX1"/>
                <a:gd fmla="*/ 1030 h 14221" name="TY1"/>
                <a:gd fmla="*/ 1314 w 13972" name="TX2"/>
                <a:gd fmla="*/ 3549 h 14221" name="TY2"/>
                <a:gd fmla="*/ 0 w 13972" name="TX3"/>
                <a:gd fmla="*/ 6483 h 14221" name="TY3"/>
                <a:gd fmla="*/ 3263 w 13972" name="TX4"/>
                <a:gd fmla="*/ 8464 h 14221" name="TY4"/>
                <a:gd fmla="*/ 3197 w 13972" name="TX5"/>
                <a:gd fmla="*/ 6614 h 14221" name="TY5"/>
                <a:gd fmla="*/ 3197 w 13972" name="TX6"/>
                <a:gd fmla="*/ 6614 h 14221" name="TY6"/>
                <a:gd fmla="*/ 3253 w 13972" name="TX7"/>
                <a:gd fmla="*/ 6943 h 14221" name="TY7"/>
                <a:gd fmla="*/ 3997 w 13972" name="TX8"/>
                <a:gd fmla="*/ 8300 h 14221" name="TY8"/>
                <a:gd fmla="*/ 4577 w 13972" name="TX9"/>
                <a:gd fmla="*/ 10556 h 14221" name="TY9"/>
                <a:gd fmla="*/ 4730 w 13972" name="TX10"/>
                <a:gd fmla="*/ 11092 h 14221" name="TY10"/>
                <a:gd fmla="*/ 5267 w 13972" name="TX11"/>
                <a:gd fmla="*/ 11629 h 14221" name="TY11"/>
                <a:gd fmla="*/ 5355 w 13972" name="TX12"/>
                <a:gd fmla="*/ 12505 h 14221" name="TY12"/>
                <a:gd fmla="*/ 5584 w 13972" name="TX13"/>
                <a:gd fmla="*/ 12800 h 14221" name="TY13"/>
                <a:gd fmla="*/ 5201 w 13972" name="TX14"/>
                <a:gd fmla="*/ 13665 h 14221" name="TY14"/>
                <a:gd fmla="*/ 7068 w 13972" name="TX15"/>
                <a:gd fmla="*/ 14219 h 14221" name="TY15"/>
                <a:gd fmla="*/ 7763 w 13972" name="TX16"/>
                <a:gd fmla="*/ 14147 h 14221" name="TY16"/>
                <a:gd fmla="*/ 9350 w 13972" name="TX17"/>
                <a:gd fmla="*/ 13424 h 14221" name="TY17"/>
                <a:gd fmla="*/ 10566 w 13972" name="TX18"/>
                <a:gd fmla="*/ 12483 h 14221" name="TY18"/>
                <a:gd fmla="*/ 12750 w 13972" name="TX19"/>
                <a:gd fmla="*/ 11936 h 14221" name="TY19"/>
                <a:gd fmla="*/ 13949 w 13972" name="TX20"/>
                <a:gd fmla="*/ 12077 h 14221" name="TY20"/>
                <a:gd fmla="*/ 13479 w 13972" name="TX21"/>
                <a:gd fmla="*/ 10479 h 14221" name="TY21"/>
                <a:gd fmla="*/ 12756 w 13972" name="TX22"/>
                <a:gd fmla="*/ 8968 h 14221" name="TY22"/>
                <a:gd fmla="*/ 10719 w 13972" name="TX23"/>
                <a:gd fmla="*/ 4206 h 14221" name="TY23"/>
                <a:gd fmla="*/ 12723 w 13972" name="TX24"/>
                <a:gd fmla="*/ 2683 h 14221" name="TY24"/>
                <a:gd fmla="*/ 11015 w 13972" name="TX25"/>
                <a:gd fmla="*/ 1216 h 14221" name="TY25"/>
                <a:gd fmla="*/ 8398 w 13972" name="TX26"/>
                <a:gd fmla="*/ 1 h 14221" name="TY26"/>
                <a:gd fmla="*/ 8286 w 13972" name="TX27"/>
                <a:gd fmla="*/ 0 h 14221" name="TY2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</a:cxnLst>
              <a:rect l="l" t="t" r="r" b="b"/>
              <a:pathLst>
                <a:path w="13972" h="14221">
                  <a:moveTo>
                    <a:pt x="8286" y="0"/>
                  </a:moveTo>
                  <a:cubicBezTo>
                    <a:pt x="6869" y="0"/>
                    <a:pt x="5496" y="401"/>
                    <a:pt x="4238" y="1030"/>
                  </a:cubicBezTo>
                  <a:cubicBezTo>
                    <a:pt x="2956" y="1676"/>
                    <a:pt x="1971" y="2191"/>
                    <a:pt x="1314" y="3549"/>
                  </a:cubicBezTo>
                  <a:cubicBezTo>
                    <a:pt x="854" y="4523"/>
                    <a:pt x="581" y="5585"/>
                    <a:pt x="0" y="6483"/>
                  </a:cubicBezTo>
                  <a:cubicBezTo>
                    <a:pt x="635" y="7556"/>
                    <a:pt x="2102" y="8191"/>
                    <a:pt x="3263" y="8464"/>
                  </a:cubicBezTo>
                  <a:cubicBezTo>
                    <a:pt x="3088" y="8420"/>
                    <a:pt x="3197" y="6779"/>
                    <a:pt x="3197" y="6614"/>
                  </a:cubicBezTo>
                  <a:lnTo>
                    <a:pt x="3197" y="6614"/>
                  </a:lnTo>
                  <a:cubicBezTo>
                    <a:pt x="3197" y="6724"/>
                    <a:pt x="3219" y="6833"/>
                    <a:pt x="3253" y="6943"/>
                  </a:cubicBezTo>
                  <a:cubicBezTo>
                    <a:pt x="3406" y="7446"/>
                    <a:pt x="3789" y="7819"/>
                    <a:pt x="3997" y="8300"/>
                  </a:cubicBezTo>
                  <a:cubicBezTo>
                    <a:pt x="4282" y="9023"/>
                    <a:pt x="4489" y="9789"/>
                    <a:pt x="4577" y="10556"/>
                  </a:cubicBezTo>
                  <a:cubicBezTo>
                    <a:pt x="4599" y="10741"/>
                    <a:pt x="4621" y="10939"/>
                    <a:pt x="4730" y="11092"/>
                  </a:cubicBezTo>
                  <a:cubicBezTo>
                    <a:pt x="4883" y="11300"/>
                    <a:pt x="5168" y="11398"/>
                    <a:pt x="5267" y="11629"/>
                  </a:cubicBezTo>
                  <a:cubicBezTo>
                    <a:pt x="5387" y="11902"/>
                    <a:pt x="5201" y="12252"/>
                    <a:pt x="5355" y="12505"/>
                  </a:cubicBezTo>
                  <a:cubicBezTo>
                    <a:pt x="5431" y="12614"/>
                    <a:pt x="5552" y="12680"/>
                    <a:pt x="5584" y="12800"/>
                  </a:cubicBezTo>
                  <a:cubicBezTo>
                    <a:pt x="5661" y="13041"/>
                    <a:pt x="5289" y="13446"/>
                    <a:pt x="5201" y="13665"/>
                  </a:cubicBezTo>
                  <a:cubicBezTo>
                    <a:pt x="5751" y="14029"/>
                    <a:pt x="6409" y="14219"/>
                    <a:pt x="7068" y="14219"/>
                  </a:cubicBezTo>
                  <a:cubicBezTo>
                    <a:pt x="7301" y="14219"/>
                    <a:pt x="7534" y="14195"/>
                    <a:pt x="7763" y="14147"/>
                  </a:cubicBezTo>
                  <a:cubicBezTo>
                    <a:pt x="8333" y="14016"/>
                    <a:pt x="8858" y="13741"/>
                    <a:pt x="9350" y="13424"/>
                  </a:cubicBezTo>
                  <a:cubicBezTo>
                    <a:pt x="9778" y="13140"/>
                    <a:pt x="10128" y="12746"/>
                    <a:pt x="10566" y="12483"/>
                  </a:cubicBezTo>
                  <a:cubicBezTo>
                    <a:pt x="11192" y="12105"/>
                    <a:pt x="11980" y="11936"/>
                    <a:pt x="12750" y="11936"/>
                  </a:cubicBezTo>
                  <a:cubicBezTo>
                    <a:pt x="13164" y="11936"/>
                    <a:pt x="13573" y="11985"/>
                    <a:pt x="13949" y="12077"/>
                  </a:cubicBezTo>
                  <a:cubicBezTo>
                    <a:pt x="13971" y="12077"/>
                    <a:pt x="13555" y="10621"/>
                    <a:pt x="13479" y="10479"/>
                  </a:cubicBezTo>
                  <a:cubicBezTo>
                    <a:pt x="13204" y="9965"/>
                    <a:pt x="12975" y="9527"/>
                    <a:pt x="12756" y="8968"/>
                  </a:cubicBezTo>
                  <a:cubicBezTo>
                    <a:pt x="12131" y="7359"/>
                    <a:pt x="11420" y="5782"/>
                    <a:pt x="10719" y="4206"/>
                  </a:cubicBezTo>
                  <a:cubicBezTo>
                    <a:pt x="11496" y="3866"/>
                    <a:pt x="12187" y="3340"/>
                    <a:pt x="12723" y="2683"/>
                  </a:cubicBezTo>
                  <a:cubicBezTo>
                    <a:pt x="12153" y="2191"/>
                    <a:pt x="11584" y="1709"/>
                    <a:pt x="11015" y="1216"/>
                  </a:cubicBezTo>
                  <a:cubicBezTo>
                    <a:pt x="10248" y="559"/>
                    <a:pt x="9438" y="12"/>
                    <a:pt x="8398" y="1"/>
                  </a:cubicBezTo>
                  <a:cubicBezTo>
                    <a:pt x="8361" y="1"/>
                    <a:pt x="8323" y="0"/>
                    <a:pt x="8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08" name="Rect 0"/>
            <p:cNvSpPr>
              <a:spLocks/>
            </p:cNvSpPr>
            <p:nvPr/>
          </p:nvSpPr>
          <p:spPr>
            <a:xfrm rot="0">
              <a:off x="7912100" y="2329815"/>
              <a:ext cx="10160" cy="11430"/>
            </a:xfrm>
            <a:custGeom>
              <a:gdLst>
                <a:gd fmla="*/ 340 w 341" name="TX0"/>
                <a:gd fmla="*/ 0 h 385" name="TY0"/>
                <a:gd fmla="*/ 1 w 341" name="TX1"/>
                <a:gd fmla="*/ 384 h 385" name="TY1"/>
                <a:gd fmla="*/ 1 w 341" name="TX2"/>
                <a:gd fmla="*/ 384 h 385" name="TY2"/>
                <a:gd fmla="*/ 340 w 341" name="TX3"/>
                <a:gd fmla="*/ 0 h 385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341" h="385">
                  <a:moveTo>
                    <a:pt x="340" y="0"/>
                  </a:moveTo>
                  <a:cubicBezTo>
                    <a:pt x="230" y="132"/>
                    <a:pt x="121" y="263"/>
                    <a:pt x="1" y="384"/>
                  </a:cubicBezTo>
                  <a:lnTo>
                    <a:pt x="1" y="384"/>
                  </a:lnTo>
                  <a:cubicBezTo>
                    <a:pt x="121" y="263"/>
                    <a:pt x="230" y="132"/>
                    <a:pt x="340" y="0"/>
                  </a:cubicBezTo>
                  <a:close/>
                </a:path>
              </a:pathLst>
            </a:custGeom>
            <a:solidFill>
              <a:srgbClr val="9505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09" name="Rect 0"/>
            <p:cNvSpPr>
              <a:spLocks/>
            </p:cNvSpPr>
            <p:nvPr/>
          </p:nvSpPr>
          <p:spPr>
            <a:xfrm rot="0">
              <a:off x="7912100" y="2341245"/>
              <a:ext cx="1270" cy="1270"/>
            </a:xfrm>
            <a:custGeom>
              <a:gdLst>
                <a:gd fmla="*/ 12 w 13" name="TX0"/>
                <a:gd fmla="*/ 1 h 13" name="TY0"/>
                <a:gd fmla="*/ 0 w 13" name="TX1"/>
                <a:gd fmla="*/ 11 h 13" name="TY1"/>
                <a:gd fmla="*/ 12 w 13" name="TX2"/>
                <a:gd fmla="*/ 1 h 13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13" h="13">
                  <a:moveTo>
                    <a:pt x="12" y="1"/>
                  </a:moveTo>
                  <a:cubicBezTo>
                    <a:pt x="0" y="1"/>
                    <a:pt x="0" y="1"/>
                    <a:pt x="0" y="11"/>
                  </a:cubicBezTo>
                  <a:cubicBezTo>
                    <a:pt x="0" y="11"/>
                    <a:pt x="12" y="11"/>
                    <a:pt x="12" y="1"/>
                  </a:cubicBezTo>
                  <a:close/>
                </a:path>
              </a:pathLst>
            </a:custGeom>
            <a:solidFill>
              <a:srgbClr val="C2919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10" name="Rect 0"/>
            <p:cNvSpPr>
              <a:spLocks/>
            </p:cNvSpPr>
            <p:nvPr/>
          </p:nvSpPr>
          <p:spPr>
            <a:xfrm rot="0">
              <a:off x="7905750" y="2341245"/>
              <a:ext cx="6350" cy="5715"/>
            </a:xfrm>
            <a:custGeom>
              <a:gdLst>
                <a:gd fmla="*/ 208 w 210" name="TX0"/>
                <a:gd fmla="*/ 1 h 188" name="TY0"/>
                <a:gd fmla="*/ 208 w 210" name="TX1"/>
                <a:gd fmla="*/ 1 h 188" name="TY1"/>
                <a:gd fmla="*/ 1 w 210" name="TX2"/>
                <a:gd fmla="*/ 187 h 188" name="TY2"/>
                <a:gd fmla="*/ 208 w 210" name="TX3"/>
                <a:gd fmla="*/ 1 h 188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10" h="188">
                  <a:moveTo>
                    <a:pt x="208" y="1"/>
                  </a:moveTo>
                  <a:lnTo>
                    <a:pt x="208" y="1"/>
                  </a:lnTo>
                  <a:cubicBezTo>
                    <a:pt x="143" y="66"/>
                    <a:pt x="77" y="121"/>
                    <a:pt x="1" y="187"/>
                  </a:cubicBezTo>
                  <a:cubicBezTo>
                    <a:pt x="77" y="132"/>
                    <a:pt x="143" y="66"/>
                    <a:pt x="208" y="1"/>
                  </a:cubicBezTo>
                  <a:close/>
                </a:path>
              </a:pathLst>
            </a:custGeom>
            <a:solidFill>
              <a:srgbClr val="BB7D8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11" name="Rect 0"/>
            <p:cNvSpPr>
              <a:spLocks/>
            </p:cNvSpPr>
            <p:nvPr/>
          </p:nvSpPr>
          <p:spPr>
            <a:xfrm rot="0">
              <a:off x="7873365" y="2395220"/>
              <a:ext cx="7620" cy="16510"/>
            </a:xfrm>
            <a:custGeom>
              <a:gdLst>
                <a:gd fmla="*/ 1 w 254" name="TX0"/>
                <a:gd fmla="*/ 0 h 559" name="TY0"/>
                <a:gd fmla="*/ 252 w 254" name="TX1"/>
                <a:gd fmla="*/ 558 h 559" name="TY1"/>
                <a:gd fmla="*/ 252 w 254" name="TX2"/>
                <a:gd fmla="*/ 558 h 559" name="TY2"/>
                <a:gd fmla="*/ 1 w 254" name="TX3"/>
                <a:gd fmla="*/ 0 h 559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54" h="559">
                  <a:moveTo>
                    <a:pt x="1" y="0"/>
                  </a:moveTo>
                  <a:cubicBezTo>
                    <a:pt x="89" y="186"/>
                    <a:pt x="165" y="372"/>
                    <a:pt x="252" y="558"/>
                  </a:cubicBezTo>
                  <a:lnTo>
                    <a:pt x="252" y="558"/>
                  </a:lnTo>
                  <a:cubicBezTo>
                    <a:pt x="165" y="372"/>
                    <a:pt x="89" y="186"/>
                    <a:pt x="1" y="0"/>
                  </a:cubicBezTo>
                  <a:close/>
                </a:path>
              </a:pathLst>
            </a:custGeom>
            <a:solidFill>
              <a:srgbClr val="9505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12" name="Rect 0"/>
            <p:cNvSpPr>
              <a:spLocks/>
            </p:cNvSpPr>
            <p:nvPr/>
          </p:nvSpPr>
          <p:spPr>
            <a:xfrm rot="0">
              <a:off x="7647305" y="2443480"/>
              <a:ext cx="2540" cy="53975"/>
            </a:xfrm>
            <a:custGeom>
              <a:gdLst>
                <a:gd fmla="*/ 56 w 68" name="TX0"/>
                <a:gd fmla="*/ 1850 h 1852" name="TY0"/>
                <a:gd fmla="*/ 66 w 68" name="TX1"/>
                <a:gd fmla="*/ 1850 h 1852" name="TY1"/>
                <a:gd fmla="*/ 66 w 68" name="TX2"/>
                <a:gd fmla="*/ 1850 h 1852" name="TY2"/>
                <a:gd fmla="*/ 56 w 68" name="TX3"/>
                <a:gd fmla="*/ 1850 h 1852" name="TY3"/>
                <a:gd fmla="*/ 12 w 68" name="TX5"/>
                <a:gd fmla="*/ 154 h 1852" name="TY5"/>
                <a:gd fmla="*/ 12 w 68" name="TX6"/>
                <a:gd fmla="*/ 154 h 1852" name="TY6"/>
                <a:gd fmla="*/ 12 w 68" name="TX7"/>
                <a:gd fmla="*/ 154 h 1852" name="TY7"/>
                <a:gd fmla="*/ 12 w 68" name="TX9"/>
                <a:gd fmla="*/ 154 h 1852" name="TY9"/>
                <a:gd fmla="*/ 12 w 68" name="TX10"/>
                <a:gd fmla="*/ 154 h 1852" name="TY10"/>
                <a:gd fmla="*/ 12 w 68" name="TX11"/>
                <a:gd fmla="*/ 154 h 1852" name="TY11"/>
                <a:gd fmla="*/ 12 w 68" name="TX13"/>
                <a:gd fmla="*/ 142 h 1852" name="TY13"/>
                <a:gd fmla="*/ 12 w 68" name="TX14"/>
                <a:gd fmla="*/ 154 h 1852" name="TY14"/>
                <a:gd fmla="*/ 12 w 68" name="TX15"/>
                <a:gd fmla="*/ 142 h 1852" name="TY15"/>
                <a:gd fmla="*/ 12 w 68" name="TX17"/>
                <a:gd fmla="*/ 142 h 1852" name="TY17"/>
                <a:gd fmla="*/ 12 w 68" name="TX18"/>
                <a:gd fmla="*/ 142 h 1852" name="TY18"/>
                <a:gd fmla="*/ 12 w 68" name="TX19"/>
                <a:gd fmla="*/ 142 h 1852" name="TY19"/>
                <a:gd fmla="*/ 0 w 68" name="TX21"/>
                <a:gd fmla="*/ 22 h 1852" name="TY21"/>
                <a:gd fmla="*/ 12 w 68" name="TX22"/>
                <a:gd fmla="*/ 142 h 1852" name="TY22"/>
                <a:gd fmla="*/ 0 w 68" name="TX23"/>
                <a:gd fmla="*/ 22 h 1852" name="TY23"/>
                <a:gd fmla="*/ 0 w 68" name="TX25"/>
                <a:gd fmla="*/ 11 h 1852" name="TY25"/>
                <a:gd fmla="*/ 0 w 68" name="TX26"/>
                <a:gd fmla="*/ 22 h 1852" name="TY26"/>
                <a:gd fmla="*/ 0 w 68" name="TX27"/>
                <a:gd fmla="*/ 11 h 1852" name="TY27"/>
                <a:gd fmla="*/ 0 w 68" name="TX29"/>
                <a:gd fmla="*/ 0 h 1852" name="TY29"/>
                <a:gd fmla="*/ 0 w 68" name="TX30"/>
                <a:gd fmla="*/ 11 h 1852" name="TY30"/>
                <a:gd fmla="*/ 0 w 68" name="TX31"/>
                <a:gd fmla="*/ 0 h 1852" name="TY31"/>
                <a:gd fmla="*/ 0 w 68" name="TX33"/>
                <a:gd fmla="*/ 0 h 1852" name="TY33"/>
                <a:gd fmla="*/ 0 w 68" name="TX34"/>
                <a:gd fmla="*/ 0 h 1852" name="TY34"/>
                <a:gd fmla="*/ 0 w 68" name="TX35"/>
                <a:gd fmla="*/ 0 h 1852" name="TY35"/>
                <a:gd fmla="*/ 0 w 68" name="TX37"/>
                <a:gd fmla="*/ 0 h 1852" name="TY37"/>
                <a:gd fmla="*/ 0 w 68" name="TX38"/>
                <a:gd fmla="*/ 22 h 1852" name="TY38"/>
                <a:gd fmla="*/ 0 w 68" name="TX39"/>
                <a:gd fmla="*/ 0 h 1852" name="TY3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</a:cxnLst>
              <a:rect l="l" t="t" r="r" b="b"/>
              <a:pathLst>
                <a:path w="68" h="1852">
                  <a:moveTo>
                    <a:pt x="56" y="1850"/>
                  </a:moveTo>
                  <a:lnTo>
                    <a:pt x="66" y="1850"/>
                  </a:lnTo>
                  <a:lnTo>
                    <a:pt x="66" y="1850"/>
                  </a:lnTo>
                  <a:lnTo>
                    <a:pt x="56" y="1850"/>
                  </a:lnTo>
                  <a:close/>
                  <a:moveTo>
                    <a:pt x="12" y="154"/>
                  </a:moveTo>
                  <a:lnTo>
                    <a:pt x="12" y="154"/>
                  </a:lnTo>
                  <a:lnTo>
                    <a:pt x="12" y="154"/>
                  </a:lnTo>
                  <a:close/>
                  <a:moveTo>
                    <a:pt x="12" y="154"/>
                  </a:moveTo>
                  <a:lnTo>
                    <a:pt x="12" y="154"/>
                  </a:lnTo>
                  <a:lnTo>
                    <a:pt x="12" y="154"/>
                  </a:lnTo>
                  <a:close/>
                  <a:moveTo>
                    <a:pt x="12" y="142"/>
                  </a:moveTo>
                  <a:lnTo>
                    <a:pt x="12" y="154"/>
                  </a:lnTo>
                  <a:lnTo>
                    <a:pt x="12" y="142"/>
                  </a:lnTo>
                  <a:close/>
                  <a:moveTo>
                    <a:pt x="12" y="142"/>
                  </a:moveTo>
                  <a:lnTo>
                    <a:pt x="12" y="142"/>
                  </a:lnTo>
                  <a:lnTo>
                    <a:pt x="12" y="142"/>
                  </a:lnTo>
                  <a:close/>
                  <a:moveTo>
                    <a:pt x="0" y="22"/>
                  </a:moveTo>
                  <a:cubicBezTo>
                    <a:pt x="0" y="66"/>
                    <a:pt x="0" y="98"/>
                    <a:pt x="12" y="142"/>
                  </a:cubicBezTo>
                  <a:cubicBezTo>
                    <a:pt x="0" y="98"/>
                    <a:pt x="0" y="66"/>
                    <a:pt x="0" y="22"/>
                  </a:cubicBezTo>
                  <a:close/>
                  <a:moveTo>
                    <a:pt x="0" y="11"/>
                  </a:moveTo>
                  <a:lnTo>
                    <a:pt x="0" y="22"/>
                  </a:lnTo>
                  <a:lnTo>
                    <a:pt x="0" y="11"/>
                  </a:lnTo>
                  <a:close/>
                  <a:moveTo>
                    <a:pt x="0" y="0"/>
                  </a:moveTo>
                  <a:lnTo>
                    <a:pt x="0" y="11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13" name="Rect 0"/>
            <p:cNvSpPr>
              <a:spLocks/>
            </p:cNvSpPr>
            <p:nvPr/>
          </p:nvSpPr>
          <p:spPr>
            <a:xfrm rot="0">
              <a:off x="7598410" y="2252980"/>
              <a:ext cx="323850" cy="407035"/>
            </a:xfrm>
            <a:custGeom>
              <a:gdLst>
                <a:gd fmla="*/ 5981 w 11224" name="TX0"/>
                <a:gd fmla="*/ 12110 h 14104" name="TY0"/>
                <a:gd fmla="*/ 6263 w 11224" name="TX1"/>
                <a:gd fmla="*/ 12164 h 14104" name="TY1"/>
                <a:gd fmla="*/ 6417 w 11224" name="TX2"/>
                <a:gd fmla="*/ 12175 h 14104" name="TY2"/>
                <a:gd fmla="*/ 6263 w 11224" name="TX3"/>
                <a:gd fmla="*/ 12175 h 14104" name="TY3"/>
                <a:gd fmla="*/ 5981 w 11224" name="TX4"/>
                <a:gd fmla="*/ 12110 h 14104" name="TY4"/>
                <a:gd fmla="*/ 7303 w 11224" name="TX6"/>
                <a:gd fmla="*/ 12898 h 14104" name="TY6"/>
                <a:gd fmla="*/ 7303 w 11224" name="TX7"/>
                <a:gd fmla="*/ 12898 h 14104" name="TY7"/>
                <a:gd fmla="*/ 6855 w 11224" name="TX8"/>
                <a:gd fmla="*/ 13171 h 14104" name="TY8"/>
                <a:gd fmla="*/ 6460 w 11224" name="TX9"/>
                <a:gd fmla="*/ 13358 h 14104" name="TY9"/>
                <a:gd fmla="*/ 6055 w 11224" name="TX10"/>
                <a:gd fmla="*/ 13500 h 14104" name="TY10"/>
                <a:gd fmla="*/ 5223 w 11224" name="TX11"/>
                <a:gd fmla="*/ 13664 h 14104" name="TY11"/>
                <a:gd fmla="*/ 5125 w 11224" name="TX12"/>
                <a:gd fmla="*/ 13664 h 14104" name="TY12"/>
                <a:gd fmla="*/ 5104 w 11224" name="TX13"/>
                <a:gd fmla="*/ 13664 h 14104" name="TY13"/>
                <a:gd fmla="*/ 5104 w 11224" name="TX14"/>
                <a:gd fmla="*/ 13664 h 14104" name="TY14"/>
                <a:gd fmla="*/ 5223 w 11224" name="TX15"/>
                <a:gd fmla="*/ 13653 h 14104" name="TY15"/>
                <a:gd fmla="*/ 6055 w 11224" name="TX16"/>
                <a:gd fmla="*/ 13489 h 14104" name="TY16"/>
                <a:gd fmla="*/ 6460 w 11224" name="TX17"/>
                <a:gd fmla="*/ 13346 h 14104" name="TY17"/>
                <a:gd fmla="*/ 6843 w 11224" name="TX18"/>
                <a:gd fmla="*/ 13161 h 14104" name="TY18"/>
                <a:gd fmla="*/ 6942 w 11224" name="TX19"/>
                <a:gd fmla="*/ 13117 h 14104" name="TY19"/>
                <a:gd fmla="*/ 7040 w 11224" name="TX20"/>
                <a:gd fmla="*/ 13062 h 14104" name="TY20"/>
                <a:gd fmla="*/ 7128 w 11224" name="TX21"/>
                <a:gd fmla="*/ 13007 h 14104" name="TY21"/>
                <a:gd fmla="*/ 7215 w 11224" name="TX22"/>
                <a:gd fmla="*/ 12952 h 14104" name="TY22"/>
                <a:gd fmla="*/ 7303 w 11224" name="TX23"/>
                <a:gd fmla="*/ 12898 h 14104" name="TY23"/>
                <a:gd fmla="*/ 6789 w 11224" name="TX25"/>
                <a:gd fmla="*/ 0 h 14104" name="TY25"/>
                <a:gd fmla="*/ 3855 w 11224" name="TX26"/>
                <a:gd fmla="*/ 548 h 14104" name="TY26"/>
                <a:gd fmla="*/ 4106 w 11224" name="TX27"/>
                <a:gd fmla="*/ 898 h 14104" name="TY27"/>
                <a:gd fmla="*/ 4391 w 11224" name="TX28"/>
                <a:gd fmla="*/ 1008 h 14104" name="TY28"/>
                <a:gd fmla="*/ 4675 w 11224" name="TX29"/>
                <a:gd fmla="*/ 964 h 14104" name="TY29"/>
                <a:gd fmla="*/ 4906 w 11224" name="TX30"/>
                <a:gd fmla="*/ 920 h 14104" name="TY30"/>
                <a:gd fmla="*/ 4950 w 11224" name="TX31"/>
                <a:gd fmla="*/ 1106 h 14104" name="TY31"/>
                <a:gd fmla="*/ 3887 w 11224" name="TX32"/>
                <a:gd fmla="*/ 2278 h 14104" name="TY32"/>
                <a:gd fmla="*/ 3033 w 11224" name="TX33"/>
                <a:gd fmla="*/ 2497 h 14104" name="TY33"/>
                <a:gd fmla="*/ 2924 w 11224" name="TX34"/>
                <a:gd fmla="*/ 2497 h 14104" name="TY34"/>
                <a:gd fmla="*/ 2179 w 11224" name="TX35"/>
                <a:gd fmla="*/ 2299 h 14104" name="TY35"/>
                <a:gd fmla="*/ 2300 w 11224" name="TX36"/>
                <a:gd fmla="*/ 2113 h 14104" name="TY36"/>
                <a:gd fmla="*/ 2760 w 11224" name="TX37"/>
                <a:gd fmla="*/ 1555 h 14104" name="TY37"/>
                <a:gd fmla="*/ 2727 w 11224" name="TX38"/>
                <a:gd fmla="*/ 1292 h 14104" name="TY38"/>
                <a:gd fmla="*/ 2727 w 11224" name="TX39"/>
                <a:gd fmla="*/ 1281 h 14104" name="TY39"/>
                <a:gd fmla="*/ 2661 w 11224" name="TX40"/>
                <a:gd fmla="*/ 1062 h 14104" name="TY40"/>
                <a:gd fmla="*/ 176 w 11224" name="TX41"/>
                <a:gd fmla="*/ 2956 h 14104" name="TY41"/>
                <a:gd fmla="*/ 88 w 11224" name="TX42"/>
                <a:gd fmla="*/ 3120 h 14104" name="TY42"/>
                <a:gd fmla="*/ 132 w 11224" name="TX43"/>
                <a:gd fmla="*/ 3273 h 14104" name="TY43"/>
                <a:gd fmla="*/ 417 w 11224" name="TX44"/>
                <a:gd fmla="*/ 7040 h 14104" name="TY44"/>
                <a:gd fmla="*/ 1 w 11224" name="TX45"/>
                <a:gd fmla="*/ 7730 h 14104" name="TY45"/>
                <a:gd fmla="*/ 1753 w 11224" name="TX46"/>
                <a:gd fmla="*/ 8463 h 14104" name="TY46"/>
                <a:gd fmla="*/ 1763 w 11224" name="TX47"/>
                <a:gd fmla="*/ 8463 h 14104" name="TY47"/>
                <a:gd fmla="*/ 1697 w 11224" name="TX48"/>
                <a:gd fmla="*/ 6635 h 14104" name="TY48"/>
                <a:gd fmla="*/ 1697 w 11224" name="TX49"/>
                <a:gd fmla="*/ 6635 h 14104" name="TY49"/>
                <a:gd fmla="*/ 1709 w 11224" name="TX50"/>
                <a:gd fmla="*/ 6755 h 14104" name="TY50"/>
                <a:gd fmla="*/ 1709 w 11224" name="TX51"/>
                <a:gd fmla="*/ 6767 h 14104" name="TY51"/>
                <a:gd fmla="*/ 1719 w 11224" name="TX52"/>
                <a:gd fmla="*/ 6810 h 14104" name="TY52"/>
                <a:gd fmla="*/ 1774 w 11224" name="TX53"/>
                <a:gd fmla="*/ 6646 h 14104" name="TY53"/>
                <a:gd fmla="*/ 1369 w 11224" name="TX54"/>
                <a:gd fmla="*/ 4752 h 14104" name="TY54"/>
                <a:gd fmla="*/ 1785 w 11224" name="TX55"/>
                <a:gd fmla="*/ 2879 h 14104" name="TY55"/>
                <a:gd fmla="*/ 2705 w 11224" name="TX56"/>
                <a:gd fmla="*/ 3635 h 14104" name="TY56"/>
                <a:gd fmla="*/ 3504 w 11224" name="TX57"/>
                <a:gd fmla="*/ 3821 h 14104" name="TY57"/>
                <a:gd fmla="*/ 4315 w 11224" name="TX58"/>
                <a:gd fmla="*/ 3668 h 14104" name="TY58"/>
                <a:gd fmla="*/ 5738 w 11224" name="TX59"/>
                <a:gd fmla="*/ 2814 h 14104" name="TY59"/>
                <a:gd fmla="*/ 5738 w 11224" name="TX60"/>
                <a:gd fmla="*/ 2814 h 14104" name="TY60"/>
                <a:gd fmla="*/ 5661 w 11224" name="TX61"/>
                <a:gd fmla="*/ 3285 h 14104" name="TY61"/>
                <a:gd fmla="*/ 4380 w 11224" name="TX62"/>
                <a:gd fmla="*/ 5967 h 14104" name="TY62"/>
                <a:gd fmla="*/ 6142 w 11224" name="TX63"/>
                <a:gd fmla="*/ 5080 h 14104" name="TY63"/>
                <a:gd fmla="*/ 6142 w 11224" name="TX64"/>
                <a:gd fmla="*/ 5080 h 14104" name="TY64"/>
                <a:gd fmla="*/ 5825 w 11224" name="TX65"/>
                <a:gd fmla="*/ 5967 h 14104" name="TY65"/>
                <a:gd fmla="*/ 4752 w 11224" name="TX66"/>
                <a:gd fmla="*/ 7686 h 14104" name="TY66"/>
                <a:gd fmla="*/ 4413 w 11224" name="TX67"/>
                <a:gd fmla="*/ 8650 h 14104" name="TY67"/>
                <a:gd fmla="*/ 4906 w 11224" name="TX68"/>
                <a:gd fmla="*/ 9405 h 14104" name="TY68"/>
                <a:gd fmla="*/ 6186 w 11224" name="TX69"/>
                <a:gd fmla="*/ 9952 h 14104" name="TY69"/>
                <a:gd fmla="*/ 6482 w 11224" name="TX70"/>
                <a:gd fmla="*/ 10127 h 14104" name="TY70"/>
                <a:gd fmla="*/ 6460 w 11224" name="TX71"/>
                <a:gd fmla="*/ 10303 h 14104" name="TY71"/>
                <a:gd fmla="*/ 5387 w 11224" name="TX72"/>
                <a:gd fmla="*/ 11288 h 14104" name="TY72"/>
                <a:gd fmla="*/ 3887 w 11224" name="TX73"/>
                <a:gd fmla="*/ 11485 h 14104" name="TY73"/>
                <a:gd fmla="*/ 4522 w 11224" name="TX74"/>
                <a:gd fmla="*/ 12646 h 14104" name="TY74"/>
                <a:gd fmla="*/ 5135 w 11224" name="TX75"/>
                <a:gd fmla="*/ 12777 h 14104" name="TY75"/>
                <a:gd fmla="*/ 5694 w 11224" name="TX76"/>
                <a:gd fmla="*/ 12799 h 14104" name="TY76"/>
                <a:gd fmla="*/ 6318 w 11224" name="TX77"/>
                <a:gd fmla="*/ 12777 h 14104" name="TY77"/>
                <a:gd fmla="*/ 6318 w 11224" name="TX78"/>
                <a:gd fmla="*/ 12777 h 14104" name="TY78"/>
                <a:gd fmla="*/ 4906 w 11224" name="TX79"/>
                <a:gd fmla="*/ 13292 h 14104" name="TY79"/>
                <a:gd fmla="*/ 4621 w 11224" name="TX80"/>
                <a:gd fmla="*/ 13587 h 14104" name="TY80"/>
                <a:gd fmla="*/ 4796 w 11224" name="TX81"/>
                <a:gd fmla="*/ 13631 h 14104" name="TY81"/>
                <a:gd fmla="*/ 5096 w 11224" name="TX82"/>
                <a:gd fmla="*/ 13664 h 14104" name="TY82"/>
                <a:gd fmla="*/ 5096 w 11224" name="TX83"/>
                <a:gd fmla="*/ 13664 h 14104" name="TY83"/>
                <a:gd fmla="*/ 4796 w 11224" name="TX84"/>
                <a:gd fmla="*/ 13642 h 14104" name="TY84"/>
                <a:gd fmla="*/ 4632 w 11224" name="TX85"/>
                <a:gd fmla="*/ 13599 h 14104" name="TY85"/>
                <a:gd fmla="*/ 4632 w 11224" name="TX86"/>
                <a:gd fmla="*/ 13609 h 14104" name="TY86"/>
                <a:gd fmla="*/ 4840 w 11224" name="TX87"/>
                <a:gd fmla="*/ 13817 h 14104" name="TY87"/>
                <a:gd fmla="*/ 5957 w 11224" name="TX88"/>
                <a:gd fmla="*/ 14102 h 14104" name="TY88"/>
                <a:gd fmla="*/ 7850 w 11224" name="TX89"/>
                <a:gd fmla="*/ 13423 h 14104" name="TY89"/>
                <a:gd fmla="*/ 8398 w 11224" name="TX90"/>
                <a:gd fmla="*/ 12985 h 14104" name="TY90"/>
                <a:gd fmla="*/ 8431 w 11224" name="TX91"/>
                <a:gd fmla="*/ 12876 h 14104" name="TY91"/>
                <a:gd fmla="*/ 8431 w 11224" name="TX92"/>
                <a:gd fmla="*/ 12876 h 14104" name="TY92"/>
                <a:gd fmla="*/ 8125 w 11224" name="TX93"/>
                <a:gd fmla="*/ 13029 h 14104" name="TY93"/>
                <a:gd fmla="*/ 7818 w 11224" name="TX94"/>
                <a:gd fmla="*/ 13083 h 14104" name="TY94"/>
                <a:gd fmla="*/ 7566 w 11224" name="TX95"/>
                <a:gd fmla="*/ 13040 h 14104" name="TY95"/>
                <a:gd fmla="*/ 7303 w 11224" name="TX96"/>
                <a:gd fmla="*/ 12898 h 14104" name="TY96"/>
                <a:gd fmla="*/ 7259 w 11224" name="TX97"/>
                <a:gd fmla="*/ 12865 h 14104" name="TY97"/>
                <a:gd fmla="*/ 7008 w 11224" name="TX98"/>
                <a:gd fmla="*/ 12098 h 14104" name="TY98"/>
                <a:gd fmla="*/ 6855 w 11224" name="TX99"/>
                <a:gd fmla="*/ 12131 h 14104" name="TY99"/>
                <a:gd fmla="*/ 6559 w 11224" name="TX100"/>
                <a:gd fmla="*/ 12175 h 14104" name="TY100"/>
                <a:gd fmla="*/ 6417 w 11224" name="TX101"/>
                <a:gd fmla="*/ 12175 h 14104" name="TY101"/>
                <a:gd fmla="*/ 6559 w 11224" name="TX102"/>
                <a:gd fmla="*/ 12164 h 14104" name="TY102"/>
                <a:gd fmla="*/ 6855 w 11224" name="TX103"/>
                <a:gd fmla="*/ 12120 h 14104" name="TY103"/>
                <a:gd fmla="*/ 7008 w 11224" name="TX104"/>
                <a:gd fmla="*/ 12088 h 14104" name="TY104"/>
                <a:gd fmla="*/ 7008 w 11224" name="TX105"/>
                <a:gd fmla="*/ 12032 h 14104" name="TY105"/>
                <a:gd fmla="*/ 7446 w 11224" name="TX106"/>
                <a:gd fmla="*/ 8737 h 14104" name="TY106"/>
                <a:gd fmla="*/ 7512 w 11224" name="TX107"/>
                <a:gd fmla="*/ 7117 h 14104" name="TY107"/>
                <a:gd fmla="*/ 8310 w 11224" name="TX108"/>
                <a:gd fmla="*/ 5781 h 14104" name="TY108"/>
                <a:gd fmla="*/ 9427 w 11224" name="TX109"/>
                <a:gd fmla="*/ 5529 h 14104" name="TY109"/>
                <a:gd fmla="*/ 9799 w 11224" name="TX110"/>
                <a:gd fmla="*/ 5507 h 14104" name="TY110"/>
                <a:gd fmla="*/ 9548 w 11224" name="TX111"/>
                <a:gd fmla="*/ 4949 h 14104" name="TY111"/>
                <a:gd fmla="*/ 9526 w 11224" name="TX112"/>
                <a:gd fmla="*/ 4905 h 14104" name="TY112"/>
                <a:gd fmla="*/ 7424 w 11224" name="TX113"/>
                <a:gd fmla="*/ 1095 h 14104" name="TY113"/>
                <a:gd fmla="*/ 7610 w 11224" name="TX114"/>
                <a:gd fmla="*/ 1051 h 14104" name="TY114"/>
                <a:gd fmla="*/ 7971 w 11224" name="TX115"/>
                <a:gd fmla="*/ 1139 h 14104" name="TY115"/>
                <a:gd fmla="*/ 10325 w 11224" name="TX116"/>
                <a:gd fmla="*/ 3471 h 14104" name="TY116"/>
                <a:gd fmla="*/ 10665 w 11224" name="TX117"/>
                <a:gd fmla="*/ 3263 h 14104" name="TY117"/>
                <a:gd fmla="*/ 10872 w 11224" name="TX118"/>
                <a:gd fmla="*/ 3076 h 14104" name="TY118"/>
                <a:gd fmla="*/ 10884 w 11224" name="TX119"/>
                <a:gd fmla="*/ 3066 h 14104" name="TY119"/>
                <a:gd fmla="*/ 11223 w 11224" name="TX120"/>
                <a:gd fmla="*/ 2682 h 14104" name="TY120"/>
                <a:gd fmla="*/ 9515 w 11224" name="TX121"/>
                <a:gd fmla="*/ 1215 h 14104" name="TY121"/>
                <a:gd fmla="*/ 9099 w 11224" name="TX122"/>
                <a:gd fmla="*/ 876 h 14104" name="TY122"/>
                <a:gd fmla="*/ 9088 w 11224" name="TX123"/>
                <a:gd fmla="*/ 876 h 14104" name="TY123"/>
                <a:gd fmla="*/ 6898 w 11224" name="TX124"/>
                <a:gd fmla="*/ 0 h 14104" name="TY1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</a:cxnLst>
              <a:rect l="l" t="t" r="r" b="b"/>
              <a:pathLst>
                <a:path w="11224" h="14104">
                  <a:moveTo>
                    <a:pt x="5981" y="12110"/>
                  </a:moveTo>
                  <a:cubicBezTo>
                    <a:pt x="6068" y="12142"/>
                    <a:pt x="6165" y="12153"/>
                    <a:pt x="6263" y="12164"/>
                  </a:cubicBezTo>
                  <a:cubicBezTo>
                    <a:pt x="6318" y="12175"/>
                    <a:pt x="6373" y="12175"/>
                    <a:pt x="6417" y="12175"/>
                  </a:cubicBezTo>
                  <a:lnTo>
                    <a:pt x="6263" y="12175"/>
                  </a:lnTo>
                  <a:cubicBezTo>
                    <a:pt x="6165" y="12153"/>
                    <a:pt x="6068" y="12142"/>
                    <a:pt x="5981" y="12110"/>
                  </a:cubicBezTo>
                  <a:close/>
                  <a:moveTo>
                    <a:pt x="7303" y="12898"/>
                  </a:moveTo>
                  <a:lnTo>
                    <a:pt x="7303" y="12898"/>
                  </a:lnTo>
                  <a:cubicBezTo>
                    <a:pt x="7161" y="12996"/>
                    <a:pt x="7008" y="13095"/>
                    <a:pt x="6855" y="13171"/>
                  </a:cubicBezTo>
                  <a:cubicBezTo>
                    <a:pt x="6723" y="13237"/>
                    <a:pt x="6592" y="13302"/>
                    <a:pt x="6460" y="13358"/>
                  </a:cubicBezTo>
                  <a:cubicBezTo>
                    <a:pt x="6329" y="13412"/>
                    <a:pt x="6198" y="13456"/>
                    <a:pt x="6055" y="13500"/>
                  </a:cubicBezTo>
                  <a:cubicBezTo>
                    <a:pt x="5792" y="13587"/>
                    <a:pt x="5507" y="13653"/>
                    <a:pt x="5223" y="13664"/>
                  </a:cubicBezTo>
                  <a:lnTo>
                    <a:pt x="5125" y="13664"/>
                  </a:lnTo>
                  <a:cubicBezTo>
                    <a:pt x="5118" y="13664"/>
                    <a:pt x="5111" y="13664"/>
                    <a:pt x="5104" y="13664"/>
                  </a:cubicBezTo>
                  <a:lnTo>
                    <a:pt x="5104" y="13664"/>
                  </a:lnTo>
                  <a:cubicBezTo>
                    <a:pt x="5147" y="13664"/>
                    <a:pt x="5180" y="13653"/>
                    <a:pt x="5223" y="13653"/>
                  </a:cubicBezTo>
                  <a:cubicBezTo>
                    <a:pt x="5507" y="13642"/>
                    <a:pt x="5782" y="13577"/>
                    <a:pt x="6055" y="13489"/>
                  </a:cubicBezTo>
                  <a:cubicBezTo>
                    <a:pt x="6198" y="13445"/>
                    <a:pt x="6329" y="13401"/>
                    <a:pt x="6460" y="13346"/>
                  </a:cubicBezTo>
                  <a:cubicBezTo>
                    <a:pt x="6592" y="13292"/>
                    <a:pt x="6723" y="13226"/>
                    <a:pt x="6843" y="13161"/>
                  </a:cubicBezTo>
                  <a:cubicBezTo>
                    <a:pt x="6876" y="13149"/>
                    <a:pt x="6909" y="13127"/>
                    <a:pt x="6942" y="13117"/>
                  </a:cubicBezTo>
                  <a:lnTo>
                    <a:pt x="7040" y="13062"/>
                  </a:lnTo>
                  <a:lnTo>
                    <a:pt x="7128" y="13007"/>
                  </a:lnTo>
                  <a:cubicBezTo>
                    <a:pt x="7161" y="12985"/>
                    <a:pt x="7194" y="12974"/>
                    <a:pt x="7215" y="12952"/>
                  </a:cubicBezTo>
                  <a:cubicBezTo>
                    <a:pt x="7249" y="12930"/>
                    <a:pt x="7271" y="12920"/>
                    <a:pt x="7303" y="12898"/>
                  </a:cubicBezTo>
                  <a:close/>
                  <a:moveTo>
                    <a:pt x="6789" y="0"/>
                  </a:moveTo>
                  <a:cubicBezTo>
                    <a:pt x="5782" y="0"/>
                    <a:pt x="4796" y="197"/>
                    <a:pt x="3855" y="548"/>
                  </a:cubicBezTo>
                  <a:cubicBezTo>
                    <a:pt x="3920" y="690"/>
                    <a:pt x="4008" y="821"/>
                    <a:pt x="4106" y="898"/>
                  </a:cubicBezTo>
                  <a:cubicBezTo>
                    <a:pt x="4205" y="974"/>
                    <a:pt x="4293" y="1008"/>
                    <a:pt x="4391" y="1008"/>
                  </a:cubicBezTo>
                  <a:cubicBezTo>
                    <a:pt x="4478" y="1008"/>
                    <a:pt x="4577" y="986"/>
                    <a:pt x="4675" y="964"/>
                  </a:cubicBezTo>
                  <a:cubicBezTo>
                    <a:pt x="4741" y="942"/>
                    <a:pt x="4840" y="920"/>
                    <a:pt x="4906" y="920"/>
                  </a:cubicBezTo>
                  <a:cubicBezTo>
                    <a:pt x="4982" y="920"/>
                    <a:pt x="5026" y="952"/>
                    <a:pt x="4950" y="1106"/>
                  </a:cubicBezTo>
                  <a:cubicBezTo>
                    <a:pt x="4697" y="1609"/>
                    <a:pt x="4391" y="2015"/>
                    <a:pt x="3887" y="2278"/>
                  </a:cubicBezTo>
                  <a:cubicBezTo>
                    <a:pt x="3624" y="2409"/>
                    <a:pt x="3329" y="2497"/>
                    <a:pt x="3033" y="2497"/>
                  </a:cubicBezTo>
                  <a:lnTo>
                    <a:pt x="2924" y="2497"/>
                  </a:lnTo>
                  <a:cubicBezTo>
                    <a:pt x="2858" y="2485"/>
                    <a:pt x="2147" y="2365"/>
                    <a:pt x="2179" y="2299"/>
                  </a:cubicBezTo>
                  <a:cubicBezTo>
                    <a:pt x="2212" y="2234"/>
                    <a:pt x="2245" y="2168"/>
                    <a:pt x="2300" y="2113"/>
                  </a:cubicBezTo>
                  <a:cubicBezTo>
                    <a:pt x="2409" y="1927"/>
                    <a:pt x="2683" y="1774"/>
                    <a:pt x="2760" y="1555"/>
                  </a:cubicBezTo>
                  <a:cubicBezTo>
                    <a:pt x="2770" y="1522"/>
                    <a:pt x="2760" y="1424"/>
                    <a:pt x="2727" y="1292"/>
                  </a:cubicBezTo>
                  <a:lnTo>
                    <a:pt x="2727" y="1281"/>
                  </a:lnTo>
                  <a:cubicBezTo>
                    <a:pt x="2705" y="1215"/>
                    <a:pt x="2683" y="1139"/>
                    <a:pt x="2661" y="1062"/>
                  </a:cubicBezTo>
                  <a:cubicBezTo>
                    <a:pt x="1665" y="1577"/>
                    <a:pt x="920" y="2113"/>
                    <a:pt x="176" y="2956"/>
                  </a:cubicBezTo>
                  <a:cubicBezTo>
                    <a:pt x="132" y="3000"/>
                    <a:pt x="88" y="3054"/>
                    <a:pt x="88" y="3120"/>
                  </a:cubicBezTo>
                  <a:cubicBezTo>
                    <a:pt x="77" y="3175"/>
                    <a:pt x="110" y="3219"/>
                    <a:pt x="132" y="3273"/>
                  </a:cubicBezTo>
                  <a:cubicBezTo>
                    <a:pt x="723" y="4434"/>
                    <a:pt x="646" y="5803"/>
                    <a:pt x="417" y="7040"/>
                  </a:cubicBezTo>
                  <a:cubicBezTo>
                    <a:pt x="373" y="7324"/>
                    <a:pt x="264" y="7642"/>
                    <a:pt x="1" y="7730"/>
                  </a:cubicBezTo>
                  <a:cubicBezTo>
                    <a:pt x="592" y="8015"/>
                    <a:pt x="1106" y="8310"/>
                    <a:pt x="1753" y="8463"/>
                  </a:cubicBezTo>
                  <a:lnTo>
                    <a:pt x="1763" y="8463"/>
                  </a:lnTo>
                  <a:cubicBezTo>
                    <a:pt x="1588" y="8419"/>
                    <a:pt x="1697" y="6909"/>
                    <a:pt x="1697" y="6635"/>
                  </a:cubicBezTo>
                  <a:lnTo>
                    <a:pt x="1697" y="6635"/>
                  </a:lnTo>
                  <a:cubicBezTo>
                    <a:pt x="1697" y="6679"/>
                    <a:pt x="1697" y="6711"/>
                    <a:pt x="1709" y="6755"/>
                  </a:cubicBezTo>
                  <a:lnTo>
                    <a:pt x="1709" y="6767"/>
                  </a:lnTo>
                  <a:cubicBezTo>
                    <a:pt x="1709" y="6788"/>
                    <a:pt x="1719" y="6799"/>
                    <a:pt x="1719" y="6810"/>
                  </a:cubicBezTo>
                  <a:lnTo>
                    <a:pt x="1774" y="6646"/>
                  </a:lnTo>
                  <a:cubicBezTo>
                    <a:pt x="1599" y="6022"/>
                    <a:pt x="1413" y="5398"/>
                    <a:pt x="1369" y="4752"/>
                  </a:cubicBezTo>
                  <a:cubicBezTo>
                    <a:pt x="1325" y="4095"/>
                    <a:pt x="1435" y="3427"/>
                    <a:pt x="1785" y="2879"/>
                  </a:cubicBezTo>
                  <a:cubicBezTo>
                    <a:pt x="2070" y="3164"/>
                    <a:pt x="2344" y="3460"/>
                    <a:pt x="2705" y="3635"/>
                  </a:cubicBezTo>
                  <a:cubicBezTo>
                    <a:pt x="2945" y="3767"/>
                    <a:pt x="3220" y="3821"/>
                    <a:pt x="3504" y="3821"/>
                  </a:cubicBezTo>
                  <a:cubicBezTo>
                    <a:pt x="3778" y="3821"/>
                    <a:pt x="4052" y="3767"/>
                    <a:pt x="4315" y="3668"/>
                  </a:cubicBezTo>
                  <a:cubicBezTo>
                    <a:pt x="4840" y="3482"/>
                    <a:pt x="5300" y="3153"/>
                    <a:pt x="5738" y="2814"/>
                  </a:cubicBezTo>
                  <a:lnTo>
                    <a:pt x="5738" y="2814"/>
                  </a:lnTo>
                  <a:cubicBezTo>
                    <a:pt x="5782" y="2967"/>
                    <a:pt x="5726" y="3132"/>
                    <a:pt x="5661" y="3285"/>
                  </a:cubicBezTo>
                  <a:cubicBezTo>
                    <a:pt x="5288" y="4205"/>
                    <a:pt x="4862" y="5102"/>
                    <a:pt x="4380" y="5967"/>
                  </a:cubicBezTo>
                  <a:cubicBezTo>
                    <a:pt x="5037" y="5901"/>
                    <a:pt x="5519" y="5299"/>
                    <a:pt x="6142" y="5080"/>
                  </a:cubicBezTo>
                  <a:lnTo>
                    <a:pt x="6142" y="5080"/>
                  </a:lnTo>
                  <a:cubicBezTo>
                    <a:pt x="6164" y="5398"/>
                    <a:pt x="5989" y="5694"/>
                    <a:pt x="5825" y="5967"/>
                  </a:cubicBezTo>
                  <a:cubicBezTo>
                    <a:pt x="5464" y="6536"/>
                    <a:pt x="5113" y="7117"/>
                    <a:pt x="4752" y="7686"/>
                  </a:cubicBezTo>
                  <a:cubicBezTo>
                    <a:pt x="4577" y="7981"/>
                    <a:pt x="4391" y="8299"/>
                    <a:pt x="4413" y="8650"/>
                  </a:cubicBezTo>
                  <a:cubicBezTo>
                    <a:pt x="4446" y="8956"/>
                    <a:pt x="4643" y="9230"/>
                    <a:pt x="4906" y="9405"/>
                  </a:cubicBezTo>
                  <a:cubicBezTo>
                    <a:pt x="5245" y="9635"/>
                    <a:pt x="5782" y="9876"/>
                    <a:pt x="6186" y="9952"/>
                  </a:cubicBezTo>
                  <a:cubicBezTo>
                    <a:pt x="6296" y="9974"/>
                    <a:pt x="6439" y="10007"/>
                    <a:pt x="6482" y="10127"/>
                  </a:cubicBezTo>
                  <a:cubicBezTo>
                    <a:pt x="6493" y="10183"/>
                    <a:pt x="6482" y="10248"/>
                    <a:pt x="6460" y="10303"/>
                  </a:cubicBezTo>
                  <a:cubicBezTo>
                    <a:pt x="6307" y="10784"/>
                    <a:pt x="5869" y="11124"/>
                    <a:pt x="5387" y="11288"/>
                  </a:cubicBezTo>
                  <a:cubicBezTo>
                    <a:pt x="4906" y="11453"/>
                    <a:pt x="4391" y="11474"/>
                    <a:pt x="3887" y="11485"/>
                  </a:cubicBezTo>
                  <a:cubicBezTo>
                    <a:pt x="3986" y="11934"/>
                    <a:pt x="4117" y="12438"/>
                    <a:pt x="4522" y="12646"/>
                  </a:cubicBezTo>
                  <a:cubicBezTo>
                    <a:pt x="4709" y="12745"/>
                    <a:pt x="4928" y="12766"/>
                    <a:pt x="5135" y="12777"/>
                  </a:cubicBezTo>
                  <a:cubicBezTo>
                    <a:pt x="5322" y="12788"/>
                    <a:pt x="5507" y="12799"/>
                    <a:pt x="5694" y="12799"/>
                  </a:cubicBezTo>
                  <a:cubicBezTo>
                    <a:pt x="5902" y="12799"/>
                    <a:pt x="6110" y="12788"/>
                    <a:pt x="6318" y="12777"/>
                  </a:cubicBezTo>
                  <a:lnTo>
                    <a:pt x="6318" y="12777"/>
                  </a:lnTo>
                  <a:cubicBezTo>
                    <a:pt x="6022" y="13193"/>
                    <a:pt x="5398" y="13127"/>
                    <a:pt x="4906" y="13292"/>
                  </a:cubicBezTo>
                  <a:cubicBezTo>
                    <a:pt x="4763" y="13336"/>
                    <a:pt x="4610" y="13445"/>
                    <a:pt x="4621" y="13587"/>
                  </a:cubicBezTo>
                  <a:cubicBezTo>
                    <a:pt x="4675" y="13609"/>
                    <a:pt x="4741" y="13620"/>
                    <a:pt x="4796" y="13631"/>
                  </a:cubicBezTo>
                  <a:cubicBezTo>
                    <a:pt x="4892" y="13652"/>
                    <a:pt x="4989" y="13664"/>
                    <a:pt x="5096" y="13664"/>
                  </a:cubicBezTo>
                  <a:lnTo>
                    <a:pt x="5096" y="13664"/>
                  </a:lnTo>
                  <a:cubicBezTo>
                    <a:pt x="4995" y="13664"/>
                    <a:pt x="4886" y="13662"/>
                    <a:pt x="4796" y="13642"/>
                  </a:cubicBezTo>
                  <a:cubicBezTo>
                    <a:pt x="4731" y="13631"/>
                    <a:pt x="4675" y="13609"/>
                    <a:pt x="4632" y="13599"/>
                  </a:cubicBezTo>
                  <a:lnTo>
                    <a:pt x="4632" y="13609"/>
                  </a:lnTo>
                  <a:cubicBezTo>
                    <a:pt x="4643" y="13708"/>
                    <a:pt x="4741" y="13774"/>
                    <a:pt x="4840" y="13817"/>
                  </a:cubicBezTo>
                  <a:cubicBezTo>
                    <a:pt x="5223" y="14015"/>
                    <a:pt x="5595" y="14102"/>
                    <a:pt x="5957" y="14102"/>
                  </a:cubicBezTo>
                  <a:cubicBezTo>
                    <a:pt x="6614" y="14102"/>
                    <a:pt x="7249" y="13817"/>
                    <a:pt x="7850" y="13423"/>
                  </a:cubicBezTo>
                  <a:cubicBezTo>
                    <a:pt x="8048" y="13292"/>
                    <a:pt x="8223" y="13139"/>
                    <a:pt x="8398" y="12985"/>
                  </a:cubicBezTo>
                  <a:cubicBezTo>
                    <a:pt x="8409" y="12952"/>
                    <a:pt x="8420" y="12908"/>
                    <a:pt x="8431" y="12876"/>
                  </a:cubicBezTo>
                  <a:lnTo>
                    <a:pt x="8431" y="12876"/>
                  </a:lnTo>
                  <a:cubicBezTo>
                    <a:pt x="8332" y="12942"/>
                    <a:pt x="8234" y="12996"/>
                    <a:pt x="8125" y="13029"/>
                  </a:cubicBezTo>
                  <a:cubicBezTo>
                    <a:pt x="8004" y="13073"/>
                    <a:pt x="7906" y="13083"/>
                    <a:pt x="7818" y="13083"/>
                  </a:cubicBezTo>
                  <a:cubicBezTo>
                    <a:pt x="7719" y="13083"/>
                    <a:pt x="7643" y="13073"/>
                    <a:pt x="7566" y="13040"/>
                  </a:cubicBezTo>
                  <a:cubicBezTo>
                    <a:pt x="7468" y="13007"/>
                    <a:pt x="7380" y="12963"/>
                    <a:pt x="7303" y="12898"/>
                  </a:cubicBezTo>
                  <a:cubicBezTo>
                    <a:pt x="7293" y="12886"/>
                    <a:pt x="7271" y="12876"/>
                    <a:pt x="7259" y="12865"/>
                  </a:cubicBezTo>
                  <a:cubicBezTo>
                    <a:pt x="7074" y="12667"/>
                    <a:pt x="7018" y="12372"/>
                    <a:pt x="7008" y="12098"/>
                  </a:cubicBezTo>
                  <a:cubicBezTo>
                    <a:pt x="6953" y="12109"/>
                    <a:pt x="6909" y="12120"/>
                    <a:pt x="6855" y="12131"/>
                  </a:cubicBezTo>
                  <a:cubicBezTo>
                    <a:pt x="6756" y="12153"/>
                    <a:pt x="6658" y="12164"/>
                    <a:pt x="6559" y="12175"/>
                  </a:cubicBezTo>
                  <a:lnTo>
                    <a:pt x="6417" y="12175"/>
                  </a:lnTo>
                  <a:cubicBezTo>
                    <a:pt x="6471" y="12175"/>
                    <a:pt x="6515" y="12175"/>
                    <a:pt x="6559" y="12164"/>
                  </a:cubicBezTo>
                  <a:cubicBezTo>
                    <a:pt x="6658" y="12164"/>
                    <a:pt x="6756" y="12142"/>
                    <a:pt x="6855" y="12120"/>
                  </a:cubicBezTo>
                  <a:cubicBezTo>
                    <a:pt x="6909" y="12109"/>
                    <a:pt x="6953" y="12098"/>
                    <a:pt x="7008" y="12088"/>
                  </a:cubicBezTo>
                  <a:lnTo>
                    <a:pt x="7008" y="12032"/>
                  </a:lnTo>
                  <a:cubicBezTo>
                    <a:pt x="6986" y="10927"/>
                    <a:pt x="7380" y="9843"/>
                    <a:pt x="7446" y="8737"/>
                  </a:cubicBezTo>
                  <a:cubicBezTo>
                    <a:pt x="7478" y="8200"/>
                    <a:pt x="7434" y="7653"/>
                    <a:pt x="7512" y="7117"/>
                  </a:cubicBezTo>
                  <a:cubicBezTo>
                    <a:pt x="7599" y="6591"/>
                    <a:pt x="7840" y="6044"/>
                    <a:pt x="8310" y="5781"/>
                  </a:cubicBezTo>
                  <a:cubicBezTo>
                    <a:pt x="8639" y="5584"/>
                    <a:pt x="9044" y="5551"/>
                    <a:pt x="9427" y="5529"/>
                  </a:cubicBezTo>
                  <a:cubicBezTo>
                    <a:pt x="9548" y="5518"/>
                    <a:pt x="9679" y="5507"/>
                    <a:pt x="9799" y="5507"/>
                  </a:cubicBezTo>
                  <a:cubicBezTo>
                    <a:pt x="9712" y="5321"/>
                    <a:pt x="9636" y="5135"/>
                    <a:pt x="9548" y="4949"/>
                  </a:cubicBezTo>
                  <a:cubicBezTo>
                    <a:pt x="9537" y="4938"/>
                    <a:pt x="9537" y="4916"/>
                    <a:pt x="9526" y="4905"/>
                  </a:cubicBezTo>
                  <a:cubicBezTo>
                    <a:pt x="8935" y="3580"/>
                    <a:pt x="8157" y="2354"/>
                    <a:pt x="7424" y="1095"/>
                  </a:cubicBezTo>
                  <a:cubicBezTo>
                    <a:pt x="7478" y="1073"/>
                    <a:pt x="7544" y="1051"/>
                    <a:pt x="7610" y="1051"/>
                  </a:cubicBezTo>
                  <a:cubicBezTo>
                    <a:pt x="7730" y="1051"/>
                    <a:pt x="7862" y="1095"/>
                    <a:pt x="7971" y="1139"/>
                  </a:cubicBezTo>
                  <a:cubicBezTo>
                    <a:pt x="9077" y="1587"/>
                    <a:pt x="9799" y="2431"/>
                    <a:pt x="10325" y="3471"/>
                  </a:cubicBezTo>
                  <a:cubicBezTo>
                    <a:pt x="10446" y="3416"/>
                    <a:pt x="10566" y="3351"/>
                    <a:pt x="10665" y="3263"/>
                  </a:cubicBezTo>
                  <a:cubicBezTo>
                    <a:pt x="10741" y="3197"/>
                    <a:pt x="10807" y="3142"/>
                    <a:pt x="10872" y="3076"/>
                  </a:cubicBezTo>
                  <a:cubicBezTo>
                    <a:pt x="10872" y="3066"/>
                    <a:pt x="10872" y="3066"/>
                    <a:pt x="10884" y="3066"/>
                  </a:cubicBezTo>
                  <a:cubicBezTo>
                    <a:pt x="11004" y="2945"/>
                    <a:pt x="11113" y="2814"/>
                    <a:pt x="11223" y="2682"/>
                  </a:cubicBezTo>
                  <a:cubicBezTo>
                    <a:pt x="10653" y="2190"/>
                    <a:pt x="10084" y="1708"/>
                    <a:pt x="9515" y="1215"/>
                  </a:cubicBezTo>
                  <a:cubicBezTo>
                    <a:pt x="9373" y="1106"/>
                    <a:pt x="9241" y="986"/>
                    <a:pt x="9099" y="876"/>
                  </a:cubicBezTo>
                  <a:lnTo>
                    <a:pt x="9088" y="876"/>
                  </a:lnTo>
                  <a:cubicBezTo>
                    <a:pt x="8442" y="372"/>
                    <a:pt x="7752" y="11"/>
                    <a:pt x="6898" y="0"/>
                  </a:cubicBezTo>
                  <a:close/>
                </a:path>
              </a:pathLst>
            </a:custGeom>
            <a:solidFill>
              <a:schemeClr val="dk1">
                <a:alpha val="981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14" name="Rect 0"/>
            <p:cNvSpPr>
              <a:spLocks/>
            </p:cNvSpPr>
            <p:nvPr/>
          </p:nvSpPr>
          <p:spPr>
            <a:xfrm rot="0">
              <a:off x="7513320" y="1962785"/>
              <a:ext cx="316230" cy="327025"/>
            </a:xfrm>
            <a:custGeom>
              <a:gdLst>
                <a:gd fmla="*/ 5211 w 10962" name="TX0"/>
                <a:gd fmla="*/ 0 h 11328" name="TY0"/>
                <a:gd fmla="*/ 4413 w 10962" name="TX1"/>
                <a:gd fmla="*/ 60 h 11328" name="TY1"/>
                <a:gd fmla="*/ 964 w 10962" name="TX2"/>
                <a:gd fmla="*/ 1702 h 11328" name="TY2"/>
                <a:gd fmla="*/ 22 w 10962" name="TX3"/>
                <a:gd fmla="*/ 4210 h 11328" name="TY3"/>
                <a:gd fmla="*/ 548 w 10962" name="TX4"/>
                <a:gd fmla="*/ 7056 h 11328" name="TY4"/>
                <a:gd fmla="*/ 351 w 10962" name="TX5"/>
                <a:gd fmla="*/ 8293 h 11328" name="TY5"/>
                <a:gd fmla="*/ 471 w 10962" name="TX6"/>
                <a:gd fmla="*/ 9772 h 11328" name="TY6"/>
                <a:gd fmla="*/ 2234 w 10962" name="TX7"/>
                <a:gd fmla="*/ 11326 h 11328" name="TY7"/>
                <a:gd fmla="*/ 1227 w 10962" name="TX8"/>
                <a:gd fmla="*/ 10069 h 11328" name="TY8"/>
                <a:gd fmla="*/ 1227 w 10962" name="TX9"/>
                <a:gd fmla="*/ 10069 h 11328" name="TY9"/>
                <a:gd fmla="*/ 2136 w 10962" name="TX10"/>
                <a:gd fmla="*/ 10527 h 11328" name="TY10"/>
                <a:gd fmla="*/ 2535 w 10962" name="TX11"/>
                <a:gd fmla="*/ 10572 h 11328" name="TY11"/>
                <a:gd fmla="*/ 3219 w 10962" name="TX12"/>
                <a:gd fmla="*/ 10483 h 11328" name="TY12"/>
                <a:gd fmla="*/ 5694 w 10962" name="TX13"/>
                <a:gd fmla="*/ 9935 h 11328" name="TY13"/>
                <a:gd fmla="*/ 6942 w 10962" name="TX14"/>
                <a:gd fmla="*/ 10056 h 11328" name="TY14"/>
                <a:gd fmla="*/ 7044 w 10962" name="TX15"/>
                <a:gd fmla="*/ 10058 h 11328" name="TY15"/>
                <a:gd fmla="*/ 8847 w 10962" name="TX16"/>
                <a:gd fmla="*/ 9531 h 11328" name="TY16"/>
                <a:gd fmla="*/ 9800 w 10962" name="TX17"/>
                <a:gd fmla="*/ 8545 h 11328" name="TY17"/>
                <a:gd fmla="*/ 10216 w 10962" name="TX18"/>
                <a:gd fmla="*/ 9202 h 11328" name="TY18"/>
                <a:gd fmla="*/ 10744 w 10962" name="TX19"/>
                <a:gd fmla="*/ 9392 h 11328" name="TY19"/>
                <a:gd fmla="*/ 10960 w 10962" name="TX20"/>
                <a:gd fmla="*/ 9356 h 11328" name="TY20"/>
                <a:gd fmla="*/ 10358 w 10962" name="TX21"/>
                <a:gd fmla="*/ 8458 h 11328" name="TY21"/>
                <a:gd fmla="*/ 10511 w 10962" name="TX22"/>
                <a:gd fmla="*/ 5611 h 11328" name="TY22"/>
                <a:gd fmla="*/ 9865 w 10962" name="TX23"/>
                <a:gd fmla="*/ 2950 h 11328" name="TY23"/>
                <a:gd fmla="*/ 7019 w 10962" name="TX24"/>
                <a:gd fmla="*/ 312 h 11328" name="TY24"/>
                <a:gd fmla="*/ 5211 w 10962" name="TX25"/>
                <a:gd fmla="*/ 0 h 11328" name="TY2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</a:cxnLst>
              <a:rect l="l" t="t" r="r" b="b"/>
              <a:pathLst>
                <a:path w="10962" h="11328">
                  <a:moveTo>
                    <a:pt x="5211" y="0"/>
                  </a:moveTo>
                  <a:cubicBezTo>
                    <a:pt x="4944" y="0"/>
                    <a:pt x="4678" y="20"/>
                    <a:pt x="4413" y="60"/>
                  </a:cubicBezTo>
                  <a:cubicBezTo>
                    <a:pt x="3143" y="268"/>
                    <a:pt x="1840" y="706"/>
                    <a:pt x="964" y="1702"/>
                  </a:cubicBezTo>
                  <a:cubicBezTo>
                    <a:pt x="362" y="2392"/>
                    <a:pt x="0" y="3301"/>
                    <a:pt x="22" y="4210"/>
                  </a:cubicBezTo>
                  <a:cubicBezTo>
                    <a:pt x="44" y="5206"/>
                    <a:pt x="406" y="6082"/>
                    <a:pt x="548" y="7056"/>
                  </a:cubicBezTo>
                  <a:cubicBezTo>
                    <a:pt x="613" y="7516"/>
                    <a:pt x="428" y="7845"/>
                    <a:pt x="351" y="8293"/>
                  </a:cubicBezTo>
                  <a:cubicBezTo>
                    <a:pt x="274" y="8786"/>
                    <a:pt x="307" y="9300"/>
                    <a:pt x="471" y="9772"/>
                  </a:cubicBezTo>
                  <a:cubicBezTo>
                    <a:pt x="756" y="10538"/>
                    <a:pt x="1435" y="11173"/>
                    <a:pt x="2234" y="11326"/>
                  </a:cubicBezTo>
                  <a:cubicBezTo>
                    <a:pt x="1753" y="11064"/>
                    <a:pt x="1381" y="10594"/>
                    <a:pt x="1227" y="10069"/>
                  </a:cubicBezTo>
                  <a:lnTo>
                    <a:pt x="1227" y="10069"/>
                  </a:lnTo>
                  <a:cubicBezTo>
                    <a:pt x="1296" y="10298"/>
                    <a:pt x="1939" y="10483"/>
                    <a:pt x="2136" y="10527"/>
                  </a:cubicBezTo>
                  <a:cubicBezTo>
                    <a:pt x="2271" y="10559"/>
                    <a:pt x="2404" y="10572"/>
                    <a:pt x="2535" y="10572"/>
                  </a:cubicBezTo>
                  <a:cubicBezTo>
                    <a:pt x="2765" y="10572"/>
                    <a:pt x="2990" y="10532"/>
                    <a:pt x="3219" y="10483"/>
                  </a:cubicBezTo>
                  <a:cubicBezTo>
                    <a:pt x="4041" y="10308"/>
                    <a:pt x="4840" y="9935"/>
                    <a:pt x="5694" y="9935"/>
                  </a:cubicBezTo>
                  <a:cubicBezTo>
                    <a:pt x="6110" y="9947"/>
                    <a:pt x="6526" y="10034"/>
                    <a:pt x="6942" y="10056"/>
                  </a:cubicBezTo>
                  <a:cubicBezTo>
                    <a:pt x="6976" y="10057"/>
                    <a:pt x="7010" y="10058"/>
                    <a:pt x="7044" y="10058"/>
                  </a:cubicBezTo>
                  <a:cubicBezTo>
                    <a:pt x="7684" y="10058"/>
                    <a:pt x="8285" y="9864"/>
                    <a:pt x="8847" y="9531"/>
                  </a:cubicBezTo>
                  <a:cubicBezTo>
                    <a:pt x="9328" y="9257"/>
                    <a:pt x="9646" y="9147"/>
                    <a:pt x="9800" y="8545"/>
                  </a:cubicBezTo>
                  <a:cubicBezTo>
                    <a:pt x="9876" y="8797"/>
                    <a:pt x="10007" y="9038"/>
                    <a:pt x="10216" y="9202"/>
                  </a:cubicBezTo>
                  <a:cubicBezTo>
                    <a:pt x="10364" y="9319"/>
                    <a:pt x="10558" y="9392"/>
                    <a:pt x="10744" y="9392"/>
                  </a:cubicBezTo>
                  <a:cubicBezTo>
                    <a:pt x="10818" y="9392"/>
                    <a:pt x="10892" y="9381"/>
                    <a:pt x="10960" y="9356"/>
                  </a:cubicBezTo>
                  <a:cubicBezTo>
                    <a:pt x="10599" y="9257"/>
                    <a:pt x="10413" y="8841"/>
                    <a:pt x="10358" y="8458"/>
                  </a:cubicBezTo>
                  <a:cubicBezTo>
                    <a:pt x="10226" y="7505"/>
                    <a:pt x="10555" y="6563"/>
                    <a:pt x="10511" y="5611"/>
                  </a:cubicBezTo>
                  <a:cubicBezTo>
                    <a:pt x="10479" y="4691"/>
                    <a:pt x="10270" y="3772"/>
                    <a:pt x="9865" y="2950"/>
                  </a:cubicBezTo>
                  <a:cubicBezTo>
                    <a:pt x="9307" y="1812"/>
                    <a:pt x="8234" y="739"/>
                    <a:pt x="7019" y="312"/>
                  </a:cubicBezTo>
                  <a:cubicBezTo>
                    <a:pt x="6438" y="105"/>
                    <a:pt x="5825" y="0"/>
                    <a:pt x="5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15" name="Rect 0"/>
            <p:cNvSpPr>
              <a:spLocks/>
            </p:cNvSpPr>
            <p:nvPr/>
          </p:nvSpPr>
          <p:spPr>
            <a:xfrm rot="0">
              <a:off x="7529830" y="1975485"/>
              <a:ext cx="276225" cy="349885"/>
            </a:xfrm>
            <a:custGeom>
              <a:gdLst>
                <a:gd fmla="*/ 4401 w 9571" name="TX0"/>
                <a:gd fmla="*/ 1 h 12121" name="TY0"/>
                <a:gd fmla="*/ 3066 w 9571" name="TX1"/>
                <a:gd fmla="*/ 139 h 12121" name="TY1"/>
                <a:gd fmla="*/ 329 w 9571" name="TX2"/>
                <a:gd fmla="*/ 2219 h 12121" name="TY2"/>
                <a:gd fmla="*/ 88 w 9571" name="TX3"/>
                <a:gd fmla="*/ 4102 h 12121" name="TY3"/>
                <a:gd fmla="*/ 319 w 9571" name="TX4"/>
                <a:gd fmla="*/ 6434 h 12121" name="TY4"/>
                <a:gd fmla="*/ 526 w 9571" name="TX5"/>
                <a:gd fmla="*/ 7616 h 12121" name="TY5"/>
                <a:gd fmla="*/ 1501 w 9571" name="TX6"/>
                <a:gd fmla="*/ 9215 h 12121" name="TY6"/>
                <a:gd fmla="*/ 3132 w 9571" name="TX7"/>
                <a:gd fmla="*/ 9861 h 12121" name="TY7"/>
                <a:gd fmla="*/ 4117 w 9571" name="TX8"/>
                <a:gd fmla="*/ 9951 h 12121" name="TY8"/>
                <a:gd fmla="*/ 4708 w 9571" name="TX9"/>
                <a:gd fmla="*/ 9883 h 12121" name="TY9"/>
                <a:gd fmla="*/ 4711 w 9571" name="TX10"/>
                <a:gd fmla="*/ 9883 h 12121" name="TY10"/>
                <a:gd fmla="*/ 5158 w 9571" name="TX11"/>
                <a:gd fmla="*/ 11175 h 12121" name="TY11"/>
                <a:gd fmla="*/ 4577 w 9571" name="TX12"/>
                <a:gd fmla="*/ 11919 h 12121" name="TY12"/>
                <a:gd fmla="*/ 5322 w 9571" name="TX13"/>
                <a:gd fmla="*/ 12117 h 12121" name="TY13"/>
                <a:gd fmla="*/ 5425 w 9571" name="TX14"/>
                <a:gd fmla="*/ 12120 h 12121" name="TY14"/>
                <a:gd fmla="*/ 6285 w 9571" name="TX15"/>
                <a:gd fmla="*/ 11898 h 12121" name="TY15"/>
                <a:gd fmla="*/ 7348 w 9571" name="TX16"/>
                <a:gd fmla="*/ 10726 h 12121" name="TY16"/>
                <a:gd fmla="*/ 7310 w 9571" name="TX17"/>
                <a:gd fmla="*/ 10535 h 12121" name="TY17"/>
                <a:gd fmla="*/ 7073 w 9571" name="TX18"/>
                <a:gd fmla="*/ 10584 h 12121" name="TY18"/>
                <a:gd fmla="*/ 6797 w 9571" name="TX19"/>
                <a:gd fmla="*/ 10625 h 12121" name="TY19"/>
                <a:gd fmla="*/ 6504 w 9571" name="TX20"/>
                <a:gd fmla="*/ 10518 h 12121" name="TY20"/>
                <a:gd fmla="*/ 6044 w 9571" name="TX21"/>
                <a:gd fmla="*/ 9587 h 12121" name="TY21"/>
                <a:gd fmla="*/ 8311 w 9571" name="TX22"/>
                <a:gd fmla="*/ 7200 h 12121" name="TY22"/>
                <a:gd fmla="*/ 8530 w 9571" name="TX23"/>
                <a:gd fmla="*/ 5886 h 12121" name="TY23"/>
                <a:gd fmla="*/ 8792 w 9571" name="TX24"/>
                <a:gd fmla="*/ 6019 h 12121" name="TY24"/>
                <a:gd fmla="*/ 8913 w 9571" name="TX25"/>
                <a:gd fmla="*/ 5996 h 12121" name="TY25"/>
                <a:gd fmla="*/ 9241 w 9571" name="TX26"/>
                <a:gd fmla="*/ 5723 h 12121" name="TY26"/>
                <a:gd fmla="*/ 9472 w 9571" name="TX27"/>
                <a:gd fmla="*/ 4244 h 12121" name="TY27"/>
                <a:gd fmla="*/ 9307 w 9571" name="TX28"/>
                <a:gd fmla="*/ 3817 h 12121" name="TY28"/>
                <a:gd fmla="*/ 8940 w 9571" name="TX29"/>
                <a:gd fmla="*/ 3619 h 12121" name="TY29"/>
                <a:gd fmla="*/ 8913 w 9571" name="TX30"/>
                <a:gd fmla="*/ 3620 h 12121" name="TY30"/>
                <a:gd fmla="*/ 8540 w 9571" name="TX31"/>
                <a:gd fmla="*/ 3894 h 12121" name="TY31"/>
                <a:gd fmla="*/ 8420 w 9571" name="TX32"/>
                <a:gd fmla="*/ 4353 h 12121" name="TY32"/>
                <a:gd fmla="*/ 7905 w 9571" name="TX33"/>
                <a:gd fmla="*/ 2339 h 12121" name="TY33"/>
                <a:gd fmla="*/ 6187 w 9571" name="TX34"/>
                <a:gd fmla="*/ 401 h 12121" name="TY34"/>
                <a:gd fmla="*/ 4401 w 9571" name="TX35"/>
                <a:gd fmla="*/ 1 h 12121" name="TY3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</a:cxnLst>
              <a:rect l="l" t="t" r="r" b="b"/>
              <a:pathLst>
                <a:path w="9571" h="12121">
                  <a:moveTo>
                    <a:pt x="4401" y="1"/>
                  </a:moveTo>
                  <a:cubicBezTo>
                    <a:pt x="3953" y="1"/>
                    <a:pt x="3501" y="56"/>
                    <a:pt x="3066" y="139"/>
                  </a:cubicBezTo>
                  <a:cubicBezTo>
                    <a:pt x="1928" y="358"/>
                    <a:pt x="866" y="1200"/>
                    <a:pt x="329" y="2219"/>
                  </a:cubicBezTo>
                  <a:cubicBezTo>
                    <a:pt x="1" y="2832"/>
                    <a:pt x="44" y="3412"/>
                    <a:pt x="88" y="4102"/>
                  </a:cubicBezTo>
                  <a:cubicBezTo>
                    <a:pt x="132" y="4879"/>
                    <a:pt x="231" y="5657"/>
                    <a:pt x="319" y="6434"/>
                  </a:cubicBezTo>
                  <a:cubicBezTo>
                    <a:pt x="373" y="6828"/>
                    <a:pt x="417" y="7233"/>
                    <a:pt x="526" y="7616"/>
                  </a:cubicBezTo>
                  <a:cubicBezTo>
                    <a:pt x="691" y="8229"/>
                    <a:pt x="1008" y="8821"/>
                    <a:pt x="1501" y="9215"/>
                  </a:cubicBezTo>
                  <a:cubicBezTo>
                    <a:pt x="1971" y="9587"/>
                    <a:pt x="2552" y="9784"/>
                    <a:pt x="3132" y="9861"/>
                  </a:cubicBezTo>
                  <a:cubicBezTo>
                    <a:pt x="3438" y="9902"/>
                    <a:pt x="3782" y="9951"/>
                    <a:pt x="4117" y="9951"/>
                  </a:cubicBezTo>
                  <a:cubicBezTo>
                    <a:pt x="4321" y="9951"/>
                    <a:pt x="4522" y="9933"/>
                    <a:pt x="4708" y="9883"/>
                  </a:cubicBezTo>
                  <a:cubicBezTo>
                    <a:pt x="4709" y="9883"/>
                    <a:pt x="4710" y="9883"/>
                    <a:pt x="4711" y="9883"/>
                  </a:cubicBezTo>
                  <a:cubicBezTo>
                    <a:pt x="4804" y="9883"/>
                    <a:pt x="5212" y="11023"/>
                    <a:pt x="5158" y="11175"/>
                  </a:cubicBezTo>
                  <a:cubicBezTo>
                    <a:pt x="5048" y="11492"/>
                    <a:pt x="4708" y="11613"/>
                    <a:pt x="4577" y="11919"/>
                  </a:cubicBezTo>
                  <a:cubicBezTo>
                    <a:pt x="4545" y="11985"/>
                    <a:pt x="5256" y="12105"/>
                    <a:pt x="5322" y="12117"/>
                  </a:cubicBezTo>
                  <a:cubicBezTo>
                    <a:pt x="5356" y="12119"/>
                    <a:pt x="5391" y="12120"/>
                    <a:pt x="5425" y="12120"/>
                  </a:cubicBezTo>
                  <a:cubicBezTo>
                    <a:pt x="5728" y="12120"/>
                    <a:pt x="6020" y="12035"/>
                    <a:pt x="6285" y="11898"/>
                  </a:cubicBezTo>
                  <a:cubicBezTo>
                    <a:pt x="6789" y="11635"/>
                    <a:pt x="7095" y="11229"/>
                    <a:pt x="7348" y="10726"/>
                  </a:cubicBezTo>
                  <a:cubicBezTo>
                    <a:pt x="7428" y="10576"/>
                    <a:pt x="7388" y="10535"/>
                    <a:pt x="7310" y="10535"/>
                  </a:cubicBezTo>
                  <a:cubicBezTo>
                    <a:pt x="7240" y="10535"/>
                    <a:pt x="7141" y="10568"/>
                    <a:pt x="7073" y="10584"/>
                  </a:cubicBezTo>
                  <a:cubicBezTo>
                    <a:pt x="6976" y="10604"/>
                    <a:pt x="6885" y="10625"/>
                    <a:pt x="6797" y="10625"/>
                  </a:cubicBezTo>
                  <a:cubicBezTo>
                    <a:pt x="6698" y="10625"/>
                    <a:pt x="6603" y="10599"/>
                    <a:pt x="6504" y="10518"/>
                  </a:cubicBezTo>
                  <a:cubicBezTo>
                    <a:pt x="6285" y="10343"/>
                    <a:pt x="6110" y="9861"/>
                    <a:pt x="6044" y="9587"/>
                  </a:cubicBezTo>
                  <a:cubicBezTo>
                    <a:pt x="7063" y="8985"/>
                    <a:pt x="7961" y="8416"/>
                    <a:pt x="8311" y="7200"/>
                  </a:cubicBezTo>
                  <a:cubicBezTo>
                    <a:pt x="8453" y="6730"/>
                    <a:pt x="8530" y="6379"/>
                    <a:pt x="8530" y="5886"/>
                  </a:cubicBezTo>
                  <a:cubicBezTo>
                    <a:pt x="8584" y="5972"/>
                    <a:pt x="8689" y="6019"/>
                    <a:pt x="8792" y="6019"/>
                  </a:cubicBezTo>
                  <a:cubicBezTo>
                    <a:pt x="8833" y="6019"/>
                    <a:pt x="8875" y="6012"/>
                    <a:pt x="8913" y="5996"/>
                  </a:cubicBezTo>
                  <a:cubicBezTo>
                    <a:pt x="9056" y="5952"/>
                    <a:pt x="9165" y="5843"/>
                    <a:pt x="9241" y="5723"/>
                  </a:cubicBezTo>
                  <a:cubicBezTo>
                    <a:pt x="9537" y="5295"/>
                    <a:pt x="9570" y="4748"/>
                    <a:pt x="9472" y="4244"/>
                  </a:cubicBezTo>
                  <a:cubicBezTo>
                    <a:pt x="9438" y="4091"/>
                    <a:pt x="9394" y="3937"/>
                    <a:pt x="9307" y="3817"/>
                  </a:cubicBezTo>
                  <a:cubicBezTo>
                    <a:pt x="9224" y="3704"/>
                    <a:pt x="9084" y="3619"/>
                    <a:pt x="8940" y="3619"/>
                  </a:cubicBezTo>
                  <a:cubicBezTo>
                    <a:pt x="8931" y="3619"/>
                    <a:pt x="8922" y="3620"/>
                    <a:pt x="8913" y="3620"/>
                  </a:cubicBezTo>
                  <a:cubicBezTo>
                    <a:pt x="8759" y="3631"/>
                    <a:pt x="8618" y="3752"/>
                    <a:pt x="8540" y="3894"/>
                  </a:cubicBezTo>
                  <a:cubicBezTo>
                    <a:pt x="8475" y="4036"/>
                    <a:pt x="8442" y="4190"/>
                    <a:pt x="8420" y="4353"/>
                  </a:cubicBezTo>
                  <a:cubicBezTo>
                    <a:pt x="8442" y="3631"/>
                    <a:pt x="8212" y="2985"/>
                    <a:pt x="7905" y="2339"/>
                  </a:cubicBezTo>
                  <a:cubicBezTo>
                    <a:pt x="7523" y="1551"/>
                    <a:pt x="6964" y="806"/>
                    <a:pt x="6187" y="401"/>
                  </a:cubicBezTo>
                  <a:cubicBezTo>
                    <a:pt x="5639" y="108"/>
                    <a:pt x="5024" y="1"/>
                    <a:pt x="4401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16" name="Rect 0"/>
            <p:cNvSpPr>
              <a:spLocks/>
            </p:cNvSpPr>
            <p:nvPr/>
          </p:nvSpPr>
          <p:spPr>
            <a:xfrm rot="0">
              <a:off x="7593330" y="1975485"/>
              <a:ext cx="179070" cy="123190"/>
            </a:xfrm>
            <a:custGeom>
              <a:gdLst>
                <a:gd fmla="*/ 2168 w 6199" name="TX0"/>
                <a:gd fmla="*/ 1 h 4250" name="TY0"/>
                <a:gd fmla="*/ 843 w 6199" name="TX1"/>
                <a:gd fmla="*/ 144 h 4250" name="TY1"/>
                <a:gd fmla="*/ 1 w 6199" name="TX2"/>
                <a:gd fmla="*/ 417 h 4250" name="TY2"/>
                <a:gd fmla="*/ 843 w 6199" name="TX3"/>
                <a:gd fmla="*/ 144 h 4250" name="TY3"/>
                <a:gd fmla="*/ 2168 w 6199" name="TX4"/>
                <a:gd fmla="*/ 1 h 4250" name="TY4"/>
                <a:gd fmla="*/ 3964 w 6199" name="TX5"/>
                <a:gd fmla="*/ 406 h 4250" name="TY5"/>
                <a:gd fmla="*/ 5682 w 6199" name="TX6"/>
                <a:gd fmla="*/ 2344 h 4250" name="TY6"/>
                <a:gd fmla="*/ 6197 w 6199" name="TX7"/>
                <a:gd fmla="*/ 4249 h 4250" name="TY7"/>
                <a:gd fmla="*/ 5682 w 6199" name="TX8"/>
                <a:gd fmla="*/ 2344 h 4250" name="TY8"/>
                <a:gd fmla="*/ 3964 w 6199" name="TX9"/>
                <a:gd fmla="*/ 406 h 4250" name="TY9"/>
                <a:gd fmla="*/ 2168 w 6199" name="TX10"/>
                <a:gd fmla="*/ 1 h 4250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6199" h="4250">
                  <a:moveTo>
                    <a:pt x="2168" y="1"/>
                  </a:moveTo>
                  <a:cubicBezTo>
                    <a:pt x="1730" y="1"/>
                    <a:pt x="1271" y="56"/>
                    <a:pt x="843" y="144"/>
                  </a:cubicBezTo>
                  <a:cubicBezTo>
                    <a:pt x="559" y="198"/>
                    <a:pt x="274" y="286"/>
                    <a:pt x="1" y="417"/>
                  </a:cubicBezTo>
                  <a:cubicBezTo>
                    <a:pt x="274" y="286"/>
                    <a:pt x="559" y="198"/>
                    <a:pt x="843" y="144"/>
                  </a:cubicBezTo>
                  <a:cubicBezTo>
                    <a:pt x="1271" y="56"/>
                    <a:pt x="1730" y="1"/>
                    <a:pt x="2168" y="1"/>
                  </a:cubicBezTo>
                  <a:cubicBezTo>
                    <a:pt x="2803" y="1"/>
                    <a:pt x="3417" y="110"/>
                    <a:pt x="3964" y="406"/>
                  </a:cubicBezTo>
                  <a:cubicBezTo>
                    <a:pt x="4741" y="811"/>
                    <a:pt x="5300" y="1556"/>
                    <a:pt x="5682" y="2344"/>
                  </a:cubicBezTo>
                  <a:cubicBezTo>
                    <a:pt x="5979" y="2957"/>
                    <a:pt x="6197" y="3570"/>
                    <a:pt x="6197" y="4249"/>
                  </a:cubicBezTo>
                  <a:cubicBezTo>
                    <a:pt x="6197" y="3570"/>
                    <a:pt x="5979" y="2957"/>
                    <a:pt x="5682" y="2344"/>
                  </a:cubicBezTo>
                  <a:cubicBezTo>
                    <a:pt x="5300" y="1556"/>
                    <a:pt x="4741" y="811"/>
                    <a:pt x="3964" y="406"/>
                  </a:cubicBezTo>
                  <a:cubicBezTo>
                    <a:pt x="3417" y="110"/>
                    <a:pt x="2803" y="1"/>
                    <a:pt x="2168" y="1"/>
                  </a:cubicBezTo>
                  <a:close/>
                </a:path>
              </a:pathLst>
            </a:custGeom>
            <a:solidFill>
              <a:srgbClr val="7A503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17" name="Rect 0"/>
            <p:cNvSpPr>
              <a:spLocks/>
            </p:cNvSpPr>
            <p:nvPr/>
          </p:nvSpPr>
          <p:spPr>
            <a:xfrm rot="0">
              <a:off x="7649845" y="2260600"/>
              <a:ext cx="15875" cy="3175"/>
            </a:xfrm>
            <a:custGeom>
              <a:gdLst>
                <a:gd fmla="*/ 526 w 527" name="TX0"/>
                <a:gd fmla="*/ 0 h 89" name="TY0"/>
                <a:gd fmla="*/ 0 w 527" name="TX1"/>
                <a:gd fmla="*/ 66 h 89" name="TY1"/>
                <a:gd fmla="*/ 11 w 527" name="TX2"/>
                <a:gd fmla="*/ 88 h 89" name="TY2"/>
                <a:gd fmla="*/ 526 w 527" name="TX3"/>
                <a:gd fmla="*/ 0 h 89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527" h="89">
                  <a:moveTo>
                    <a:pt x="526" y="0"/>
                  </a:moveTo>
                  <a:cubicBezTo>
                    <a:pt x="361" y="44"/>
                    <a:pt x="186" y="66"/>
                    <a:pt x="0" y="66"/>
                  </a:cubicBezTo>
                  <a:cubicBezTo>
                    <a:pt x="0" y="76"/>
                    <a:pt x="0" y="76"/>
                    <a:pt x="11" y="88"/>
                  </a:cubicBezTo>
                  <a:cubicBezTo>
                    <a:pt x="198" y="76"/>
                    <a:pt x="373" y="44"/>
                    <a:pt x="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18" name="Rect 0"/>
            <p:cNvSpPr>
              <a:spLocks/>
            </p:cNvSpPr>
            <p:nvPr/>
          </p:nvSpPr>
          <p:spPr>
            <a:xfrm rot="0">
              <a:off x="7619365" y="2259965"/>
              <a:ext cx="31115" cy="3810"/>
            </a:xfrm>
            <a:custGeom>
              <a:gdLst>
                <a:gd fmla="*/ 110 w 1063" name="TX0"/>
                <a:gd fmla="*/ 1 h 112" name="TY0"/>
                <a:gd fmla="*/ 0 w 1063" name="TX1"/>
                <a:gd fmla="*/ 34 h 112" name="TY1"/>
                <a:gd fmla="*/ 799 w 1063" name="TX2"/>
                <a:gd fmla="*/ 110 h 112" name="TY2"/>
                <a:gd fmla="*/ 1062 w 1063" name="TX3"/>
                <a:gd fmla="*/ 100 h 112" name="TY3"/>
                <a:gd fmla="*/ 1051 w 1063" name="TX4"/>
                <a:gd fmla="*/ 78 h 112" name="TY4"/>
                <a:gd fmla="*/ 996 w 1063" name="TX5"/>
                <a:gd fmla="*/ 78 h 112" name="TY5"/>
                <a:gd fmla="*/ 110 w 1063" name="TX6"/>
                <a:gd fmla="*/ 1 h 112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1063" h="112">
                  <a:moveTo>
                    <a:pt x="110" y="1"/>
                  </a:moveTo>
                  <a:cubicBezTo>
                    <a:pt x="77" y="12"/>
                    <a:pt x="44" y="23"/>
                    <a:pt x="0" y="34"/>
                  </a:cubicBezTo>
                  <a:cubicBezTo>
                    <a:pt x="274" y="78"/>
                    <a:pt x="548" y="110"/>
                    <a:pt x="799" y="110"/>
                  </a:cubicBezTo>
                  <a:cubicBezTo>
                    <a:pt x="887" y="110"/>
                    <a:pt x="974" y="100"/>
                    <a:pt x="1062" y="100"/>
                  </a:cubicBezTo>
                  <a:cubicBezTo>
                    <a:pt x="1051" y="88"/>
                    <a:pt x="1051" y="88"/>
                    <a:pt x="1051" y="78"/>
                  </a:cubicBezTo>
                  <a:lnTo>
                    <a:pt x="996" y="78"/>
                  </a:lnTo>
                  <a:cubicBezTo>
                    <a:pt x="701" y="78"/>
                    <a:pt x="395" y="44"/>
                    <a:pt x="110" y="1"/>
                  </a:cubicBezTo>
                  <a:close/>
                </a:path>
              </a:pathLst>
            </a:custGeom>
            <a:solidFill>
              <a:srgbClr val="F4B9A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19" name="Rect 0"/>
            <p:cNvSpPr>
              <a:spLocks/>
            </p:cNvSpPr>
            <p:nvPr/>
          </p:nvSpPr>
          <p:spPr>
            <a:xfrm rot="0">
              <a:off x="7589520" y="2251710"/>
              <a:ext cx="33655" cy="10160"/>
            </a:xfrm>
            <a:custGeom>
              <a:gdLst>
                <a:gd fmla="*/ 0 w 1140" name="TX0"/>
                <a:gd fmla="*/ 0 h 330" name="TY0"/>
                <a:gd fmla="*/ 1029 w 1140" name="TX1"/>
                <a:gd fmla="*/ 329 h 330" name="TY1"/>
                <a:gd fmla="*/ 1139 w 1140" name="TX2"/>
                <a:gd fmla="*/ 296 h 330" name="TY2"/>
                <a:gd fmla="*/ 1040 w 1140" name="TX3"/>
                <a:gd fmla="*/ 285 h 330" name="TY3"/>
                <a:gd fmla="*/ 0 w 1140" name="TX4"/>
                <a:gd fmla="*/ 0 h 330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140" h="330">
                  <a:moveTo>
                    <a:pt x="0" y="0"/>
                  </a:moveTo>
                  <a:cubicBezTo>
                    <a:pt x="307" y="142"/>
                    <a:pt x="668" y="263"/>
                    <a:pt x="1029" y="329"/>
                  </a:cubicBezTo>
                  <a:cubicBezTo>
                    <a:pt x="1073" y="318"/>
                    <a:pt x="1106" y="307"/>
                    <a:pt x="1139" y="296"/>
                  </a:cubicBezTo>
                  <a:cubicBezTo>
                    <a:pt x="1106" y="296"/>
                    <a:pt x="1073" y="285"/>
                    <a:pt x="1040" y="285"/>
                  </a:cubicBezTo>
                  <a:cubicBezTo>
                    <a:pt x="679" y="241"/>
                    <a:pt x="329" y="142"/>
                    <a:pt x="0" y="0"/>
                  </a:cubicBezTo>
                  <a:close/>
                </a:path>
              </a:pathLst>
            </a:custGeom>
            <a:solidFill>
              <a:srgbClr val="7A503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20" name="Rect 0"/>
            <p:cNvSpPr>
              <a:spLocks/>
            </p:cNvSpPr>
            <p:nvPr/>
          </p:nvSpPr>
          <p:spPr>
            <a:xfrm rot="0">
              <a:off x="7703820" y="2251710"/>
              <a:ext cx="1270" cy="3810"/>
            </a:xfrm>
            <a:custGeom>
              <a:gdLst>
                <a:gd fmla="*/ 0 w 24" name="TX0"/>
                <a:gd fmla="*/ 1 h 101" name="TY0"/>
                <a:gd fmla="*/ 22 w 24" name="TX1"/>
                <a:gd fmla="*/ 100 h 101" name="TY1"/>
                <a:gd fmla="*/ 0 w 24" name="TX2"/>
                <a:gd fmla="*/ 1 h 101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24" h="101">
                  <a:moveTo>
                    <a:pt x="0" y="1"/>
                  </a:moveTo>
                  <a:cubicBezTo>
                    <a:pt x="0" y="34"/>
                    <a:pt x="12" y="67"/>
                    <a:pt x="22" y="100"/>
                  </a:cubicBezTo>
                  <a:cubicBezTo>
                    <a:pt x="12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21" name="Rect 0"/>
            <p:cNvSpPr>
              <a:spLocks/>
            </p:cNvSpPr>
            <p:nvPr/>
          </p:nvSpPr>
          <p:spPr>
            <a:xfrm rot="0">
              <a:off x="7665085" y="2297430"/>
              <a:ext cx="13970" cy="16510"/>
            </a:xfrm>
            <a:custGeom>
              <a:gdLst>
                <a:gd fmla="*/ 461 w 462" name="TX0"/>
                <a:gd fmla="*/ 1 h 560" name="TY0"/>
                <a:gd fmla="*/ 452 w 462" name="TX1"/>
                <a:gd fmla="*/ 23 h 560" name="TY1"/>
                <a:gd fmla="*/ 452 w 462" name="TX2"/>
                <a:gd fmla="*/ 23 h 560" name="TY2"/>
                <a:gd fmla="*/ 461 w 462" name="TX3"/>
                <a:gd fmla="*/ 1 h 560" name="TY3"/>
                <a:gd fmla="*/ 452 w 462" name="TX5"/>
                <a:gd fmla="*/ 23 h 560" name="TY5"/>
                <a:gd fmla="*/ 1 w 462" name="TX6"/>
                <a:gd fmla="*/ 559 h 560" name="TY6"/>
                <a:gd fmla="*/ 452 w 462" name="TX7"/>
                <a:gd fmla="*/ 23 h 560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462" h="560">
                  <a:moveTo>
                    <a:pt x="461" y="1"/>
                  </a:moveTo>
                  <a:cubicBezTo>
                    <a:pt x="458" y="8"/>
                    <a:pt x="455" y="16"/>
                    <a:pt x="452" y="23"/>
                  </a:cubicBezTo>
                  <a:lnTo>
                    <a:pt x="452" y="23"/>
                  </a:lnTo>
                  <a:cubicBezTo>
                    <a:pt x="455" y="16"/>
                    <a:pt x="458" y="8"/>
                    <a:pt x="461" y="1"/>
                  </a:cubicBezTo>
                  <a:close/>
                  <a:moveTo>
                    <a:pt x="452" y="23"/>
                  </a:moveTo>
                  <a:cubicBezTo>
                    <a:pt x="365" y="230"/>
                    <a:pt x="107" y="379"/>
                    <a:pt x="1" y="559"/>
                  </a:cubicBezTo>
                  <a:cubicBezTo>
                    <a:pt x="150" y="379"/>
                    <a:pt x="360" y="250"/>
                    <a:pt x="452" y="23"/>
                  </a:cubicBezTo>
                  <a:close/>
                </a:path>
              </a:pathLst>
            </a:custGeom>
            <a:solidFill>
              <a:srgbClr val="6A82B0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22" name="Rect 0"/>
            <p:cNvSpPr>
              <a:spLocks/>
            </p:cNvSpPr>
            <p:nvPr/>
          </p:nvSpPr>
          <p:spPr>
            <a:xfrm rot="0">
              <a:off x="7529195" y="1975485"/>
              <a:ext cx="275590" cy="345440"/>
            </a:xfrm>
            <a:custGeom>
              <a:gdLst>
                <a:gd fmla="*/ 9000 w 9549" name="TX0"/>
                <a:gd fmla="*/ 4293 h 11970" name="TY0"/>
                <a:gd fmla="*/ 8935 w 9549" name="TX1"/>
                <a:gd fmla="*/ 4337 h 11970" name="TY1"/>
                <a:gd fmla="*/ 8837 w 9549" name="TX2"/>
                <a:gd fmla="*/ 4446 h 11970" name="TY2"/>
                <a:gd fmla="*/ 8935 w 9549" name="TX3"/>
                <a:gd fmla="*/ 4326 h 11970" name="TY3"/>
                <a:gd fmla="*/ 9000 w 9549" name="TX4"/>
                <a:gd fmla="*/ 4293 h 11970" name="TY4"/>
                <a:gd fmla="*/ 8869 w 9549" name="TX6"/>
                <a:gd fmla="*/ 4961 h 11970" name="TY6"/>
                <a:gd fmla="*/ 8825 w 9549" name="TX7"/>
                <a:gd fmla="*/ 4972 h 11970" name="TY7"/>
                <a:gd fmla="*/ 8760 w 9549" name="TX8"/>
                <a:gd fmla="*/ 4994 h 11970" name="TY8"/>
                <a:gd fmla="*/ 8825 w 9549" name="TX9"/>
                <a:gd fmla="*/ 4961 h 11970" name="TY9"/>
                <a:gd fmla="*/ 8924 w 9549" name="TX11"/>
                <a:gd fmla="*/ 4961 h 11970" name="TY11"/>
                <a:gd fmla="*/ 8935 w 9549" name="TX12"/>
                <a:gd fmla="*/ 4972 h 11970" name="TY12"/>
                <a:gd fmla="*/ 8979 w 9549" name="TX13"/>
                <a:gd fmla="*/ 4983 h 11970" name="TY13"/>
                <a:gd fmla="*/ 9078 w 9549" name="TX14"/>
                <a:gd fmla="*/ 5092 h 11970" name="TY14"/>
                <a:gd fmla="*/ 8968 w 9549" name="TX15"/>
                <a:gd fmla="*/ 4994 h 11970" name="TY15"/>
                <a:gd fmla="*/ 8935 w 9549" name="TX16"/>
                <a:gd fmla="*/ 4972 h 11970" name="TY16"/>
                <a:gd fmla="*/ 8902 w 9549" name="TX17"/>
                <a:gd fmla="*/ 4972 h 11970" name="TY17"/>
                <a:gd fmla="*/ 8869 w 9549" name="TX18"/>
                <a:gd fmla="*/ 4961 h 11970" name="TY18"/>
                <a:gd fmla="*/ 8837 w 9549" name="TX20"/>
                <a:gd fmla="*/ 4446 h 11970" name="TY20"/>
                <a:gd fmla="*/ 8837 w 9549" name="TX21"/>
                <a:gd fmla="*/ 4446 h 11970" name="TY21"/>
                <a:gd fmla="*/ 8793 w 9549" name="TX22"/>
                <a:gd fmla="*/ 4589 h 11970" name="TY22"/>
                <a:gd fmla="*/ 8749 w 9549" name="TX23"/>
                <a:gd fmla="*/ 4742 h 11970" name="TY23"/>
                <a:gd fmla="*/ 8727 w 9549" name="TX24"/>
                <a:gd fmla="*/ 5027 h 11970" name="TY24"/>
                <a:gd fmla="*/ 8727 w 9549" name="TX25"/>
                <a:gd fmla="*/ 5037 h 11970" name="TY25"/>
                <a:gd fmla="*/ 8727 w 9549" name="TX26"/>
                <a:gd fmla="*/ 5191 h 11970" name="TY26"/>
                <a:gd fmla="*/ 8738 w 9549" name="TX27"/>
                <a:gd fmla="*/ 5268 h 11970" name="TY27"/>
                <a:gd fmla="*/ 8749 w 9549" name="TX28"/>
                <a:gd fmla="*/ 5333 h 11970" name="TY28"/>
                <a:gd fmla="*/ 8815 w 9549" name="TX29"/>
                <a:gd fmla="*/ 5465 h 11970" name="TY29"/>
                <a:gd fmla="*/ 8880 w 9549" name="TX30"/>
                <a:gd fmla="*/ 5497 h 11970" name="TY30"/>
                <a:gd fmla="*/ 8891 w 9549" name="TX31"/>
                <a:gd fmla="*/ 5497 h 11970" name="TY31"/>
                <a:gd fmla="*/ 8946 w 9549" name="TX32"/>
                <a:gd fmla="*/ 5487 h 11970" name="TY32"/>
                <a:gd fmla="*/ 9000 w 9549" name="TX33"/>
                <a:gd fmla="*/ 5443 h 11970" name="TY33"/>
                <a:gd fmla="*/ 9044 w 9549" name="TX34"/>
                <a:gd fmla="*/ 5377 h 11970" name="TY34"/>
                <a:gd fmla="*/ 9066 w 9549" name="TX35"/>
                <a:gd fmla="*/ 5344 h 11970" name="TY35"/>
                <a:gd fmla="*/ 9078 w 9549" name="TX36"/>
                <a:gd fmla="*/ 5311 h 11970" name="TY36"/>
                <a:gd fmla="*/ 9088 w 9549" name="TX37"/>
                <a:gd fmla="*/ 5234 h 11970" name="TY37"/>
                <a:gd fmla="*/ 9088 w 9549" name="TX38"/>
                <a:gd fmla="*/ 5169 h 11970" name="TY38"/>
                <a:gd fmla="*/ 9078 w 9549" name="TX39"/>
                <a:gd fmla="*/ 5093 h 11970" name="TY39"/>
                <a:gd fmla="*/ 9078 w 9549" name="TX40"/>
                <a:gd fmla="*/ 5093 h 11970" name="TY40"/>
                <a:gd fmla="*/ 9099 w 9549" name="TX41"/>
                <a:gd fmla="*/ 5169 h 11970" name="TY41"/>
                <a:gd fmla="*/ 9099 w 9549" name="TX42"/>
                <a:gd fmla="*/ 5246 h 11970" name="TY42"/>
                <a:gd fmla="*/ 9088 w 9549" name="TX43"/>
                <a:gd fmla="*/ 5311 h 11970" name="TY43"/>
                <a:gd fmla="*/ 9078 w 9549" name="TX44"/>
                <a:gd fmla="*/ 5355 h 11970" name="TY44"/>
                <a:gd fmla="*/ 9056 w 9549" name="TX45"/>
                <a:gd fmla="*/ 5388 h 11970" name="TY45"/>
                <a:gd fmla="*/ 9012 w 9549" name="TX46"/>
                <a:gd fmla="*/ 5443 h 11970" name="TY46"/>
                <a:gd fmla="*/ 8946 w 9549" name="TX47"/>
                <a:gd fmla="*/ 5497 h 11970" name="TY47"/>
                <a:gd fmla="*/ 8891 w 9549" name="TX48"/>
                <a:gd fmla="*/ 5519 h 11970" name="TY48"/>
                <a:gd fmla="*/ 8869 w 9549" name="TX49"/>
                <a:gd fmla="*/ 5509 h 11970" name="TY49"/>
                <a:gd fmla="*/ 8803 w 9549" name="TX50"/>
                <a:gd fmla="*/ 5475 h 11970" name="TY50"/>
                <a:gd fmla="*/ 8760 w 9549" name="TX51"/>
                <a:gd fmla="*/ 5410 h 11970" name="TY51"/>
                <a:gd fmla="*/ 8738 w 9549" name="TX52"/>
                <a:gd fmla="*/ 5344 h 11970" name="TY52"/>
                <a:gd fmla="*/ 8716 w 9549" name="TX53"/>
                <a:gd fmla="*/ 5268 h 11970" name="TY53"/>
                <a:gd fmla="*/ 8716 w 9549" name="TX54"/>
                <a:gd fmla="*/ 5191 h 11970" name="TY54"/>
                <a:gd fmla="*/ 8705 w 9549" name="TX55"/>
                <a:gd fmla="*/ 5037 h 11970" name="TY55"/>
                <a:gd fmla="*/ 8716 w 9549" name="TX56"/>
                <a:gd fmla="*/ 4884 h 11970" name="TY56"/>
                <a:gd fmla="*/ 8738 w 9549" name="TX57"/>
                <a:gd fmla="*/ 4731 h 11970" name="TY57"/>
                <a:gd fmla="*/ 8781 w 9549" name="TX58"/>
                <a:gd fmla="*/ 4589 h 11970" name="TY58"/>
                <a:gd fmla="*/ 8837 w 9549" name="TX59"/>
                <a:gd fmla="*/ 4446 h 11970" name="TY59"/>
                <a:gd fmla="*/ 4413 w 9549" name="TX61"/>
                <a:gd fmla="*/ 1 h 11970" name="TY61"/>
                <a:gd fmla="*/ 3088 w 9549" name="TX62"/>
                <a:gd fmla="*/ 144 h 11970" name="TY62"/>
                <a:gd fmla="*/ 2246 w 9549" name="TX63"/>
                <a:gd fmla="*/ 417 h 11970" name="TY63"/>
                <a:gd fmla="*/ 351 w 9549" name="TX64"/>
                <a:gd fmla="*/ 2224 h 11970" name="TY64"/>
                <a:gd fmla="*/ 154 w 9549" name="TX65"/>
                <a:gd fmla="*/ 4348 h 11970" name="TY65"/>
                <a:gd fmla="*/ 2705 w 9549" name="TX66"/>
                <a:gd fmla="*/ 2728 h 11970" name="TY66"/>
                <a:gd fmla="*/ 4227 w 9549" name="TX67"/>
                <a:gd fmla="*/ 4151 h 11970" name="TY67"/>
                <a:gd fmla="*/ 4139 w 9549" name="TX68"/>
                <a:gd fmla="*/ 2804 h 11970" name="TY68"/>
                <a:gd fmla="*/ 4139 w 9549" name="TX69"/>
                <a:gd fmla="*/ 2804 h 11970" name="TY69"/>
                <a:gd fmla="*/ 5278 w 9549" name="TX70"/>
                <a:gd fmla="*/ 3297 h 11970" name="TY70"/>
                <a:gd fmla="*/ 5377 w 9549" name="TX71"/>
                <a:gd fmla="*/ 3307 h 11970" name="TY71"/>
                <a:gd fmla="*/ 5683 w 9549" name="TX72"/>
                <a:gd fmla="*/ 3275 h 11970" name="TY72"/>
                <a:gd fmla="*/ 6012 w 9549" name="TX73"/>
                <a:gd fmla="*/ 3242 h 11970" name="TY73"/>
                <a:gd fmla="*/ 6340 w 9549" name="TX74"/>
                <a:gd fmla="*/ 3341 h 11970" name="TY74"/>
                <a:gd fmla="*/ 6482 w 9549" name="TX75"/>
                <a:gd fmla="*/ 3570 h 11970" name="TY75"/>
                <a:gd fmla="*/ 6592 w 9549" name="TX76"/>
                <a:gd fmla="*/ 5015 h 11970" name="TY76"/>
                <a:gd fmla="*/ 6713 w 9549" name="TX77"/>
                <a:gd fmla="*/ 5015 h 11970" name="TY77"/>
                <a:gd fmla="*/ 6898 w 9549" name="TX78"/>
                <a:gd fmla="*/ 5027 h 11970" name="TY78"/>
                <a:gd fmla="*/ 7249 w 9549" name="TX79"/>
                <a:gd fmla="*/ 5804 h 11970" name="TY79"/>
                <a:gd fmla="*/ 7161 w 9549" name="TX80"/>
                <a:gd fmla="*/ 5925 h 11970" name="TY80"/>
                <a:gd fmla="*/ 7194 w 9549" name="TX81"/>
                <a:gd fmla="*/ 6122 h 11970" name="TY81"/>
                <a:gd fmla="*/ 7030 w 9549" name="TX82"/>
                <a:gd fmla="*/ 7129 h 11970" name="TY82"/>
                <a:gd fmla="*/ 5837 w 9549" name="TX83"/>
                <a:gd fmla="*/ 8672 h 11970" name="TY83"/>
                <a:gd fmla="*/ 3110 w 9549" name="TX84"/>
                <a:gd fmla="*/ 9526 h 11970" name="TY84"/>
                <a:gd fmla="*/ 1709 w 9549" name="TX85"/>
                <a:gd fmla="*/ 9329 h 11970" name="TY85"/>
                <a:gd fmla="*/ 1709 w 9549" name="TX86"/>
                <a:gd fmla="*/ 9329 h 11970" name="TY86"/>
                <a:gd fmla="*/ 2114 w 9549" name="TX87"/>
                <a:gd fmla="*/ 9581 h 11970" name="TY87"/>
                <a:gd fmla="*/ 3154 w 9549" name="TX88"/>
                <a:gd fmla="*/ 9866 h 11970" name="TY88"/>
                <a:gd fmla="*/ 3253 w 9549" name="TX89"/>
                <a:gd fmla="*/ 9877 h 11970" name="TY89"/>
                <a:gd fmla="*/ 4139 w 9549" name="TX90"/>
                <a:gd fmla="*/ 9954 h 11970" name="TY90"/>
                <a:gd fmla="*/ 4194 w 9549" name="TX91"/>
                <a:gd fmla="*/ 9954 h 11970" name="TY91"/>
                <a:gd fmla="*/ 4720 w 9549" name="TX92"/>
                <a:gd fmla="*/ 9888 h 11970" name="TY92"/>
                <a:gd fmla="*/ 4730 w 9549" name="TX93"/>
                <a:gd fmla="*/ 9888 h 11970" name="TY93"/>
                <a:gd fmla="*/ 5147 w 9549" name="TX94"/>
                <a:gd fmla="*/ 10906 h 11970" name="TY94"/>
                <a:gd fmla="*/ 5147 w 9549" name="TX95"/>
                <a:gd fmla="*/ 10917 h 11970" name="TY95"/>
                <a:gd fmla="*/ 5180 w 9549" name="TX96"/>
                <a:gd fmla="*/ 11180 h 11970" name="TY96"/>
                <a:gd fmla="*/ 4720 w 9549" name="TX97"/>
                <a:gd fmla="*/ 11738 h 11970" name="TY97"/>
                <a:gd fmla="*/ 4665 w 9549" name="TX98"/>
                <a:gd fmla="*/ 11903 h 11970" name="TY98"/>
                <a:gd fmla="*/ 5005 w 9549" name="TX99"/>
                <a:gd fmla="*/ 11968 h 11970" name="TY99"/>
                <a:gd fmla="*/ 5563 w 9549" name="TX100"/>
                <a:gd fmla="*/ 11815 h 11970" name="TY100"/>
                <a:gd fmla="*/ 6176 w 9549" name="TX101"/>
                <a:gd fmla="*/ 10917 h 11970" name="TY101"/>
                <a:gd fmla="*/ 6088 w 9549" name="TX102"/>
                <a:gd fmla="*/ 9691 h 11970" name="TY102"/>
                <a:gd fmla="*/ 6066 w 9549" name="TX103"/>
                <a:gd fmla="*/ 9592 h 11970" name="TY103"/>
                <a:gd fmla="*/ 8333 w 9549" name="TX104"/>
                <a:gd fmla="*/ 7205 h 11970" name="TY104"/>
                <a:gd fmla="*/ 8552 w 9549" name="TX105"/>
                <a:gd fmla="*/ 5913 h 11970" name="TY105"/>
                <a:gd fmla="*/ 8552 w 9549" name="TX106"/>
                <a:gd fmla="*/ 5891 h 11970" name="TY106"/>
                <a:gd fmla="*/ 8815 w 9549" name="TX107"/>
                <a:gd fmla="*/ 6023 h 11970" name="TY107"/>
                <a:gd fmla="*/ 8935 w 9549" name="TX108"/>
                <a:gd fmla="*/ 6001 h 11970" name="TY108"/>
                <a:gd fmla="*/ 9263 w 9549" name="TX109"/>
                <a:gd fmla="*/ 5728 h 11970" name="TY109"/>
                <a:gd fmla="*/ 9548 w 9549" name="TX110"/>
                <a:gd fmla="*/ 4742 h 11970" name="TY110"/>
                <a:gd fmla="*/ 9494 w 9549" name="TX111"/>
                <a:gd fmla="*/ 4249 h 11970" name="TY111"/>
                <a:gd fmla="*/ 9329 w 9549" name="TX112"/>
                <a:gd fmla="*/ 3822 h 11970" name="TY112"/>
                <a:gd fmla="*/ 8968 w 9549" name="TX113"/>
                <a:gd fmla="*/ 3625 h 11970" name="TY113"/>
                <a:gd fmla="*/ 8935 w 9549" name="TX114"/>
                <a:gd fmla="*/ 3625 h 11970" name="TY114"/>
                <a:gd fmla="*/ 8562 w 9549" name="TX115"/>
                <a:gd fmla="*/ 3899 h 11970" name="TY115"/>
                <a:gd fmla="*/ 8442 w 9549" name="TX116"/>
                <a:gd fmla="*/ 4358 h 11970" name="TY116"/>
                <a:gd fmla="*/ 8442 w 9549" name="TX117"/>
                <a:gd fmla="*/ 4249 h 11970" name="TY117"/>
                <a:gd fmla="*/ 7927 w 9549" name="TX118"/>
                <a:gd fmla="*/ 2344 h 11970" name="TY118"/>
                <a:gd fmla="*/ 6209 w 9549" name="TX119"/>
                <a:gd fmla="*/ 406 h 11970" name="TY119"/>
                <a:gd fmla="*/ 4413 w 9549" name="TX120"/>
                <a:gd fmla="*/ 1 h 11970" name="TY1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</a:cxnLst>
              <a:rect l="l" t="t" r="r" b="b"/>
              <a:pathLst>
                <a:path w="9549" h="11970">
                  <a:moveTo>
                    <a:pt x="9000" y="4293"/>
                  </a:moveTo>
                  <a:cubicBezTo>
                    <a:pt x="8979" y="4304"/>
                    <a:pt x="8957" y="4315"/>
                    <a:pt x="8935" y="4337"/>
                  </a:cubicBezTo>
                  <a:cubicBezTo>
                    <a:pt x="8891" y="4358"/>
                    <a:pt x="8869" y="4402"/>
                    <a:pt x="8837" y="4446"/>
                  </a:cubicBezTo>
                  <a:cubicBezTo>
                    <a:pt x="8859" y="4402"/>
                    <a:pt x="8891" y="4358"/>
                    <a:pt x="8935" y="4326"/>
                  </a:cubicBezTo>
                  <a:cubicBezTo>
                    <a:pt x="8946" y="4315"/>
                    <a:pt x="8978" y="4304"/>
                    <a:pt x="9000" y="4293"/>
                  </a:cubicBezTo>
                  <a:close/>
                  <a:moveTo>
                    <a:pt x="8869" y="4961"/>
                  </a:moveTo>
                  <a:cubicBezTo>
                    <a:pt x="8859" y="4961"/>
                    <a:pt x="8837" y="4961"/>
                    <a:pt x="8825" y="4972"/>
                  </a:cubicBezTo>
                  <a:cubicBezTo>
                    <a:pt x="8803" y="4972"/>
                    <a:pt x="8781" y="4983"/>
                    <a:pt x="8760" y="4994"/>
                  </a:cubicBezTo>
                  <a:lnTo>
                    <a:pt x="8825" y="4961"/>
                  </a:lnTo>
                  <a:close/>
                  <a:moveTo>
                    <a:pt x="8924" y="4961"/>
                  </a:moveTo>
                  <a:cubicBezTo>
                    <a:pt x="8924" y="4972"/>
                    <a:pt x="8935" y="4972"/>
                    <a:pt x="8935" y="4972"/>
                  </a:cubicBezTo>
                  <a:cubicBezTo>
                    <a:pt x="8946" y="4972"/>
                    <a:pt x="8968" y="4983"/>
                    <a:pt x="8979" y="4983"/>
                  </a:cubicBezTo>
                  <a:cubicBezTo>
                    <a:pt x="9022" y="5005"/>
                    <a:pt x="9056" y="5037"/>
                    <a:pt x="9078" y="5092"/>
                  </a:cubicBezTo>
                  <a:cubicBezTo>
                    <a:pt x="9056" y="5049"/>
                    <a:pt x="9022" y="5015"/>
                    <a:pt x="8968" y="4994"/>
                  </a:cubicBezTo>
                  <a:cubicBezTo>
                    <a:pt x="8957" y="4983"/>
                    <a:pt x="8946" y="4983"/>
                    <a:pt x="8935" y="4972"/>
                  </a:cubicBezTo>
                  <a:lnTo>
                    <a:pt x="8902" y="4972"/>
                  </a:lnTo>
                  <a:cubicBezTo>
                    <a:pt x="8891" y="4961"/>
                    <a:pt x="8880" y="4961"/>
                    <a:pt x="8869" y="4961"/>
                  </a:cubicBezTo>
                  <a:close/>
                  <a:moveTo>
                    <a:pt x="8837" y="4446"/>
                  </a:moveTo>
                  <a:lnTo>
                    <a:pt x="8837" y="4446"/>
                  </a:lnTo>
                  <a:cubicBezTo>
                    <a:pt x="8815" y="4490"/>
                    <a:pt x="8803" y="4545"/>
                    <a:pt x="8793" y="4589"/>
                  </a:cubicBezTo>
                  <a:cubicBezTo>
                    <a:pt x="8771" y="4643"/>
                    <a:pt x="8760" y="4687"/>
                    <a:pt x="8749" y="4742"/>
                  </a:cubicBezTo>
                  <a:cubicBezTo>
                    <a:pt x="8738" y="4830"/>
                    <a:pt x="8727" y="4928"/>
                    <a:pt x="8727" y="5027"/>
                  </a:cubicBezTo>
                  <a:lnTo>
                    <a:pt x="8727" y="5037"/>
                  </a:lnTo>
                  <a:cubicBezTo>
                    <a:pt x="8716" y="5092"/>
                    <a:pt x="8727" y="5136"/>
                    <a:pt x="8727" y="5191"/>
                  </a:cubicBezTo>
                  <a:cubicBezTo>
                    <a:pt x="8727" y="5212"/>
                    <a:pt x="8727" y="5234"/>
                    <a:pt x="8738" y="5268"/>
                  </a:cubicBezTo>
                  <a:cubicBezTo>
                    <a:pt x="8738" y="5290"/>
                    <a:pt x="8738" y="5311"/>
                    <a:pt x="8749" y="5333"/>
                  </a:cubicBezTo>
                  <a:cubicBezTo>
                    <a:pt x="8760" y="5388"/>
                    <a:pt x="8781" y="5431"/>
                    <a:pt x="8815" y="5465"/>
                  </a:cubicBezTo>
                  <a:cubicBezTo>
                    <a:pt x="8837" y="5487"/>
                    <a:pt x="8847" y="5497"/>
                    <a:pt x="8880" y="5497"/>
                  </a:cubicBezTo>
                  <a:lnTo>
                    <a:pt x="8891" y="5497"/>
                  </a:lnTo>
                  <a:cubicBezTo>
                    <a:pt x="8913" y="5497"/>
                    <a:pt x="8924" y="5497"/>
                    <a:pt x="8946" y="5487"/>
                  </a:cubicBezTo>
                  <a:cubicBezTo>
                    <a:pt x="8968" y="5475"/>
                    <a:pt x="8979" y="5453"/>
                    <a:pt x="9000" y="5443"/>
                  </a:cubicBezTo>
                  <a:cubicBezTo>
                    <a:pt x="9012" y="5421"/>
                    <a:pt x="9034" y="5399"/>
                    <a:pt x="9044" y="5377"/>
                  </a:cubicBezTo>
                  <a:cubicBezTo>
                    <a:pt x="9056" y="5366"/>
                    <a:pt x="9056" y="5355"/>
                    <a:pt x="9066" y="5344"/>
                  </a:cubicBezTo>
                  <a:cubicBezTo>
                    <a:pt x="9066" y="5333"/>
                    <a:pt x="9078" y="5322"/>
                    <a:pt x="9078" y="5311"/>
                  </a:cubicBezTo>
                  <a:cubicBezTo>
                    <a:pt x="9088" y="5290"/>
                    <a:pt x="9088" y="5268"/>
                    <a:pt x="9088" y="5234"/>
                  </a:cubicBezTo>
                  <a:cubicBezTo>
                    <a:pt x="9099" y="5212"/>
                    <a:pt x="9099" y="5191"/>
                    <a:pt x="9088" y="5169"/>
                  </a:cubicBezTo>
                  <a:cubicBezTo>
                    <a:pt x="9088" y="5136"/>
                    <a:pt x="9088" y="5114"/>
                    <a:pt x="9078" y="5093"/>
                  </a:cubicBezTo>
                  <a:lnTo>
                    <a:pt x="9078" y="5093"/>
                  </a:lnTo>
                  <a:cubicBezTo>
                    <a:pt x="9088" y="5114"/>
                    <a:pt x="9099" y="5136"/>
                    <a:pt x="9099" y="5169"/>
                  </a:cubicBezTo>
                  <a:cubicBezTo>
                    <a:pt x="9110" y="5191"/>
                    <a:pt x="9110" y="5212"/>
                    <a:pt x="9099" y="5246"/>
                  </a:cubicBezTo>
                  <a:cubicBezTo>
                    <a:pt x="9099" y="5268"/>
                    <a:pt x="9099" y="5290"/>
                    <a:pt x="9088" y="5311"/>
                  </a:cubicBezTo>
                  <a:cubicBezTo>
                    <a:pt x="9088" y="5322"/>
                    <a:pt x="9078" y="5344"/>
                    <a:pt x="9078" y="5355"/>
                  </a:cubicBezTo>
                  <a:cubicBezTo>
                    <a:pt x="9066" y="5366"/>
                    <a:pt x="9066" y="5377"/>
                    <a:pt x="9056" y="5388"/>
                  </a:cubicBezTo>
                  <a:cubicBezTo>
                    <a:pt x="9044" y="5410"/>
                    <a:pt x="9022" y="5431"/>
                    <a:pt x="9012" y="5443"/>
                  </a:cubicBezTo>
                  <a:cubicBezTo>
                    <a:pt x="8990" y="5465"/>
                    <a:pt x="8979" y="5487"/>
                    <a:pt x="8946" y="5497"/>
                  </a:cubicBezTo>
                  <a:cubicBezTo>
                    <a:pt x="8935" y="5509"/>
                    <a:pt x="8913" y="5519"/>
                    <a:pt x="8891" y="5519"/>
                  </a:cubicBezTo>
                  <a:cubicBezTo>
                    <a:pt x="8880" y="5519"/>
                    <a:pt x="8880" y="5519"/>
                    <a:pt x="8869" y="5509"/>
                  </a:cubicBezTo>
                  <a:cubicBezTo>
                    <a:pt x="8847" y="5509"/>
                    <a:pt x="8825" y="5497"/>
                    <a:pt x="8803" y="5475"/>
                  </a:cubicBezTo>
                  <a:cubicBezTo>
                    <a:pt x="8781" y="5453"/>
                    <a:pt x="8771" y="5431"/>
                    <a:pt x="8760" y="5410"/>
                  </a:cubicBezTo>
                  <a:cubicBezTo>
                    <a:pt x="8749" y="5388"/>
                    <a:pt x="8738" y="5366"/>
                    <a:pt x="8738" y="5344"/>
                  </a:cubicBezTo>
                  <a:cubicBezTo>
                    <a:pt x="8727" y="5311"/>
                    <a:pt x="8727" y="5290"/>
                    <a:pt x="8716" y="5268"/>
                  </a:cubicBezTo>
                  <a:lnTo>
                    <a:pt x="8716" y="5191"/>
                  </a:lnTo>
                  <a:cubicBezTo>
                    <a:pt x="8705" y="5136"/>
                    <a:pt x="8705" y="5092"/>
                    <a:pt x="8705" y="5037"/>
                  </a:cubicBezTo>
                  <a:cubicBezTo>
                    <a:pt x="8705" y="4983"/>
                    <a:pt x="8716" y="4939"/>
                    <a:pt x="8716" y="4884"/>
                  </a:cubicBezTo>
                  <a:cubicBezTo>
                    <a:pt x="8727" y="4830"/>
                    <a:pt x="8727" y="4786"/>
                    <a:pt x="8738" y="4731"/>
                  </a:cubicBezTo>
                  <a:cubicBezTo>
                    <a:pt x="8749" y="4687"/>
                    <a:pt x="8760" y="4633"/>
                    <a:pt x="8781" y="4589"/>
                  </a:cubicBezTo>
                  <a:cubicBezTo>
                    <a:pt x="8793" y="4545"/>
                    <a:pt x="8815" y="4490"/>
                    <a:pt x="8837" y="4446"/>
                  </a:cubicBezTo>
                  <a:close/>
                  <a:moveTo>
                    <a:pt x="4413" y="1"/>
                  </a:moveTo>
                  <a:cubicBezTo>
                    <a:pt x="3975" y="1"/>
                    <a:pt x="3516" y="56"/>
                    <a:pt x="3088" y="144"/>
                  </a:cubicBezTo>
                  <a:cubicBezTo>
                    <a:pt x="2804" y="198"/>
                    <a:pt x="2519" y="286"/>
                    <a:pt x="2246" y="417"/>
                  </a:cubicBezTo>
                  <a:cubicBezTo>
                    <a:pt x="1446" y="789"/>
                    <a:pt x="757" y="1458"/>
                    <a:pt x="351" y="2224"/>
                  </a:cubicBezTo>
                  <a:cubicBezTo>
                    <a:pt x="1" y="2881"/>
                    <a:pt x="66" y="3636"/>
                    <a:pt x="154" y="4348"/>
                  </a:cubicBezTo>
                  <a:cubicBezTo>
                    <a:pt x="1183" y="4238"/>
                    <a:pt x="2158" y="3625"/>
                    <a:pt x="2705" y="2728"/>
                  </a:cubicBezTo>
                  <a:cubicBezTo>
                    <a:pt x="3001" y="3373"/>
                    <a:pt x="3559" y="3899"/>
                    <a:pt x="4227" y="4151"/>
                  </a:cubicBezTo>
                  <a:cubicBezTo>
                    <a:pt x="4194" y="3702"/>
                    <a:pt x="4173" y="3253"/>
                    <a:pt x="4139" y="2804"/>
                  </a:cubicBezTo>
                  <a:lnTo>
                    <a:pt x="4139" y="2804"/>
                  </a:lnTo>
                  <a:cubicBezTo>
                    <a:pt x="4161" y="3001"/>
                    <a:pt x="5125" y="3275"/>
                    <a:pt x="5278" y="3297"/>
                  </a:cubicBezTo>
                  <a:cubicBezTo>
                    <a:pt x="5311" y="3307"/>
                    <a:pt x="5344" y="3307"/>
                    <a:pt x="5377" y="3307"/>
                  </a:cubicBezTo>
                  <a:cubicBezTo>
                    <a:pt x="5464" y="3307"/>
                    <a:pt x="5574" y="3286"/>
                    <a:pt x="5683" y="3275"/>
                  </a:cubicBezTo>
                  <a:cubicBezTo>
                    <a:pt x="5793" y="3264"/>
                    <a:pt x="5902" y="3242"/>
                    <a:pt x="6012" y="3242"/>
                  </a:cubicBezTo>
                  <a:cubicBezTo>
                    <a:pt x="6132" y="3242"/>
                    <a:pt x="6253" y="3264"/>
                    <a:pt x="6340" y="3341"/>
                  </a:cubicBezTo>
                  <a:cubicBezTo>
                    <a:pt x="6406" y="3395"/>
                    <a:pt x="6450" y="3483"/>
                    <a:pt x="6482" y="3570"/>
                  </a:cubicBezTo>
                  <a:cubicBezTo>
                    <a:pt x="6625" y="4030"/>
                    <a:pt x="6460" y="4556"/>
                    <a:pt x="6592" y="5015"/>
                  </a:cubicBezTo>
                  <a:lnTo>
                    <a:pt x="6713" y="5015"/>
                  </a:lnTo>
                  <a:cubicBezTo>
                    <a:pt x="6767" y="5015"/>
                    <a:pt x="6833" y="5015"/>
                    <a:pt x="6898" y="5027"/>
                  </a:cubicBezTo>
                  <a:cubicBezTo>
                    <a:pt x="7292" y="5081"/>
                    <a:pt x="7479" y="5453"/>
                    <a:pt x="7249" y="5804"/>
                  </a:cubicBezTo>
                  <a:cubicBezTo>
                    <a:pt x="7227" y="5848"/>
                    <a:pt x="7194" y="5881"/>
                    <a:pt x="7161" y="5925"/>
                  </a:cubicBezTo>
                  <a:cubicBezTo>
                    <a:pt x="7183" y="6012"/>
                    <a:pt x="7194" y="6078"/>
                    <a:pt x="7194" y="6122"/>
                  </a:cubicBezTo>
                  <a:cubicBezTo>
                    <a:pt x="7205" y="6472"/>
                    <a:pt x="7139" y="6811"/>
                    <a:pt x="7030" y="7129"/>
                  </a:cubicBezTo>
                  <a:cubicBezTo>
                    <a:pt x="6800" y="7742"/>
                    <a:pt x="6362" y="8300"/>
                    <a:pt x="5837" y="8672"/>
                  </a:cubicBezTo>
                  <a:cubicBezTo>
                    <a:pt x="5037" y="9253"/>
                    <a:pt x="4074" y="9526"/>
                    <a:pt x="3110" y="9526"/>
                  </a:cubicBezTo>
                  <a:cubicBezTo>
                    <a:pt x="2640" y="9526"/>
                    <a:pt x="2158" y="9461"/>
                    <a:pt x="1709" y="9329"/>
                  </a:cubicBezTo>
                  <a:lnTo>
                    <a:pt x="1709" y="9329"/>
                  </a:lnTo>
                  <a:cubicBezTo>
                    <a:pt x="1818" y="9428"/>
                    <a:pt x="1961" y="9504"/>
                    <a:pt x="2114" y="9581"/>
                  </a:cubicBezTo>
                  <a:cubicBezTo>
                    <a:pt x="2443" y="9723"/>
                    <a:pt x="2793" y="9822"/>
                    <a:pt x="3154" y="9866"/>
                  </a:cubicBezTo>
                  <a:cubicBezTo>
                    <a:pt x="3187" y="9866"/>
                    <a:pt x="3220" y="9877"/>
                    <a:pt x="3253" y="9877"/>
                  </a:cubicBezTo>
                  <a:cubicBezTo>
                    <a:pt x="3538" y="9920"/>
                    <a:pt x="3844" y="9954"/>
                    <a:pt x="4139" y="9954"/>
                  </a:cubicBezTo>
                  <a:lnTo>
                    <a:pt x="4194" y="9954"/>
                  </a:lnTo>
                  <a:cubicBezTo>
                    <a:pt x="4380" y="9954"/>
                    <a:pt x="4555" y="9932"/>
                    <a:pt x="4720" y="9888"/>
                  </a:cubicBezTo>
                  <a:lnTo>
                    <a:pt x="4730" y="9888"/>
                  </a:lnTo>
                  <a:cubicBezTo>
                    <a:pt x="4796" y="9888"/>
                    <a:pt x="5048" y="10523"/>
                    <a:pt x="5147" y="10906"/>
                  </a:cubicBezTo>
                  <a:lnTo>
                    <a:pt x="5147" y="10917"/>
                  </a:lnTo>
                  <a:cubicBezTo>
                    <a:pt x="5180" y="11049"/>
                    <a:pt x="5190" y="11147"/>
                    <a:pt x="5180" y="11180"/>
                  </a:cubicBezTo>
                  <a:cubicBezTo>
                    <a:pt x="5092" y="11421"/>
                    <a:pt x="4873" y="11552"/>
                    <a:pt x="4720" y="11738"/>
                  </a:cubicBezTo>
                  <a:cubicBezTo>
                    <a:pt x="4687" y="11793"/>
                    <a:pt x="4665" y="11847"/>
                    <a:pt x="4665" y="11903"/>
                  </a:cubicBezTo>
                  <a:cubicBezTo>
                    <a:pt x="4774" y="11946"/>
                    <a:pt x="4884" y="11968"/>
                    <a:pt x="5005" y="11968"/>
                  </a:cubicBezTo>
                  <a:cubicBezTo>
                    <a:pt x="5190" y="11968"/>
                    <a:pt x="5399" y="11903"/>
                    <a:pt x="5563" y="11815"/>
                  </a:cubicBezTo>
                  <a:cubicBezTo>
                    <a:pt x="5881" y="11628"/>
                    <a:pt x="6099" y="11278"/>
                    <a:pt x="6176" y="10917"/>
                  </a:cubicBezTo>
                  <a:cubicBezTo>
                    <a:pt x="6198" y="10818"/>
                    <a:pt x="6132" y="9976"/>
                    <a:pt x="6088" y="9691"/>
                  </a:cubicBezTo>
                  <a:cubicBezTo>
                    <a:pt x="6078" y="9658"/>
                    <a:pt x="6066" y="9625"/>
                    <a:pt x="6066" y="9592"/>
                  </a:cubicBezTo>
                  <a:cubicBezTo>
                    <a:pt x="7085" y="8990"/>
                    <a:pt x="7983" y="8421"/>
                    <a:pt x="8333" y="7205"/>
                  </a:cubicBezTo>
                  <a:cubicBezTo>
                    <a:pt x="8464" y="6745"/>
                    <a:pt x="8552" y="6395"/>
                    <a:pt x="8552" y="5913"/>
                  </a:cubicBezTo>
                  <a:lnTo>
                    <a:pt x="8552" y="5891"/>
                  </a:lnTo>
                  <a:cubicBezTo>
                    <a:pt x="8606" y="5979"/>
                    <a:pt x="8705" y="6023"/>
                    <a:pt x="8815" y="6023"/>
                  </a:cubicBezTo>
                  <a:cubicBezTo>
                    <a:pt x="8859" y="6023"/>
                    <a:pt x="8902" y="6023"/>
                    <a:pt x="8935" y="6001"/>
                  </a:cubicBezTo>
                  <a:cubicBezTo>
                    <a:pt x="9078" y="5957"/>
                    <a:pt x="9187" y="5848"/>
                    <a:pt x="9263" y="5728"/>
                  </a:cubicBezTo>
                  <a:cubicBezTo>
                    <a:pt x="9460" y="5443"/>
                    <a:pt x="9548" y="5092"/>
                    <a:pt x="9548" y="4742"/>
                  </a:cubicBezTo>
                  <a:cubicBezTo>
                    <a:pt x="9548" y="4577"/>
                    <a:pt x="9526" y="4414"/>
                    <a:pt x="9494" y="4249"/>
                  </a:cubicBezTo>
                  <a:cubicBezTo>
                    <a:pt x="9460" y="4096"/>
                    <a:pt x="9416" y="3942"/>
                    <a:pt x="9329" y="3822"/>
                  </a:cubicBezTo>
                  <a:cubicBezTo>
                    <a:pt x="9241" y="3713"/>
                    <a:pt x="9110" y="3625"/>
                    <a:pt x="8968" y="3625"/>
                  </a:cubicBezTo>
                  <a:lnTo>
                    <a:pt x="8935" y="3625"/>
                  </a:lnTo>
                  <a:cubicBezTo>
                    <a:pt x="8781" y="3636"/>
                    <a:pt x="8640" y="3757"/>
                    <a:pt x="8562" y="3899"/>
                  </a:cubicBezTo>
                  <a:cubicBezTo>
                    <a:pt x="8497" y="4041"/>
                    <a:pt x="8464" y="4195"/>
                    <a:pt x="8442" y="4358"/>
                  </a:cubicBezTo>
                  <a:lnTo>
                    <a:pt x="8442" y="4249"/>
                  </a:lnTo>
                  <a:cubicBezTo>
                    <a:pt x="8442" y="3570"/>
                    <a:pt x="8224" y="2957"/>
                    <a:pt x="7927" y="2344"/>
                  </a:cubicBezTo>
                  <a:cubicBezTo>
                    <a:pt x="7545" y="1556"/>
                    <a:pt x="6986" y="811"/>
                    <a:pt x="6209" y="406"/>
                  </a:cubicBezTo>
                  <a:cubicBezTo>
                    <a:pt x="5662" y="110"/>
                    <a:pt x="5048" y="1"/>
                    <a:pt x="4413" y="1"/>
                  </a:cubicBezTo>
                  <a:close/>
                </a:path>
              </a:pathLst>
            </a:custGeom>
            <a:solidFill>
              <a:srgbClr val="DC858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23" name="Rect 0"/>
            <p:cNvSpPr>
              <a:spLocks/>
            </p:cNvSpPr>
            <p:nvPr/>
          </p:nvSpPr>
          <p:spPr>
            <a:xfrm rot="0">
              <a:off x="7780020" y="2099310"/>
              <a:ext cx="12065" cy="36195"/>
            </a:xfrm>
            <a:custGeom>
              <a:gdLst>
                <a:gd fmla="*/ 295 w 406" name="TX0"/>
                <a:gd fmla="*/ 1 h 1229" name="TY0"/>
                <a:gd fmla="*/ 230 w 406" name="TX1"/>
                <a:gd fmla="*/ 34 h 1229" name="TY1"/>
                <a:gd fmla="*/ 132 w 406" name="TX2"/>
                <a:gd fmla="*/ 154 h 1229" name="TY2"/>
                <a:gd fmla="*/ 230 w 406" name="TX3"/>
                <a:gd fmla="*/ 45 h 1229" name="TY3"/>
                <a:gd fmla="*/ 295 w 406" name="TX4"/>
                <a:gd fmla="*/ 1 h 1229" name="TY4"/>
                <a:gd fmla="*/ 164 w 406" name="TX6"/>
                <a:gd fmla="*/ 669 h 1229" name="TY6"/>
                <a:gd fmla="*/ 197 w 406" name="TX7"/>
                <a:gd fmla="*/ 680 h 1229" name="TY7"/>
                <a:gd fmla="*/ 230 w 406" name="TX8"/>
                <a:gd fmla="*/ 680 h 1229" name="TY8"/>
                <a:gd fmla="*/ 219 w 406" name="TX9"/>
                <a:gd fmla="*/ 669 h 1229" name="TY9"/>
                <a:gd fmla="*/ 120 w 406" name="TX11"/>
                <a:gd fmla="*/ 669 h 1229" name="TY11"/>
                <a:gd fmla="*/ 55 w 406" name="TX12"/>
                <a:gd fmla="*/ 702 h 1229" name="TY12"/>
                <a:gd fmla="*/ 120 w 406" name="TX13"/>
                <a:gd fmla="*/ 680 h 1229" name="TY13"/>
                <a:gd fmla="*/ 164 w 406" name="TX14"/>
                <a:gd fmla="*/ 669 h 1229" name="TY14"/>
                <a:gd fmla="*/ 230 w 406" name="TX16"/>
                <a:gd fmla="*/ 680 h 1229" name="TY16"/>
                <a:gd fmla="*/ 263 w 406" name="TX17"/>
                <a:gd fmla="*/ 702 h 1229" name="TY17"/>
                <a:gd fmla="*/ 373 w 406" name="TX18"/>
                <a:gd fmla="*/ 800 h 1229" name="TY18"/>
                <a:gd fmla="*/ 274 w 406" name="TX19"/>
                <a:gd fmla="*/ 691 h 1229" name="TY19"/>
                <a:gd fmla="*/ 230 w 406" name="TX20"/>
                <a:gd fmla="*/ 680 h 1229" name="TY20"/>
                <a:gd fmla="*/ 132 w 406" name="TX22"/>
                <a:gd fmla="*/ 154 h 1229" name="TY22"/>
                <a:gd fmla="*/ 76 w 406" name="TX23"/>
                <a:gd fmla="*/ 297 h 1229" name="TY23"/>
                <a:gd fmla="*/ 33 w 406" name="TX24"/>
                <a:gd fmla="*/ 439 h 1229" name="TY24"/>
                <a:gd fmla="*/ 11 w 406" name="TX25"/>
                <a:gd fmla="*/ 592 h 1229" name="TY25"/>
                <a:gd fmla="*/ 0 w 406" name="TX26"/>
                <a:gd fmla="*/ 745 h 1229" name="TY26"/>
                <a:gd fmla="*/ 11 w 406" name="TX27"/>
                <a:gd fmla="*/ 899 h 1229" name="TY27"/>
                <a:gd fmla="*/ 11 w 406" name="TX28"/>
                <a:gd fmla="*/ 976 h 1229" name="TY28"/>
                <a:gd fmla="*/ 33 w 406" name="TX29"/>
                <a:gd fmla="*/ 1052 h 1229" name="TY29"/>
                <a:gd fmla="*/ 55 w 406" name="TX30"/>
                <a:gd fmla="*/ 1118 h 1229" name="TY30"/>
                <a:gd fmla="*/ 98 w 406" name="TX31"/>
                <a:gd fmla="*/ 1183 h 1229" name="TY31"/>
                <a:gd fmla="*/ 164 w 406" name="TX32"/>
                <a:gd fmla="*/ 1217 h 1229" name="TY32"/>
                <a:gd fmla="*/ 186 w 406" name="TX33"/>
                <a:gd fmla="*/ 1227 h 1229" name="TY33"/>
                <a:gd fmla="*/ 241 w 406" name="TX34"/>
                <a:gd fmla="*/ 1205 h 1229" name="TY34"/>
                <a:gd fmla="*/ 307 w 406" name="TX35"/>
                <a:gd fmla="*/ 1151 h 1229" name="TY35"/>
                <a:gd fmla="*/ 351 w 406" name="TX36"/>
                <a:gd fmla="*/ 1096 h 1229" name="TY36"/>
                <a:gd fmla="*/ 373 w 406" name="TX37"/>
                <a:gd fmla="*/ 1063 h 1229" name="TY37"/>
                <a:gd fmla="*/ 383 w 406" name="TX38"/>
                <a:gd fmla="*/ 1019 h 1229" name="TY38"/>
                <a:gd fmla="*/ 394 w 406" name="TX39"/>
                <a:gd fmla="*/ 954 h 1229" name="TY39"/>
                <a:gd fmla="*/ 394 w 406" name="TX40"/>
                <a:gd fmla="*/ 877 h 1229" name="TY40"/>
                <a:gd fmla="*/ 373 w 406" name="TX41"/>
                <a:gd fmla="*/ 801 h 1229" name="TY41"/>
                <a:gd fmla="*/ 373 w 406" name="TX42"/>
                <a:gd fmla="*/ 801 h 1229" name="TY42"/>
                <a:gd fmla="*/ 383 w 406" name="TX43"/>
                <a:gd fmla="*/ 877 h 1229" name="TY43"/>
                <a:gd fmla="*/ 383 w 406" name="TX44"/>
                <a:gd fmla="*/ 942 h 1229" name="TY44"/>
                <a:gd fmla="*/ 373 w 406" name="TX45"/>
                <a:gd fmla="*/ 1019 h 1229" name="TY45"/>
                <a:gd fmla="*/ 361 w 406" name="TX46"/>
                <a:gd fmla="*/ 1052 h 1229" name="TY46"/>
                <a:gd fmla="*/ 339 w 406" name="TX47"/>
                <a:gd fmla="*/ 1085 h 1229" name="TY47"/>
                <a:gd fmla="*/ 295 w 406" name="TX48"/>
                <a:gd fmla="*/ 1151 h 1229" name="TY48"/>
                <a:gd fmla="*/ 241 w 406" name="TX49"/>
                <a:gd fmla="*/ 1195 h 1229" name="TY49"/>
                <a:gd fmla="*/ 186 w 406" name="TX50"/>
                <a:gd fmla="*/ 1205 h 1229" name="TY50"/>
                <a:gd fmla="*/ 175 w 406" name="TX51"/>
                <a:gd fmla="*/ 1205 h 1229" name="TY51"/>
                <a:gd fmla="*/ 110 w 406" name="TX52"/>
                <a:gd fmla="*/ 1173 h 1229" name="TY52"/>
                <a:gd fmla="*/ 44 w 406" name="TX53"/>
                <a:gd fmla="*/ 1041 h 1229" name="TY53"/>
                <a:gd fmla="*/ 33 w 406" name="TX54"/>
                <a:gd fmla="*/ 976 h 1229" name="TY54"/>
                <a:gd fmla="*/ 22 w 406" name="TX55"/>
                <a:gd fmla="*/ 899 h 1229" name="TY55"/>
                <a:gd fmla="*/ 22 w 406" name="TX56"/>
                <a:gd fmla="*/ 745 h 1229" name="TY56"/>
                <a:gd fmla="*/ 22 w 406" name="TX57"/>
                <a:gd fmla="*/ 735 h 1229" name="TY57"/>
                <a:gd fmla="*/ 44 w 406" name="TX58"/>
                <a:gd fmla="*/ 450 h 1229" name="TY58"/>
                <a:gd fmla="*/ 88 w 406" name="TX59"/>
                <a:gd fmla="*/ 297 h 1229" name="TY59"/>
                <a:gd fmla="*/ 132 w 406" name="TX60"/>
                <a:gd fmla="*/ 154 h 1229" name="TY6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</a:cxnLst>
              <a:rect l="l" t="t" r="r" b="b"/>
              <a:pathLst>
                <a:path w="406" h="1229">
                  <a:moveTo>
                    <a:pt x="295" y="1"/>
                  </a:moveTo>
                  <a:cubicBezTo>
                    <a:pt x="273" y="12"/>
                    <a:pt x="241" y="23"/>
                    <a:pt x="230" y="34"/>
                  </a:cubicBezTo>
                  <a:cubicBezTo>
                    <a:pt x="186" y="66"/>
                    <a:pt x="154" y="110"/>
                    <a:pt x="132" y="154"/>
                  </a:cubicBezTo>
                  <a:cubicBezTo>
                    <a:pt x="164" y="110"/>
                    <a:pt x="186" y="66"/>
                    <a:pt x="230" y="45"/>
                  </a:cubicBezTo>
                  <a:cubicBezTo>
                    <a:pt x="252" y="23"/>
                    <a:pt x="274" y="12"/>
                    <a:pt x="295" y="1"/>
                  </a:cubicBezTo>
                  <a:close/>
                  <a:moveTo>
                    <a:pt x="164" y="669"/>
                  </a:moveTo>
                  <a:cubicBezTo>
                    <a:pt x="175" y="669"/>
                    <a:pt x="186" y="669"/>
                    <a:pt x="197" y="680"/>
                  </a:cubicBezTo>
                  <a:lnTo>
                    <a:pt x="230" y="680"/>
                  </a:lnTo>
                  <a:cubicBezTo>
                    <a:pt x="230" y="680"/>
                    <a:pt x="219" y="680"/>
                    <a:pt x="219" y="669"/>
                  </a:cubicBezTo>
                  <a:close/>
                  <a:moveTo>
                    <a:pt x="120" y="669"/>
                  </a:moveTo>
                  <a:lnTo>
                    <a:pt x="55" y="702"/>
                  </a:lnTo>
                  <a:cubicBezTo>
                    <a:pt x="76" y="691"/>
                    <a:pt x="98" y="680"/>
                    <a:pt x="120" y="680"/>
                  </a:cubicBezTo>
                  <a:cubicBezTo>
                    <a:pt x="132" y="669"/>
                    <a:pt x="154" y="669"/>
                    <a:pt x="164" y="669"/>
                  </a:cubicBezTo>
                  <a:close/>
                  <a:moveTo>
                    <a:pt x="230" y="680"/>
                  </a:moveTo>
                  <a:cubicBezTo>
                    <a:pt x="241" y="691"/>
                    <a:pt x="252" y="691"/>
                    <a:pt x="263" y="702"/>
                  </a:cubicBezTo>
                  <a:cubicBezTo>
                    <a:pt x="317" y="723"/>
                    <a:pt x="351" y="757"/>
                    <a:pt x="373" y="800"/>
                  </a:cubicBezTo>
                  <a:cubicBezTo>
                    <a:pt x="351" y="745"/>
                    <a:pt x="317" y="713"/>
                    <a:pt x="274" y="691"/>
                  </a:cubicBezTo>
                  <a:cubicBezTo>
                    <a:pt x="263" y="691"/>
                    <a:pt x="241" y="680"/>
                    <a:pt x="230" y="680"/>
                  </a:cubicBezTo>
                  <a:close/>
                  <a:moveTo>
                    <a:pt x="132" y="154"/>
                  </a:moveTo>
                  <a:cubicBezTo>
                    <a:pt x="110" y="198"/>
                    <a:pt x="88" y="253"/>
                    <a:pt x="76" y="297"/>
                  </a:cubicBezTo>
                  <a:cubicBezTo>
                    <a:pt x="55" y="341"/>
                    <a:pt x="44" y="395"/>
                    <a:pt x="33" y="439"/>
                  </a:cubicBezTo>
                  <a:cubicBezTo>
                    <a:pt x="22" y="494"/>
                    <a:pt x="22" y="538"/>
                    <a:pt x="11" y="592"/>
                  </a:cubicBezTo>
                  <a:cubicBezTo>
                    <a:pt x="11" y="647"/>
                    <a:pt x="0" y="691"/>
                    <a:pt x="0" y="745"/>
                  </a:cubicBezTo>
                  <a:cubicBezTo>
                    <a:pt x="0" y="800"/>
                    <a:pt x="0" y="844"/>
                    <a:pt x="11" y="899"/>
                  </a:cubicBezTo>
                  <a:lnTo>
                    <a:pt x="11" y="976"/>
                  </a:lnTo>
                  <a:cubicBezTo>
                    <a:pt x="22" y="998"/>
                    <a:pt x="22" y="1019"/>
                    <a:pt x="33" y="1052"/>
                  </a:cubicBezTo>
                  <a:cubicBezTo>
                    <a:pt x="33" y="1074"/>
                    <a:pt x="44" y="1096"/>
                    <a:pt x="55" y="1118"/>
                  </a:cubicBezTo>
                  <a:cubicBezTo>
                    <a:pt x="66" y="1139"/>
                    <a:pt x="76" y="1161"/>
                    <a:pt x="98" y="1183"/>
                  </a:cubicBezTo>
                  <a:cubicBezTo>
                    <a:pt x="120" y="1205"/>
                    <a:pt x="142" y="1217"/>
                    <a:pt x="164" y="1217"/>
                  </a:cubicBezTo>
                  <a:cubicBezTo>
                    <a:pt x="175" y="1227"/>
                    <a:pt x="175" y="1227"/>
                    <a:pt x="186" y="1227"/>
                  </a:cubicBezTo>
                  <a:cubicBezTo>
                    <a:pt x="208" y="1227"/>
                    <a:pt x="230" y="1217"/>
                    <a:pt x="241" y="1205"/>
                  </a:cubicBezTo>
                  <a:cubicBezTo>
                    <a:pt x="274" y="1195"/>
                    <a:pt x="285" y="1173"/>
                    <a:pt x="307" y="1151"/>
                  </a:cubicBezTo>
                  <a:cubicBezTo>
                    <a:pt x="317" y="1139"/>
                    <a:pt x="339" y="1118"/>
                    <a:pt x="351" y="1096"/>
                  </a:cubicBezTo>
                  <a:cubicBezTo>
                    <a:pt x="361" y="1085"/>
                    <a:pt x="361" y="1074"/>
                    <a:pt x="373" y="1063"/>
                  </a:cubicBezTo>
                  <a:cubicBezTo>
                    <a:pt x="373" y="1052"/>
                    <a:pt x="383" y="1030"/>
                    <a:pt x="383" y="1019"/>
                  </a:cubicBezTo>
                  <a:cubicBezTo>
                    <a:pt x="394" y="998"/>
                    <a:pt x="394" y="976"/>
                    <a:pt x="394" y="954"/>
                  </a:cubicBezTo>
                  <a:cubicBezTo>
                    <a:pt x="405" y="920"/>
                    <a:pt x="405" y="899"/>
                    <a:pt x="394" y="877"/>
                  </a:cubicBezTo>
                  <a:cubicBezTo>
                    <a:pt x="394" y="844"/>
                    <a:pt x="383" y="822"/>
                    <a:pt x="373" y="801"/>
                  </a:cubicBezTo>
                  <a:lnTo>
                    <a:pt x="373" y="801"/>
                  </a:lnTo>
                  <a:cubicBezTo>
                    <a:pt x="383" y="822"/>
                    <a:pt x="383" y="844"/>
                    <a:pt x="383" y="877"/>
                  </a:cubicBezTo>
                  <a:cubicBezTo>
                    <a:pt x="394" y="899"/>
                    <a:pt x="394" y="920"/>
                    <a:pt x="383" y="942"/>
                  </a:cubicBezTo>
                  <a:cubicBezTo>
                    <a:pt x="383" y="976"/>
                    <a:pt x="383" y="998"/>
                    <a:pt x="373" y="1019"/>
                  </a:cubicBezTo>
                  <a:cubicBezTo>
                    <a:pt x="373" y="1030"/>
                    <a:pt x="361" y="1041"/>
                    <a:pt x="361" y="1052"/>
                  </a:cubicBezTo>
                  <a:cubicBezTo>
                    <a:pt x="351" y="1063"/>
                    <a:pt x="351" y="1074"/>
                    <a:pt x="339" y="1085"/>
                  </a:cubicBezTo>
                  <a:cubicBezTo>
                    <a:pt x="329" y="1107"/>
                    <a:pt x="307" y="1129"/>
                    <a:pt x="295" y="1151"/>
                  </a:cubicBezTo>
                  <a:cubicBezTo>
                    <a:pt x="274" y="1161"/>
                    <a:pt x="263" y="1183"/>
                    <a:pt x="241" y="1195"/>
                  </a:cubicBezTo>
                  <a:cubicBezTo>
                    <a:pt x="219" y="1205"/>
                    <a:pt x="208" y="1205"/>
                    <a:pt x="186" y="1205"/>
                  </a:cubicBezTo>
                  <a:lnTo>
                    <a:pt x="175" y="1205"/>
                  </a:lnTo>
                  <a:cubicBezTo>
                    <a:pt x="142" y="1205"/>
                    <a:pt x="132" y="1195"/>
                    <a:pt x="110" y="1173"/>
                  </a:cubicBezTo>
                  <a:cubicBezTo>
                    <a:pt x="76" y="1139"/>
                    <a:pt x="55" y="1096"/>
                    <a:pt x="44" y="1041"/>
                  </a:cubicBezTo>
                  <a:cubicBezTo>
                    <a:pt x="33" y="1019"/>
                    <a:pt x="33" y="998"/>
                    <a:pt x="33" y="976"/>
                  </a:cubicBezTo>
                  <a:cubicBezTo>
                    <a:pt x="22" y="942"/>
                    <a:pt x="22" y="920"/>
                    <a:pt x="22" y="899"/>
                  </a:cubicBezTo>
                  <a:cubicBezTo>
                    <a:pt x="22" y="844"/>
                    <a:pt x="11" y="800"/>
                    <a:pt x="22" y="745"/>
                  </a:cubicBezTo>
                  <a:lnTo>
                    <a:pt x="22" y="735"/>
                  </a:lnTo>
                  <a:cubicBezTo>
                    <a:pt x="22" y="636"/>
                    <a:pt x="33" y="538"/>
                    <a:pt x="44" y="450"/>
                  </a:cubicBezTo>
                  <a:cubicBezTo>
                    <a:pt x="55" y="395"/>
                    <a:pt x="66" y="351"/>
                    <a:pt x="88" y="297"/>
                  </a:cubicBezTo>
                  <a:cubicBezTo>
                    <a:pt x="98" y="253"/>
                    <a:pt x="110" y="198"/>
                    <a:pt x="132" y="154"/>
                  </a:cubicBezTo>
                  <a:close/>
                </a:path>
              </a:pathLst>
            </a:custGeom>
            <a:solidFill>
              <a:srgbClr val="C75454"/>
            </a:solidFill>
            <a:ln w="9525" cap="flat" cmpd="sng">
              <a:solidFill>
                <a:srgbClr val="A54675">
                  <a:alpha val="100000"/>
                </a:srgb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24" name="Rect 0"/>
            <p:cNvSpPr>
              <a:spLocks/>
            </p:cNvSpPr>
            <p:nvPr/>
          </p:nvSpPr>
          <p:spPr>
            <a:xfrm rot="0">
              <a:off x="7593330" y="2153285"/>
              <a:ext cx="76200" cy="38735"/>
            </a:xfrm>
            <a:custGeom>
              <a:gdLst>
                <a:gd fmla="*/ 2628 w 2630" name="TX0"/>
                <a:gd fmla="*/ 0 h 1326" name="TY0"/>
                <a:gd fmla="*/ 2519 w 2630" name="TX1"/>
                <a:gd fmla="*/ 405 h 1326" name="TY1"/>
                <a:gd fmla="*/ 2288 w 2630" name="TX2"/>
                <a:gd fmla="*/ 745 h 1326" name="TY2"/>
                <a:gd fmla="*/ 1599 w 2630" name="TX3"/>
                <a:gd fmla="*/ 1215 h 1326" name="TY3"/>
                <a:gd fmla="*/ 1194 w 2630" name="TX4"/>
                <a:gd fmla="*/ 1303 h 1326" name="TY4"/>
                <a:gd fmla="*/ 986 w 2630" name="TX5"/>
                <a:gd fmla="*/ 1303 h 1326" name="TY5"/>
                <a:gd fmla="*/ 777 w 2630" name="TX6"/>
                <a:gd fmla="*/ 1271 h 1326" name="TY6"/>
                <a:gd fmla="*/ 580 w 2630" name="TX7"/>
                <a:gd fmla="*/ 1227 h 1326" name="TY7"/>
                <a:gd fmla="*/ 383 w 2630" name="TX8"/>
                <a:gd fmla="*/ 1150 h 1326" name="TY8"/>
                <a:gd fmla="*/ 1 w 2630" name="TX9"/>
                <a:gd fmla="*/ 964 h 1326" name="TY9"/>
                <a:gd fmla="*/ 1 w 2630" name="TX10"/>
                <a:gd fmla="*/ 964 h 1326" name="TY10"/>
                <a:gd fmla="*/ 186 w 2630" name="TX11"/>
                <a:gd fmla="*/ 1073 h 1326" name="TY11"/>
                <a:gd fmla="*/ 274 w 2630" name="TX12"/>
                <a:gd fmla="*/ 1128 h 1326" name="TY12"/>
                <a:gd fmla="*/ 329 w 2630" name="TX13"/>
                <a:gd fmla="*/ 1150 h 1326" name="TY13"/>
                <a:gd fmla="*/ 373 w 2630" name="TX14"/>
                <a:gd fmla="*/ 1172 h 1326" name="TY14"/>
                <a:gd fmla="*/ 570 w 2630" name="TX15"/>
                <a:gd fmla="*/ 1237 h 1326" name="TY15"/>
                <a:gd fmla="*/ 777 w 2630" name="TX16"/>
                <a:gd fmla="*/ 1292 h 1326" name="TY16"/>
                <a:gd fmla="*/ 1106 w 2630" name="TX17"/>
                <a:gd fmla="*/ 1325 h 1326" name="TY17"/>
                <a:gd fmla="*/ 1610 w 2630" name="TX18"/>
                <a:gd fmla="*/ 1237 h 1326" name="TY18"/>
                <a:gd fmla="*/ 1807 w 2630" name="TX19"/>
                <a:gd fmla="*/ 1161 h 1326" name="TY19"/>
                <a:gd fmla="*/ 1906 w 2630" name="TX20"/>
                <a:gd fmla="*/ 1106 h 1326" name="TY20"/>
                <a:gd fmla="*/ 1949 w 2630" name="TX21"/>
                <a:gd fmla="*/ 1073 h 1326" name="TY21"/>
                <a:gd fmla="*/ 1993 w 2630" name="TX22"/>
                <a:gd fmla="*/ 1052 h 1326" name="TY22"/>
                <a:gd fmla="*/ 2310 w 2630" name="TX23"/>
                <a:gd fmla="*/ 767 h 1326" name="TY23"/>
                <a:gd fmla="*/ 2529 w 2630" name="TX24"/>
                <a:gd fmla="*/ 405 h 1326" name="TY24"/>
                <a:gd fmla="*/ 2628 w 2630" name="TX25"/>
                <a:gd fmla="*/ 0 h 1326" name="TY2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</a:cxnLst>
              <a:rect l="l" t="t" r="r" b="b"/>
              <a:pathLst>
                <a:path w="2630" h="1326">
                  <a:moveTo>
                    <a:pt x="2628" y="0"/>
                  </a:moveTo>
                  <a:cubicBezTo>
                    <a:pt x="2617" y="142"/>
                    <a:pt x="2573" y="274"/>
                    <a:pt x="2519" y="405"/>
                  </a:cubicBezTo>
                  <a:cubicBezTo>
                    <a:pt x="2464" y="526"/>
                    <a:pt x="2376" y="646"/>
                    <a:pt x="2288" y="745"/>
                  </a:cubicBezTo>
                  <a:cubicBezTo>
                    <a:pt x="2103" y="953"/>
                    <a:pt x="1862" y="1128"/>
                    <a:pt x="1599" y="1215"/>
                  </a:cubicBezTo>
                  <a:cubicBezTo>
                    <a:pt x="1478" y="1259"/>
                    <a:pt x="1336" y="1292"/>
                    <a:pt x="1194" y="1303"/>
                  </a:cubicBezTo>
                  <a:lnTo>
                    <a:pt x="986" y="1303"/>
                  </a:lnTo>
                  <a:cubicBezTo>
                    <a:pt x="920" y="1292"/>
                    <a:pt x="843" y="1281"/>
                    <a:pt x="777" y="1271"/>
                  </a:cubicBezTo>
                  <a:cubicBezTo>
                    <a:pt x="712" y="1259"/>
                    <a:pt x="646" y="1249"/>
                    <a:pt x="580" y="1227"/>
                  </a:cubicBezTo>
                  <a:cubicBezTo>
                    <a:pt x="504" y="1205"/>
                    <a:pt x="439" y="1183"/>
                    <a:pt x="383" y="1150"/>
                  </a:cubicBezTo>
                  <a:cubicBezTo>
                    <a:pt x="252" y="1106"/>
                    <a:pt x="121" y="1040"/>
                    <a:pt x="1" y="964"/>
                  </a:cubicBezTo>
                  <a:lnTo>
                    <a:pt x="1" y="964"/>
                  </a:lnTo>
                  <a:cubicBezTo>
                    <a:pt x="66" y="1008"/>
                    <a:pt x="121" y="1040"/>
                    <a:pt x="186" y="1073"/>
                  </a:cubicBezTo>
                  <a:cubicBezTo>
                    <a:pt x="208" y="1095"/>
                    <a:pt x="241" y="1106"/>
                    <a:pt x="274" y="1128"/>
                  </a:cubicBezTo>
                  <a:lnTo>
                    <a:pt x="329" y="1150"/>
                  </a:lnTo>
                  <a:cubicBezTo>
                    <a:pt x="340" y="1150"/>
                    <a:pt x="361" y="1161"/>
                    <a:pt x="373" y="1172"/>
                  </a:cubicBezTo>
                  <a:lnTo>
                    <a:pt x="570" y="1237"/>
                  </a:lnTo>
                  <a:cubicBezTo>
                    <a:pt x="636" y="1259"/>
                    <a:pt x="701" y="1281"/>
                    <a:pt x="777" y="1292"/>
                  </a:cubicBezTo>
                  <a:cubicBezTo>
                    <a:pt x="887" y="1314"/>
                    <a:pt x="996" y="1325"/>
                    <a:pt x="1106" y="1325"/>
                  </a:cubicBezTo>
                  <a:cubicBezTo>
                    <a:pt x="1281" y="1325"/>
                    <a:pt x="1446" y="1303"/>
                    <a:pt x="1610" y="1237"/>
                  </a:cubicBezTo>
                  <a:cubicBezTo>
                    <a:pt x="1675" y="1215"/>
                    <a:pt x="1741" y="1193"/>
                    <a:pt x="1807" y="1161"/>
                  </a:cubicBezTo>
                  <a:cubicBezTo>
                    <a:pt x="1840" y="1139"/>
                    <a:pt x="1872" y="1128"/>
                    <a:pt x="1906" y="1106"/>
                  </a:cubicBezTo>
                  <a:cubicBezTo>
                    <a:pt x="1916" y="1095"/>
                    <a:pt x="1928" y="1084"/>
                    <a:pt x="1949" y="1073"/>
                  </a:cubicBezTo>
                  <a:cubicBezTo>
                    <a:pt x="1960" y="1062"/>
                    <a:pt x="1971" y="1062"/>
                    <a:pt x="1993" y="1052"/>
                  </a:cubicBezTo>
                  <a:cubicBezTo>
                    <a:pt x="2103" y="964"/>
                    <a:pt x="2212" y="876"/>
                    <a:pt x="2310" y="767"/>
                  </a:cubicBezTo>
                  <a:cubicBezTo>
                    <a:pt x="2398" y="657"/>
                    <a:pt x="2475" y="537"/>
                    <a:pt x="2529" y="405"/>
                  </a:cubicBezTo>
                  <a:cubicBezTo>
                    <a:pt x="2584" y="274"/>
                    <a:pt x="2628" y="142"/>
                    <a:pt x="2628" y="0"/>
                  </a:cubicBezTo>
                  <a:close/>
                </a:path>
              </a:pathLst>
            </a:custGeom>
            <a:solidFill>
              <a:srgbClr val="D16666"/>
            </a:solidFill>
            <a:ln w="9525" cap="flat" cmpd="sng">
              <a:solidFill>
                <a:srgbClr val="A54675">
                  <a:alpha val="100000"/>
                </a:srgb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25" name="Rect 0"/>
            <p:cNvSpPr>
              <a:spLocks/>
            </p:cNvSpPr>
            <p:nvPr/>
          </p:nvSpPr>
          <p:spPr>
            <a:xfrm rot="0">
              <a:off x="7604125" y="2122170"/>
              <a:ext cx="14605" cy="31750"/>
            </a:xfrm>
            <a:custGeom>
              <a:gdLst>
                <a:gd fmla="*/ 329 w 484" name="TX0"/>
                <a:gd fmla="*/ 0 h 1075" name="TY0"/>
                <a:gd fmla="*/ 329 w 484" name="TX1"/>
                <a:gd fmla="*/ 0 h 1075" name="TY1"/>
                <a:gd fmla="*/ 384 w 484" name="TX2"/>
                <a:gd fmla="*/ 176 h 1075" name="TY2"/>
                <a:gd fmla="*/ 329 w 484" name="TX3"/>
                <a:gd fmla="*/ 0 h 1075" name="TY3"/>
                <a:gd fmla="*/ 384 w 484" name="TX5"/>
                <a:gd fmla="*/ 176 h 1075" name="TY5"/>
                <a:gd fmla="*/ 351 w 484" name="TX6"/>
                <a:gd fmla="*/ 351 h 1075" name="TY6"/>
                <a:gd fmla="*/ 275 w 484" name="TX7"/>
                <a:gd fmla="*/ 515 h 1075" name="TY7"/>
                <a:gd fmla="*/ 219 w 484" name="TX8"/>
                <a:gd fmla="*/ 592 h 1075" name="TY8"/>
                <a:gd fmla="*/ 187 w 484" name="TX9"/>
                <a:gd fmla="*/ 624 h 1075" name="TY9"/>
                <a:gd fmla="*/ 143 w 484" name="TX10"/>
                <a:gd fmla="*/ 646 h 1075" name="TY10"/>
                <a:gd fmla="*/ 66 w 484" name="TX11"/>
                <a:gd fmla="*/ 690 h 1075" name="TY11"/>
                <a:gd fmla="*/ 22 w 484" name="TX12"/>
                <a:gd fmla="*/ 723 h 1075" name="TY12"/>
                <a:gd fmla="*/ 12 w 484" name="TX13"/>
                <a:gd fmla="*/ 734 h 1075" name="TY13"/>
                <a:gd fmla="*/ 0 w 484" name="TX14"/>
                <a:gd fmla="*/ 745 h 1075" name="TY14"/>
                <a:gd fmla="*/ 0 w 484" name="TX15"/>
                <a:gd fmla="*/ 756 h 1075" name="TY15"/>
                <a:gd fmla="*/ 12 w 484" name="TX16"/>
                <a:gd fmla="*/ 756 h 1075" name="TY16"/>
                <a:gd fmla="*/ 22 w 484" name="TX17"/>
                <a:gd fmla="*/ 767 h 1075" name="TY17"/>
                <a:gd fmla="*/ 165 w 484" name="TX18"/>
                <a:gd fmla="*/ 876 h 1075" name="TY18"/>
                <a:gd fmla="*/ 318 w 484" name="TX19"/>
                <a:gd fmla="*/ 986 h 1075" name="TY19"/>
                <a:gd fmla="*/ 395 w 484" name="TX20"/>
                <a:gd fmla="*/ 1030 h 1075" name="TY20"/>
                <a:gd fmla="*/ 482 w 484" name="TX21"/>
                <a:gd fmla="*/ 1073 h 1075" name="TY21"/>
                <a:gd fmla="*/ 318 w 484" name="TX22"/>
                <a:gd fmla="*/ 974 h 1075" name="TY22"/>
                <a:gd fmla="*/ 176 w 484" name="TX23"/>
                <a:gd fmla="*/ 865 h 1075" name="TY23"/>
                <a:gd fmla="*/ 22 w 484" name="TX24"/>
                <a:gd fmla="*/ 756 h 1075" name="TY24"/>
                <a:gd fmla="*/ 22 w 484" name="TX25"/>
                <a:gd fmla="*/ 745 h 1075" name="TY25"/>
                <a:gd fmla="*/ 34 w 484" name="TX26"/>
                <a:gd fmla="*/ 734 h 1075" name="TY26"/>
                <a:gd fmla="*/ 78 w 484" name="TX27"/>
                <a:gd fmla="*/ 701 h 1075" name="TY27"/>
                <a:gd fmla="*/ 154 w 484" name="TX28"/>
                <a:gd fmla="*/ 657 h 1075" name="TY28"/>
                <a:gd fmla="*/ 187 w 484" name="TX29"/>
                <a:gd fmla="*/ 636 h 1075" name="TY29"/>
                <a:gd fmla="*/ 231 w 484" name="TX30"/>
                <a:gd fmla="*/ 602 h 1075" name="TY30"/>
                <a:gd fmla="*/ 285 w 484" name="TX31"/>
                <a:gd fmla="*/ 526 h 1075" name="TY31"/>
                <a:gd fmla="*/ 362 w 484" name="TX32"/>
                <a:gd fmla="*/ 361 h 1075" name="TY32"/>
                <a:gd fmla="*/ 384 w 484" name="TX33"/>
                <a:gd fmla="*/ 176 h 1075" name="TY3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</a:cxnLst>
              <a:rect l="l" t="t" r="r" b="b"/>
              <a:pathLst>
                <a:path w="484" h="1075">
                  <a:moveTo>
                    <a:pt x="329" y="0"/>
                  </a:moveTo>
                  <a:lnTo>
                    <a:pt x="329" y="0"/>
                  </a:lnTo>
                  <a:cubicBezTo>
                    <a:pt x="362" y="55"/>
                    <a:pt x="373" y="110"/>
                    <a:pt x="384" y="176"/>
                  </a:cubicBezTo>
                  <a:cubicBezTo>
                    <a:pt x="384" y="110"/>
                    <a:pt x="362" y="44"/>
                    <a:pt x="329" y="0"/>
                  </a:cubicBezTo>
                  <a:close/>
                  <a:moveTo>
                    <a:pt x="384" y="176"/>
                  </a:moveTo>
                  <a:cubicBezTo>
                    <a:pt x="384" y="230"/>
                    <a:pt x="373" y="296"/>
                    <a:pt x="351" y="351"/>
                  </a:cubicBezTo>
                  <a:cubicBezTo>
                    <a:pt x="340" y="417"/>
                    <a:pt x="307" y="471"/>
                    <a:pt x="275" y="515"/>
                  </a:cubicBezTo>
                  <a:cubicBezTo>
                    <a:pt x="263" y="548"/>
                    <a:pt x="241" y="570"/>
                    <a:pt x="219" y="592"/>
                  </a:cubicBezTo>
                  <a:lnTo>
                    <a:pt x="187" y="624"/>
                  </a:lnTo>
                  <a:cubicBezTo>
                    <a:pt x="176" y="624"/>
                    <a:pt x="154" y="636"/>
                    <a:pt x="143" y="646"/>
                  </a:cubicBezTo>
                  <a:cubicBezTo>
                    <a:pt x="121" y="657"/>
                    <a:pt x="88" y="679"/>
                    <a:pt x="66" y="690"/>
                  </a:cubicBezTo>
                  <a:cubicBezTo>
                    <a:pt x="56" y="701"/>
                    <a:pt x="44" y="712"/>
                    <a:pt x="22" y="723"/>
                  </a:cubicBezTo>
                  <a:lnTo>
                    <a:pt x="12" y="734"/>
                  </a:lnTo>
                  <a:lnTo>
                    <a:pt x="0" y="745"/>
                  </a:lnTo>
                  <a:lnTo>
                    <a:pt x="0" y="756"/>
                  </a:lnTo>
                  <a:lnTo>
                    <a:pt x="12" y="756"/>
                  </a:lnTo>
                  <a:lnTo>
                    <a:pt x="22" y="767"/>
                  </a:lnTo>
                  <a:cubicBezTo>
                    <a:pt x="66" y="799"/>
                    <a:pt x="110" y="843"/>
                    <a:pt x="165" y="876"/>
                  </a:cubicBezTo>
                  <a:cubicBezTo>
                    <a:pt x="219" y="909"/>
                    <a:pt x="263" y="942"/>
                    <a:pt x="318" y="986"/>
                  </a:cubicBezTo>
                  <a:cubicBezTo>
                    <a:pt x="340" y="996"/>
                    <a:pt x="373" y="1018"/>
                    <a:pt x="395" y="1030"/>
                  </a:cubicBezTo>
                  <a:cubicBezTo>
                    <a:pt x="428" y="1040"/>
                    <a:pt x="450" y="1062"/>
                    <a:pt x="482" y="1073"/>
                  </a:cubicBezTo>
                  <a:lnTo>
                    <a:pt x="318" y="974"/>
                  </a:lnTo>
                  <a:cubicBezTo>
                    <a:pt x="275" y="942"/>
                    <a:pt x="219" y="898"/>
                    <a:pt x="176" y="865"/>
                  </a:cubicBezTo>
                  <a:cubicBezTo>
                    <a:pt x="121" y="833"/>
                    <a:pt x="78" y="789"/>
                    <a:pt x="22" y="756"/>
                  </a:cubicBezTo>
                  <a:lnTo>
                    <a:pt x="22" y="745"/>
                  </a:lnTo>
                  <a:lnTo>
                    <a:pt x="34" y="734"/>
                  </a:lnTo>
                  <a:cubicBezTo>
                    <a:pt x="44" y="723"/>
                    <a:pt x="56" y="712"/>
                    <a:pt x="78" y="701"/>
                  </a:cubicBezTo>
                  <a:cubicBezTo>
                    <a:pt x="99" y="690"/>
                    <a:pt x="121" y="668"/>
                    <a:pt x="154" y="657"/>
                  </a:cubicBezTo>
                  <a:cubicBezTo>
                    <a:pt x="165" y="646"/>
                    <a:pt x="176" y="646"/>
                    <a:pt x="187" y="636"/>
                  </a:cubicBezTo>
                  <a:cubicBezTo>
                    <a:pt x="209" y="624"/>
                    <a:pt x="219" y="614"/>
                    <a:pt x="231" y="602"/>
                  </a:cubicBezTo>
                  <a:cubicBezTo>
                    <a:pt x="253" y="580"/>
                    <a:pt x="263" y="548"/>
                    <a:pt x="285" y="526"/>
                  </a:cubicBezTo>
                  <a:cubicBezTo>
                    <a:pt x="318" y="471"/>
                    <a:pt x="340" y="417"/>
                    <a:pt x="362" y="361"/>
                  </a:cubicBezTo>
                  <a:cubicBezTo>
                    <a:pt x="384" y="296"/>
                    <a:pt x="384" y="230"/>
                    <a:pt x="384" y="176"/>
                  </a:cubicBezTo>
                  <a:close/>
                </a:path>
              </a:pathLst>
            </a:custGeom>
            <a:solidFill>
              <a:srgbClr val="D16666"/>
            </a:solidFill>
            <a:ln w="9525" cap="flat" cmpd="sng">
              <a:solidFill>
                <a:srgbClr val="A54675">
                  <a:alpha val="100000"/>
                </a:srgb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26" name="Rect 0"/>
            <p:cNvSpPr>
              <a:spLocks/>
            </p:cNvSpPr>
            <p:nvPr/>
          </p:nvSpPr>
          <p:spPr>
            <a:xfrm rot="0">
              <a:off x="7673340" y="2097405"/>
              <a:ext cx="14605" cy="26670"/>
            </a:xfrm>
            <a:custGeom>
              <a:gdLst>
                <a:gd fmla="*/ 148 w 484" name="TX0"/>
                <a:gd fmla="*/ 0 h 909" name="TY0"/>
                <a:gd fmla="*/ 88 w 484" name="TX1"/>
                <a:gd fmla="*/ 14 h 909" name="TY1"/>
                <a:gd fmla="*/ 11 w 484" name="TX2"/>
                <a:gd fmla="*/ 200 h 909" name="TY2"/>
                <a:gd fmla="*/ 77 w 484" name="TX3"/>
                <a:gd fmla="*/ 682 h 909" name="TY3"/>
                <a:gd fmla="*/ 176 w 484" name="TX4"/>
                <a:gd fmla="*/ 847 h 909" name="TY4"/>
                <a:gd fmla="*/ 312 w 484" name="TX5"/>
                <a:gd fmla="*/ 908 h 909" name="TY5"/>
                <a:gd fmla="*/ 351 w 484" name="TX6"/>
                <a:gd fmla="*/ 901 h 909" name="TY6"/>
                <a:gd fmla="*/ 460 w 484" name="TX7"/>
                <a:gd fmla="*/ 781 h 909" name="TY7"/>
                <a:gd fmla="*/ 482 w 484" name="TX8"/>
                <a:gd fmla="*/ 628 h 909" name="TY8"/>
                <a:gd fmla="*/ 417 w 484" name="TX9"/>
                <a:gd fmla="*/ 277 h 909" name="TY9"/>
                <a:gd fmla="*/ 329 w 484" name="TX10"/>
                <a:gd fmla="*/ 113 h 909" name="TY10"/>
                <a:gd fmla="*/ 148 w 484" name="TX11"/>
                <a:gd fmla="*/ 0 h 909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484" h="909">
                  <a:moveTo>
                    <a:pt x="148" y="0"/>
                  </a:moveTo>
                  <a:cubicBezTo>
                    <a:pt x="128" y="0"/>
                    <a:pt x="108" y="5"/>
                    <a:pt x="88" y="14"/>
                  </a:cubicBezTo>
                  <a:cubicBezTo>
                    <a:pt x="33" y="47"/>
                    <a:pt x="11" y="134"/>
                    <a:pt x="11" y="200"/>
                  </a:cubicBezTo>
                  <a:cubicBezTo>
                    <a:pt x="1" y="365"/>
                    <a:pt x="23" y="529"/>
                    <a:pt x="77" y="682"/>
                  </a:cubicBezTo>
                  <a:cubicBezTo>
                    <a:pt x="99" y="737"/>
                    <a:pt x="132" y="803"/>
                    <a:pt x="176" y="847"/>
                  </a:cubicBezTo>
                  <a:cubicBezTo>
                    <a:pt x="210" y="881"/>
                    <a:pt x="264" y="908"/>
                    <a:pt x="312" y="908"/>
                  </a:cubicBezTo>
                  <a:cubicBezTo>
                    <a:pt x="326" y="908"/>
                    <a:pt x="339" y="906"/>
                    <a:pt x="351" y="901"/>
                  </a:cubicBezTo>
                  <a:cubicBezTo>
                    <a:pt x="405" y="879"/>
                    <a:pt x="449" y="835"/>
                    <a:pt x="460" y="781"/>
                  </a:cubicBezTo>
                  <a:cubicBezTo>
                    <a:pt x="482" y="737"/>
                    <a:pt x="482" y="682"/>
                    <a:pt x="482" y="628"/>
                  </a:cubicBezTo>
                  <a:cubicBezTo>
                    <a:pt x="482" y="507"/>
                    <a:pt x="460" y="387"/>
                    <a:pt x="417" y="277"/>
                  </a:cubicBezTo>
                  <a:cubicBezTo>
                    <a:pt x="395" y="212"/>
                    <a:pt x="373" y="156"/>
                    <a:pt x="329" y="113"/>
                  </a:cubicBezTo>
                  <a:cubicBezTo>
                    <a:pt x="286" y="53"/>
                    <a:pt x="217" y="0"/>
                    <a:pt x="1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27" name="Rect 0"/>
            <p:cNvSpPr>
              <a:spLocks/>
            </p:cNvSpPr>
            <p:nvPr/>
          </p:nvSpPr>
          <p:spPr>
            <a:xfrm rot="0">
              <a:off x="7564755" y="2125980"/>
              <a:ext cx="14605" cy="26670"/>
            </a:xfrm>
            <a:custGeom>
              <a:gdLst>
                <a:gd fmla="*/ 147 w 484" name="TX0"/>
                <a:gd fmla="*/ 0 h 906" name="TY0"/>
                <a:gd fmla="*/ 88 w 484" name="TX1"/>
                <a:gd fmla="*/ 14 h 906" name="TY1"/>
                <a:gd fmla="*/ 11 w 484" name="TX2"/>
                <a:gd fmla="*/ 201 h 906" name="TY2"/>
                <a:gd fmla="*/ 77 w 484" name="TX3"/>
                <a:gd fmla="*/ 671 h 906" name="TY3"/>
                <a:gd fmla="*/ 175 w 484" name="TX4"/>
                <a:gd fmla="*/ 846 h 906" name="TY4"/>
                <a:gd fmla="*/ 318 w 484" name="TX5"/>
                <a:gd fmla="*/ 904 h 906" name="TY5"/>
                <a:gd fmla="*/ 351 w 484" name="TX6"/>
                <a:gd fmla="*/ 902 h 906" name="TY6"/>
                <a:gd fmla="*/ 460 w 484" name="TX7"/>
                <a:gd fmla="*/ 781 h 906" name="TY7"/>
                <a:gd fmla="*/ 482 w 484" name="TX8"/>
                <a:gd fmla="*/ 617 h 906" name="TY8"/>
                <a:gd fmla="*/ 416 w 484" name="TX9"/>
                <a:gd fmla="*/ 267 h 906" name="TY9"/>
                <a:gd fmla="*/ 329 w 484" name="TX10"/>
                <a:gd fmla="*/ 113 h 906" name="TY10"/>
                <a:gd fmla="*/ 147 w 484" name="TX11"/>
                <a:gd fmla="*/ 0 h 906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484" h="906">
                  <a:moveTo>
                    <a:pt x="147" y="0"/>
                  </a:moveTo>
                  <a:cubicBezTo>
                    <a:pt x="127" y="0"/>
                    <a:pt x="107" y="5"/>
                    <a:pt x="88" y="14"/>
                  </a:cubicBezTo>
                  <a:cubicBezTo>
                    <a:pt x="33" y="48"/>
                    <a:pt x="11" y="135"/>
                    <a:pt x="11" y="201"/>
                  </a:cubicBezTo>
                  <a:cubicBezTo>
                    <a:pt x="0" y="365"/>
                    <a:pt x="22" y="529"/>
                    <a:pt x="77" y="671"/>
                  </a:cubicBezTo>
                  <a:cubicBezTo>
                    <a:pt x="98" y="737"/>
                    <a:pt x="120" y="803"/>
                    <a:pt x="175" y="846"/>
                  </a:cubicBezTo>
                  <a:cubicBezTo>
                    <a:pt x="212" y="883"/>
                    <a:pt x="264" y="904"/>
                    <a:pt x="318" y="904"/>
                  </a:cubicBezTo>
                  <a:cubicBezTo>
                    <a:pt x="329" y="904"/>
                    <a:pt x="340" y="903"/>
                    <a:pt x="351" y="902"/>
                  </a:cubicBezTo>
                  <a:cubicBezTo>
                    <a:pt x="405" y="880"/>
                    <a:pt x="438" y="836"/>
                    <a:pt x="460" y="781"/>
                  </a:cubicBezTo>
                  <a:cubicBezTo>
                    <a:pt x="482" y="737"/>
                    <a:pt x="482" y="671"/>
                    <a:pt x="482" y="617"/>
                  </a:cubicBezTo>
                  <a:cubicBezTo>
                    <a:pt x="471" y="508"/>
                    <a:pt x="449" y="387"/>
                    <a:pt x="416" y="267"/>
                  </a:cubicBezTo>
                  <a:cubicBezTo>
                    <a:pt x="394" y="211"/>
                    <a:pt x="361" y="157"/>
                    <a:pt x="329" y="113"/>
                  </a:cubicBezTo>
                  <a:cubicBezTo>
                    <a:pt x="286" y="53"/>
                    <a:pt x="217" y="0"/>
                    <a:pt x="1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28" name="Rect 0"/>
            <p:cNvSpPr>
              <a:spLocks/>
            </p:cNvSpPr>
            <p:nvPr/>
          </p:nvSpPr>
          <p:spPr>
            <a:xfrm rot="0">
              <a:off x="7546975" y="2084070"/>
              <a:ext cx="32385" cy="31750"/>
            </a:xfrm>
            <a:custGeom>
              <a:gdLst>
                <a:gd fmla="*/ 611 w 1097" name="TX0"/>
                <a:gd fmla="*/ 1 h 1092" name="TY0"/>
                <a:gd fmla="*/ 253 w 1097" name="TX1"/>
                <a:gd fmla="*/ 138 h 1092" name="TY1"/>
                <a:gd fmla="*/ 100 w 1097" name="TX2"/>
                <a:gd fmla="*/ 346 h 1092" name="TY2"/>
                <a:gd fmla="*/ 34 w 1097" name="TX3"/>
                <a:gd fmla="*/ 586 h 1092" name="TY3"/>
                <a:gd fmla="*/ 44 w 1097" name="TX4"/>
                <a:gd fmla="*/ 1090 h 1092" name="TY4"/>
                <a:gd fmla="*/ 66 w 1097" name="TX5"/>
                <a:gd fmla="*/ 598 h 1092" name="TY5"/>
                <a:gd fmla="*/ 143 w 1097" name="TX6"/>
                <a:gd fmla="*/ 357 h 1092" name="TY6"/>
                <a:gd fmla="*/ 285 w 1097" name="TX7"/>
                <a:gd fmla="*/ 170 h 1092" name="TY7"/>
                <a:gd fmla="*/ 494 w 1097" name="TX8"/>
                <a:gd fmla="*/ 50 h 1092" name="TY8"/>
                <a:gd fmla="*/ 614 w 1097" name="TX9"/>
                <a:gd fmla="*/ 34 h 1092" name="TY9"/>
                <a:gd fmla="*/ 735 w 1097" name="TX10"/>
                <a:gd fmla="*/ 50 h 1092" name="TY10"/>
                <a:gd fmla="*/ 1096 w 1097" name="TX11"/>
                <a:gd fmla="*/ 346 h 1092" name="TY11"/>
                <a:gd fmla="*/ 745 w 1097" name="TX12"/>
                <a:gd fmla="*/ 17 h 1092" name="TY12"/>
                <a:gd fmla="*/ 611 w 1097" name="TX13"/>
                <a:gd fmla="*/ 1 h 1092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1097" h="1092">
                  <a:moveTo>
                    <a:pt x="611" y="1"/>
                  </a:moveTo>
                  <a:cubicBezTo>
                    <a:pt x="479" y="1"/>
                    <a:pt x="351" y="48"/>
                    <a:pt x="253" y="138"/>
                  </a:cubicBezTo>
                  <a:cubicBezTo>
                    <a:pt x="187" y="192"/>
                    <a:pt x="143" y="269"/>
                    <a:pt x="100" y="346"/>
                  </a:cubicBezTo>
                  <a:cubicBezTo>
                    <a:pt x="66" y="423"/>
                    <a:pt x="44" y="510"/>
                    <a:pt x="34" y="586"/>
                  </a:cubicBezTo>
                  <a:cubicBezTo>
                    <a:pt x="1" y="762"/>
                    <a:pt x="12" y="926"/>
                    <a:pt x="44" y="1090"/>
                  </a:cubicBezTo>
                  <a:cubicBezTo>
                    <a:pt x="34" y="926"/>
                    <a:pt x="34" y="762"/>
                    <a:pt x="66" y="598"/>
                  </a:cubicBezTo>
                  <a:cubicBezTo>
                    <a:pt x="88" y="510"/>
                    <a:pt x="110" y="433"/>
                    <a:pt x="143" y="357"/>
                  </a:cubicBezTo>
                  <a:cubicBezTo>
                    <a:pt x="176" y="291"/>
                    <a:pt x="220" y="226"/>
                    <a:pt x="285" y="170"/>
                  </a:cubicBezTo>
                  <a:cubicBezTo>
                    <a:pt x="341" y="116"/>
                    <a:pt x="417" y="72"/>
                    <a:pt x="494" y="50"/>
                  </a:cubicBezTo>
                  <a:cubicBezTo>
                    <a:pt x="532" y="39"/>
                    <a:pt x="573" y="34"/>
                    <a:pt x="614" y="34"/>
                  </a:cubicBezTo>
                  <a:cubicBezTo>
                    <a:pt x="655" y="34"/>
                    <a:pt x="696" y="39"/>
                    <a:pt x="735" y="50"/>
                  </a:cubicBezTo>
                  <a:cubicBezTo>
                    <a:pt x="888" y="83"/>
                    <a:pt x="1030" y="192"/>
                    <a:pt x="1096" y="346"/>
                  </a:cubicBezTo>
                  <a:cubicBezTo>
                    <a:pt x="1052" y="192"/>
                    <a:pt x="910" y="61"/>
                    <a:pt x="745" y="17"/>
                  </a:cubicBezTo>
                  <a:cubicBezTo>
                    <a:pt x="701" y="6"/>
                    <a:pt x="656" y="1"/>
                    <a:pt x="61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29" name="Rect 0"/>
            <p:cNvSpPr>
              <a:spLocks/>
            </p:cNvSpPr>
            <p:nvPr/>
          </p:nvSpPr>
          <p:spPr>
            <a:xfrm rot="0">
              <a:off x="7654290" y="2053590"/>
              <a:ext cx="32385" cy="23495"/>
            </a:xfrm>
            <a:custGeom>
              <a:gdLst>
                <a:gd fmla="*/ 542 w 1108" name="TX0"/>
                <a:gd fmla="*/ 0 h 784" name="TY0"/>
                <a:gd fmla="*/ 416 w 1108" name="TX1"/>
                <a:gd fmla="*/ 17 h 784" name="TY1"/>
                <a:gd fmla="*/ 209 w 1108" name="TX2"/>
                <a:gd fmla="*/ 126 h 784" name="TY2"/>
                <a:gd fmla="*/ 44 w 1108" name="TX3"/>
                <a:gd fmla="*/ 312 h 784" name="TY3"/>
                <a:gd fmla="*/ 12 w 1108" name="TX4"/>
                <a:gd fmla="*/ 421 h 784" name="TY4"/>
                <a:gd fmla="*/ 12 w 1108" name="TX5"/>
                <a:gd fmla="*/ 542 h 784" name="TY5"/>
                <a:gd fmla="*/ 22 w 1108" name="TX6"/>
                <a:gd fmla="*/ 421 h 784" name="TY6"/>
                <a:gd fmla="*/ 66 w 1108" name="TX7"/>
                <a:gd fmla="*/ 323 h 784" name="TY7"/>
                <a:gd fmla="*/ 132 w 1108" name="TX8"/>
                <a:gd fmla="*/ 224 h 784" name="TY8"/>
                <a:gd fmla="*/ 219 w 1108" name="TX9"/>
                <a:gd fmla="*/ 158 h 784" name="TY9"/>
                <a:gd fmla="*/ 428 w 1108" name="TX10"/>
                <a:gd fmla="*/ 60 h 784" name="TY10"/>
                <a:gd fmla="*/ 542 w 1108" name="TX11"/>
                <a:gd fmla="*/ 44 h 784" name="TY11"/>
                <a:gd fmla="*/ 657 w 1108" name="TX12"/>
                <a:gd fmla="*/ 60 h 784" name="TY12"/>
                <a:gd fmla="*/ 854 w 1108" name="TX13"/>
                <a:gd fmla="*/ 158 h 784" name="TY13"/>
                <a:gd fmla="*/ 942 w 1108" name="TX14"/>
                <a:gd fmla="*/ 236 h 784" name="TY14"/>
                <a:gd fmla="*/ 1007 w 1108" name="TX15"/>
                <a:gd fmla="*/ 323 h 784" name="TY15"/>
                <a:gd fmla="*/ 1106 w 1108" name="TX16"/>
                <a:gd fmla="*/ 783 h 784" name="TY16"/>
                <a:gd fmla="*/ 1085 w 1108" name="TX17"/>
                <a:gd fmla="*/ 553 h 784" name="TY17"/>
                <a:gd fmla="*/ 1041 w 1108" name="TX18"/>
                <a:gd fmla="*/ 312 h 784" name="TY18"/>
                <a:gd fmla="*/ 1029 w 1108" name="TX19"/>
                <a:gd fmla="*/ 279 h 784" name="TY19"/>
                <a:gd fmla="*/ 1007 w 1108" name="TX20"/>
                <a:gd fmla="*/ 257 h 784" name="TY20"/>
                <a:gd fmla="*/ 1007 w 1108" name="TX21"/>
                <a:gd fmla="*/ 246 h 784" name="TY21"/>
                <a:gd fmla="*/ 997 w 1108" name="TX22"/>
                <a:gd fmla="*/ 236 h 784" name="TY22"/>
                <a:gd fmla="*/ 975 w 1108" name="TX23"/>
                <a:gd fmla="*/ 202 h 784" name="TY23"/>
                <a:gd fmla="*/ 887 w 1108" name="TX24"/>
                <a:gd fmla="*/ 126 h 784" name="TY24"/>
                <a:gd fmla="*/ 669 w 1108" name="TX25"/>
                <a:gd fmla="*/ 17 h 784" name="TY25"/>
                <a:gd fmla="*/ 542 w 1108" name="TX26"/>
                <a:gd fmla="*/ 0 h 784" name="TY2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</a:cxnLst>
              <a:rect l="l" t="t" r="r" b="b"/>
              <a:pathLst>
                <a:path w="1108" h="784">
                  <a:moveTo>
                    <a:pt x="542" y="0"/>
                  </a:moveTo>
                  <a:cubicBezTo>
                    <a:pt x="501" y="0"/>
                    <a:pt x="460" y="6"/>
                    <a:pt x="416" y="17"/>
                  </a:cubicBezTo>
                  <a:cubicBezTo>
                    <a:pt x="340" y="38"/>
                    <a:pt x="263" y="82"/>
                    <a:pt x="209" y="126"/>
                  </a:cubicBezTo>
                  <a:cubicBezTo>
                    <a:pt x="143" y="180"/>
                    <a:pt x="88" y="236"/>
                    <a:pt x="44" y="312"/>
                  </a:cubicBezTo>
                  <a:cubicBezTo>
                    <a:pt x="22" y="345"/>
                    <a:pt x="12" y="377"/>
                    <a:pt x="12" y="421"/>
                  </a:cubicBezTo>
                  <a:cubicBezTo>
                    <a:pt x="0" y="465"/>
                    <a:pt x="0" y="498"/>
                    <a:pt x="12" y="542"/>
                  </a:cubicBezTo>
                  <a:cubicBezTo>
                    <a:pt x="0" y="498"/>
                    <a:pt x="12" y="465"/>
                    <a:pt x="22" y="421"/>
                  </a:cubicBezTo>
                  <a:cubicBezTo>
                    <a:pt x="34" y="389"/>
                    <a:pt x="44" y="356"/>
                    <a:pt x="66" y="323"/>
                  </a:cubicBezTo>
                  <a:lnTo>
                    <a:pt x="132" y="224"/>
                  </a:lnTo>
                  <a:cubicBezTo>
                    <a:pt x="165" y="202"/>
                    <a:pt x="197" y="180"/>
                    <a:pt x="219" y="158"/>
                  </a:cubicBezTo>
                  <a:cubicBezTo>
                    <a:pt x="285" y="115"/>
                    <a:pt x="362" y="82"/>
                    <a:pt x="428" y="60"/>
                  </a:cubicBezTo>
                  <a:cubicBezTo>
                    <a:pt x="466" y="49"/>
                    <a:pt x="504" y="44"/>
                    <a:pt x="542" y="44"/>
                  </a:cubicBezTo>
                  <a:cubicBezTo>
                    <a:pt x="581" y="44"/>
                    <a:pt x="619" y="49"/>
                    <a:pt x="657" y="60"/>
                  </a:cubicBezTo>
                  <a:cubicBezTo>
                    <a:pt x="723" y="82"/>
                    <a:pt x="800" y="115"/>
                    <a:pt x="854" y="158"/>
                  </a:cubicBezTo>
                  <a:cubicBezTo>
                    <a:pt x="887" y="180"/>
                    <a:pt x="920" y="202"/>
                    <a:pt x="942" y="236"/>
                  </a:cubicBezTo>
                  <a:cubicBezTo>
                    <a:pt x="975" y="257"/>
                    <a:pt x="986" y="290"/>
                    <a:pt x="1007" y="323"/>
                  </a:cubicBezTo>
                  <a:cubicBezTo>
                    <a:pt x="1063" y="465"/>
                    <a:pt x="1051" y="630"/>
                    <a:pt x="1106" y="783"/>
                  </a:cubicBezTo>
                  <a:cubicBezTo>
                    <a:pt x="1085" y="706"/>
                    <a:pt x="1085" y="630"/>
                    <a:pt x="1085" y="553"/>
                  </a:cubicBezTo>
                  <a:cubicBezTo>
                    <a:pt x="1073" y="465"/>
                    <a:pt x="1063" y="389"/>
                    <a:pt x="1041" y="312"/>
                  </a:cubicBezTo>
                  <a:cubicBezTo>
                    <a:pt x="1029" y="301"/>
                    <a:pt x="1029" y="290"/>
                    <a:pt x="1029" y="279"/>
                  </a:cubicBezTo>
                  <a:cubicBezTo>
                    <a:pt x="1019" y="279"/>
                    <a:pt x="1019" y="268"/>
                    <a:pt x="1007" y="257"/>
                  </a:cubicBezTo>
                  <a:lnTo>
                    <a:pt x="1007" y="246"/>
                  </a:lnTo>
                  <a:lnTo>
                    <a:pt x="997" y="236"/>
                  </a:lnTo>
                  <a:cubicBezTo>
                    <a:pt x="986" y="224"/>
                    <a:pt x="975" y="214"/>
                    <a:pt x="975" y="202"/>
                  </a:cubicBezTo>
                  <a:cubicBezTo>
                    <a:pt x="942" y="180"/>
                    <a:pt x="920" y="148"/>
                    <a:pt x="887" y="126"/>
                  </a:cubicBezTo>
                  <a:cubicBezTo>
                    <a:pt x="822" y="82"/>
                    <a:pt x="745" y="38"/>
                    <a:pt x="669" y="17"/>
                  </a:cubicBezTo>
                  <a:cubicBezTo>
                    <a:pt x="625" y="6"/>
                    <a:pt x="584" y="0"/>
                    <a:pt x="5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30" name="Rect 0"/>
            <p:cNvSpPr>
              <a:spLocks/>
            </p:cNvSpPr>
            <p:nvPr/>
          </p:nvSpPr>
          <p:spPr>
            <a:xfrm rot="0">
              <a:off x="7682865" y="2120265"/>
              <a:ext cx="53340" cy="39370"/>
            </a:xfrm>
            <a:custGeom>
              <a:gdLst>
                <a:gd fmla="*/ 1708 w 1830" name="TX0"/>
                <a:gd fmla="*/ 241 h 1338" name="TY0"/>
                <a:gd fmla="*/ 1707 w 1830" name="TX1"/>
                <a:gd fmla="*/ 243 h 1338" name="TY1"/>
                <a:gd fmla="*/ 1707 w 1830" name="TX2"/>
                <a:gd fmla="*/ 243 h 1338" name="TY2"/>
                <a:gd fmla="*/ 1708 w 1830" name="TX3"/>
                <a:gd fmla="*/ 241 h 1338" name="TY3"/>
                <a:gd fmla="*/ 1259 w 1830" name="TX5"/>
                <a:gd fmla="*/ 0 h 1338" name="TY5"/>
                <a:gd fmla="*/ 646 w 1830" name="TX6"/>
                <a:gd fmla="*/ 165 h 1338" name="TY6"/>
                <a:gd fmla="*/ 241 w 1830" name="TX7"/>
                <a:gd fmla="*/ 406 h 1338" name="TY7"/>
                <a:gd fmla="*/ 208 w 1830" name="TX8"/>
                <a:gd fmla="*/ 438 h 1338" name="TY8"/>
                <a:gd fmla="*/ 285 w 1830" name="TX9"/>
                <a:gd fmla="*/ 1227 h 1338" name="TY9"/>
                <a:gd fmla="*/ 701 w 1830" name="TX10"/>
                <a:gd fmla="*/ 1336 h 1338" name="TY10"/>
                <a:gd fmla="*/ 755 w 1830" name="TX11"/>
                <a:gd fmla="*/ 1336 h 1338" name="TY11"/>
                <a:gd fmla="*/ 1358 w 1830" name="TX12"/>
                <a:gd fmla="*/ 1194 h 1338" name="TY12"/>
                <a:gd fmla="*/ 1828 w 1830" name="TX13"/>
                <a:gd fmla="*/ 910 h 1338" name="TY13"/>
                <a:gd fmla="*/ 1707 w 1830" name="TX14"/>
                <a:gd fmla="*/ 243 h 1338" name="TY14"/>
                <a:gd fmla="*/ 1707 w 1830" name="TX15"/>
                <a:gd fmla="*/ 243 h 1338" name="TY15"/>
                <a:gd fmla="*/ 1555 w 1830" name="TX16"/>
                <a:gd fmla="*/ 329 h 1338" name="TY16"/>
                <a:gd fmla="*/ 1445 w 1830" name="TX17"/>
                <a:gd fmla="*/ 307 h 1338" name="TY17"/>
                <a:gd fmla="*/ 1270 w 1830" name="TX18"/>
                <a:gd fmla="*/ 66 h 1338" name="TY18"/>
                <a:gd fmla="*/ 1259 w 1830" name="TX19"/>
                <a:gd fmla="*/ 0 h 1338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1830" h="1338">
                  <a:moveTo>
                    <a:pt x="1708" y="241"/>
                  </a:moveTo>
                  <a:cubicBezTo>
                    <a:pt x="1708" y="242"/>
                    <a:pt x="1708" y="242"/>
                    <a:pt x="1707" y="243"/>
                  </a:cubicBezTo>
                  <a:lnTo>
                    <a:pt x="1707" y="243"/>
                  </a:lnTo>
                  <a:cubicBezTo>
                    <a:pt x="1708" y="243"/>
                    <a:pt x="1708" y="242"/>
                    <a:pt x="1708" y="241"/>
                  </a:cubicBezTo>
                  <a:close/>
                  <a:moveTo>
                    <a:pt x="1259" y="0"/>
                  </a:moveTo>
                  <a:cubicBezTo>
                    <a:pt x="1040" y="22"/>
                    <a:pt x="843" y="88"/>
                    <a:pt x="646" y="165"/>
                  </a:cubicBezTo>
                  <a:cubicBezTo>
                    <a:pt x="492" y="231"/>
                    <a:pt x="350" y="296"/>
                    <a:pt x="241" y="406"/>
                  </a:cubicBezTo>
                  <a:lnTo>
                    <a:pt x="208" y="438"/>
                  </a:lnTo>
                  <a:cubicBezTo>
                    <a:pt x="0" y="669"/>
                    <a:pt x="0" y="1030"/>
                    <a:pt x="285" y="1227"/>
                  </a:cubicBezTo>
                  <a:cubicBezTo>
                    <a:pt x="405" y="1304"/>
                    <a:pt x="558" y="1336"/>
                    <a:pt x="701" y="1336"/>
                  </a:cubicBezTo>
                  <a:lnTo>
                    <a:pt x="755" y="1336"/>
                  </a:lnTo>
                  <a:cubicBezTo>
                    <a:pt x="964" y="1326"/>
                    <a:pt x="1171" y="1270"/>
                    <a:pt x="1358" y="1194"/>
                  </a:cubicBezTo>
                  <a:cubicBezTo>
                    <a:pt x="1533" y="1117"/>
                    <a:pt x="1697" y="1030"/>
                    <a:pt x="1828" y="910"/>
                  </a:cubicBezTo>
                  <a:cubicBezTo>
                    <a:pt x="1774" y="659"/>
                    <a:pt x="1676" y="324"/>
                    <a:pt x="1707" y="243"/>
                  </a:cubicBezTo>
                  <a:lnTo>
                    <a:pt x="1707" y="243"/>
                  </a:lnTo>
                  <a:cubicBezTo>
                    <a:pt x="1685" y="297"/>
                    <a:pt x="1620" y="329"/>
                    <a:pt x="1555" y="329"/>
                  </a:cubicBezTo>
                  <a:cubicBezTo>
                    <a:pt x="1511" y="329"/>
                    <a:pt x="1478" y="318"/>
                    <a:pt x="1445" y="307"/>
                  </a:cubicBezTo>
                  <a:cubicBezTo>
                    <a:pt x="1358" y="253"/>
                    <a:pt x="1303" y="154"/>
                    <a:pt x="1270" y="66"/>
                  </a:cubicBezTo>
                  <a:cubicBezTo>
                    <a:pt x="1270" y="44"/>
                    <a:pt x="1259" y="22"/>
                    <a:pt x="1259" y="0"/>
                  </a:cubicBezTo>
                  <a:close/>
                </a:path>
              </a:pathLst>
            </a:custGeom>
            <a:solidFill>
              <a:srgbClr val="DE898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31" name="Rect 0"/>
            <p:cNvSpPr>
              <a:spLocks/>
            </p:cNvSpPr>
            <p:nvPr/>
          </p:nvSpPr>
          <p:spPr>
            <a:xfrm rot="0">
              <a:off x="7719060" y="2120265"/>
              <a:ext cx="26035" cy="26670"/>
            </a:xfrm>
            <a:custGeom>
              <a:gdLst>
                <a:gd fmla="*/ 1 w 889" name="TX0"/>
                <a:gd fmla="*/ 0 h 911" name="TY0"/>
                <a:gd fmla="*/ 12 w 889" name="TX1"/>
                <a:gd fmla="*/ 66 h 911" name="TY1"/>
                <a:gd fmla="*/ 187 w 889" name="TX2"/>
                <a:gd fmla="*/ 307 h 911" name="TY2"/>
                <a:gd fmla="*/ 297 w 889" name="TX3"/>
                <a:gd fmla="*/ 329 h 911" name="TY3"/>
                <a:gd fmla="*/ 449 w 889" name="TX4"/>
                <a:gd fmla="*/ 243 h 911" name="TY4"/>
                <a:gd fmla="*/ 449 w 889" name="TX5"/>
                <a:gd fmla="*/ 243 h 911" name="TY5"/>
                <a:gd fmla="*/ 570 w 889" name="TX6"/>
                <a:gd fmla="*/ 910 h 911" name="TY6"/>
                <a:gd fmla="*/ 658 w 889" name="TX7"/>
                <a:gd fmla="*/ 789 h 911" name="TY7"/>
                <a:gd fmla="*/ 307 w 889" name="TX8"/>
                <a:gd fmla="*/ 12 h 911" name="TY8"/>
                <a:gd fmla="*/ 122 w 889" name="TX9"/>
                <a:gd fmla="*/ 0 h 911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889" h="911">
                  <a:moveTo>
                    <a:pt x="1" y="0"/>
                  </a:moveTo>
                  <a:cubicBezTo>
                    <a:pt x="1" y="22"/>
                    <a:pt x="12" y="44"/>
                    <a:pt x="12" y="66"/>
                  </a:cubicBezTo>
                  <a:cubicBezTo>
                    <a:pt x="45" y="154"/>
                    <a:pt x="100" y="253"/>
                    <a:pt x="187" y="307"/>
                  </a:cubicBezTo>
                  <a:cubicBezTo>
                    <a:pt x="220" y="318"/>
                    <a:pt x="253" y="329"/>
                    <a:pt x="297" y="329"/>
                  </a:cubicBezTo>
                  <a:cubicBezTo>
                    <a:pt x="362" y="329"/>
                    <a:pt x="427" y="297"/>
                    <a:pt x="449" y="243"/>
                  </a:cubicBezTo>
                  <a:lnTo>
                    <a:pt x="449" y="243"/>
                  </a:lnTo>
                  <a:cubicBezTo>
                    <a:pt x="418" y="324"/>
                    <a:pt x="516" y="659"/>
                    <a:pt x="570" y="910"/>
                  </a:cubicBezTo>
                  <a:cubicBezTo>
                    <a:pt x="603" y="866"/>
                    <a:pt x="636" y="833"/>
                    <a:pt x="658" y="789"/>
                  </a:cubicBezTo>
                  <a:cubicBezTo>
                    <a:pt x="888" y="438"/>
                    <a:pt x="701" y="66"/>
                    <a:pt x="307" y="12"/>
                  </a:cubicBezTo>
                  <a:cubicBezTo>
                    <a:pt x="242" y="0"/>
                    <a:pt x="176" y="0"/>
                    <a:pt x="122" y="0"/>
                  </a:cubicBezTo>
                  <a:close/>
                </a:path>
              </a:pathLst>
            </a:custGeom>
            <a:solidFill>
              <a:srgbClr val="D3717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32" name="Rect 0"/>
            <p:cNvSpPr>
              <a:spLocks/>
            </p:cNvSpPr>
            <p:nvPr/>
          </p:nvSpPr>
          <p:spPr>
            <a:xfrm rot="0">
              <a:off x="7547610" y="2163445"/>
              <a:ext cx="45085" cy="33655"/>
            </a:xfrm>
            <a:custGeom>
              <a:gdLst>
                <a:gd fmla="*/ 920 w 1546" name="TX0"/>
                <a:gd fmla="*/ 0 h 1140" name="TY0"/>
                <a:gd fmla="*/ 154 w 1546" name="TX1"/>
                <a:gd fmla="*/ 296 h 1140" name="TY1"/>
                <a:gd fmla="*/ 22 w 1546" name="TX2"/>
                <a:gd fmla="*/ 691 h 1140" name="TY2"/>
                <a:gd fmla="*/ 581 w 1546" name="TX3"/>
                <a:gd fmla="*/ 1139 h 1140" name="TY3"/>
                <a:gd fmla="*/ 1435 w 1546" name="TX4"/>
                <a:gd fmla="*/ 712 h 1140" name="TY4"/>
                <a:gd fmla="*/ 1511 w 1546" name="TX5"/>
                <a:gd fmla="*/ 340 h 1140" name="TY5"/>
                <a:gd fmla="*/ 1139 w 1546" name="TX6"/>
                <a:gd fmla="*/ 22 h 1140" name="TY6"/>
                <a:gd fmla="*/ 920 w 1546" name="TX7"/>
                <a:gd fmla="*/ 0 h 1140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1546" h="1140">
                  <a:moveTo>
                    <a:pt x="920" y="0"/>
                  </a:moveTo>
                  <a:cubicBezTo>
                    <a:pt x="658" y="0"/>
                    <a:pt x="340" y="99"/>
                    <a:pt x="154" y="296"/>
                  </a:cubicBezTo>
                  <a:cubicBezTo>
                    <a:pt x="56" y="406"/>
                    <a:pt x="1" y="537"/>
                    <a:pt x="22" y="691"/>
                  </a:cubicBezTo>
                  <a:cubicBezTo>
                    <a:pt x="78" y="1019"/>
                    <a:pt x="319" y="1139"/>
                    <a:pt x="581" y="1139"/>
                  </a:cubicBezTo>
                  <a:cubicBezTo>
                    <a:pt x="910" y="1139"/>
                    <a:pt x="1293" y="953"/>
                    <a:pt x="1435" y="712"/>
                  </a:cubicBezTo>
                  <a:cubicBezTo>
                    <a:pt x="1501" y="603"/>
                    <a:pt x="1545" y="460"/>
                    <a:pt x="1511" y="340"/>
                  </a:cubicBezTo>
                  <a:cubicBezTo>
                    <a:pt x="1457" y="176"/>
                    <a:pt x="1293" y="77"/>
                    <a:pt x="1139" y="22"/>
                  </a:cubicBezTo>
                  <a:cubicBezTo>
                    <a:pt x="1074" y="0"/>
                    <a:pt x="997" y="0"/>
                    <a:pt x="920" y="0"/>
                  </a:cubicBezTo>
                  <a:close/>
                </a:path>
              </a:pathLst>
            </a:custGeom>
            <a:solidFill>
              <a:srgbClr val="DE898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33" name="Rect 0"/>
            <p:cNvSpPr>
              <a:spLocks/>
            </p:cNvSpPr>
            <p:nvPr/>
          </p:nvSpPr>
          <p:spPr>
            <a:xfrm rot="0">
              <a:off x="7479665" y="1908810"/>
              <a:ext cx="365125" cy="252095"/>
            </a:xfrm>
            <a:custGeom>
              <a:gdLst>
                <a:gd fmla="*/ 10092 w 12647" name="TX0"/>
                <a:gd fmla="*/ 1 h 8719" name="TY0"/>
                <a:gd fmla="*/ 9000 w 12647" name="TX1"/>
                <a:gd fmla="*/ 396 h 8719" name="TY1"/>
                <a:gd fmla="*/ 8485 w 12647" name="TX2"/>
                <a:gd fmla="*/ 1480 h 8719" name="TY2"/>
                <a:gd fmla="*/ 8791 w 12647" name="TX3"/>
                <a:gd fmla="*/ 2564 h 8719" name="TY3"/>
                <a:gd fmla="*/ 6526 w 12647" name="TX4"/>
                <a:gd fmla="*/ 1995 h 8719" name="TY4"/>
                <a:gd fmla="*/ 6314 w 12647" name="TX5"/>
                <a:gd fmla="*/ 1990 h 8719" name="TY5"/>
                <a:gd fmla="*/ 5124 w 12647" name="TX6"/>
                <a:gd fmla="*/ 2115 h 8719" name="TY6"/>
                <a:gd fmla="*/ 3460 w 12647" name="TX7"/>
                <a:gd fmla="*/ 2674 h 8719" name="TY7"/>
                <a:gd fmla="*/ 3689 w 12647" name="TX8"/>
                <a:gd fmla="*/ 1327 h 8719" name="TY8"/>
                <a:gd fmla="*/ 2662 w 12647" name="TX9"/>
                <a:gd fmla="*/ 697 h 8719" name="TY9"/>
                <a:gd fmla="*/ 2475 w 12647" name="TX10"/>
                <a:gd fmla="*/ 713 h 8719" name="TY10"/>
                <a:gd fmla="*/ 1522 w 12647" name="TX11"/>
                <a:gd fmla="*/ 1699 h 8719" name="TY11"/>
                <a:gd fmla="*/ 1313 w 12647" name="TX12"/>
                <a:gd fmla="*/ 1687 h 8719" name="TY12"/>
                <a:gd fmla="*/ 526 w 12647" name="TX13"/>
                <a:gd fmla="*/ 2039 h 8719" name="TY13"/>
                <a:gd fmla="*/ 76 w 12647" name="TX14"/>
                <a:gd fmla="*/ 3309 h 8719" name="TY14"/>
                <a:gd fmla="*/ 723 w 12647" name="TX15"/>
                <a:gd fmla="*/ 4151 h 8719" name="TY15"/>
                <a:gd fmla="*/ 1189 w 12647" name="TX16"/>
                <a:gd fmla="*/ 4252 h 8719" name="TY16"/>
                <a:gd fmla="*/ 1784 w 12647" name="TX17"/>
                <a:gd fmla="*/ 4086 h 8719" name="TY17"/>
                <a:gd fmla="*/ 1784 w 12647" name="TX18"/>
                <a:gd fmla="*/ 4086 h 8719" name="TY18"/>
                <a:gd fmla="*/ 1139 w 12647" name="TX19"/>
                <a:gd fmla="*/ 6188 h 8719" name="TY19"/>
                <a:gd fmla="*/ 2003 w 12647" name="TX20"/>
                <a:gd fmla="*/ 8717 h 8719" name="TY20"/>
                <a:gd fmla="*/ 1927 w 12647" name="TX21"/>
                <a:gd fmla="*/ 5837 h 8719" name="TY21"/>
                <a:gd fmla="*/ 2989 w 12647" name="TX22"/>
                <a:gd fmla="*/ 4294 h 8719" name="TY22"/>
                <a:gd fmla="*/ 2989 w 12647" name="TX23"/>
                <a:gd fmla="*/ 4294 h 8719" name="TY23"/>
                <a:gd fmla="*/ 2485 w 12647" name="TX24"/>
                <a:gd fmla="*/ 5367 h 8719" name="TY24"/>
                <a:gd fmla="*/ 2673 w 12647" name="TX25"/>
                <a:gd fmla="*/ 5385 h 8719" name="TY25"/>
                <a:gd fmla="*/ 3745 w 12647" name="TX26"/>
                <a:gd fmla="*/ 4907 h 8719" name="TY26"/>
                <a:gd fmla="*/ 4784 w 12647" name="TX27"/>
                <a:gd fmla="*/ 3681 h 8719" name="TY27"/>
                <a:gd fmla="*/ 4784 w 12647" name="TX28"/>
                <a:gd fmla="*/ 3681 h 8719" name="TY28"/>
                <a:gd fmla="*/ 4872 w 12647" name="TX29"/>
                <a:gd fmla="*/ 4557 h 8719" name="TY29"/>
                <a:gd fmla="*/ 5540 w 12647" name="TX30"/>
                <a:gd fmla="*/ 5071 h 8719" name="TY30"/>
                <a:gd fmla="*/ 5628 w 12647" name="TX31"/>
                <a:gd fmla="*/ 3900 h 8719" name="TY31"/>
                <a:gd fmla="*/ 6646 w 12647" name="TX32"/>
                <a:gd fmla="*/ 4677 h 8719" name="TY32"/>
                <a:gd fmla="*/ 7492 w 12647" name="TX33"/>
                <a:gd fmla="*/ 4768 h 8719" name="TY33"/>
                <a:gd fmla="*/ 7971 w 12647" name="TX34"/>
                <a:gd fmla="*/ 4754 h 8719" name="TY34"/>
                <a:gd fmla="*/ 7401 w 12647" name="TX35"/>
                <a:gd fmla="*/ 3910 h 8719" name="TY35"/>
                <a:gd fmla="*/ 7401 w 12647" name="TX36"/>
                <a:gd fmla="*/ 3910 h 8719" name="TY36"/>
                <a:gd fmla="*/ 8923 w 12647" name="TX37"/>
                <a:gd fmla="*/ 5465 h 8719" name="TY37"/>
                <a:gd fmla="*/ 8890 w 12647" name="TX38"/>
                <a:gd fmla="*/ 6112 h 8719" name="TY38"/>
                <a:gd fmla="*/ 9164 w 12647" name="TX39"/>
                <a:gd fmla="*/ 6669 h 8719" name="TY39"/>
                <a:gd fmla="*/ 9263 w 12647" name="TX40"/>
                <a:gd fmla="*/ 6703 h 8719" name="TY40"/>
                <a:gd fmla="*/ 9361 w 12647" name="TX41"/>
                <a:gd fmla="*/ 6615 h 8719" name="TY41"/>
                <a:gd fmla="*/ 9723 w 12647" name="TX42"/>
                <a:gd fmla="*/ 6112 h 8719" name="TY42"/>
                <a:gd fmla="*/ 9723 w 12647" name="TX43"/>
                <a:gd fmla="*/ 6112 h 8719" name="TY43"/>
                <a:gd fmla="*/ 9920 w 12647" name="TX44"/>
                <a:gd fmla="*/ 8279 h 8719" name="TY44"/>
                <a:gd fmla="*/ 10314 w 12647" name="TX45"/>
                <a:gd fmla="*/ 6002 h 8719" name="TY45"/>
                <a:gd fmla="*/ 10412 w 12647" name="TX46"/>
                <a:gd fmla="*/ 4918 h 8719" name="TY46"/>
                <a:gd fmla="*/ 10149 w 12647" name="TX47"/>
                <a:gd fmla="*/ 3900 h 8719" name="TY47"/>
                <a:gd fmla="*/ 10149 w 12647" name="TX48"/>
                <a:gd fmla="*/ 3900 h 8719" name="TY48"/>
                <a:gd fmla="*/ 11113 w 12647" name="TX49"/>
                <a:gd fmla="*/ 4360 h 8719" name="TY49"/>
                <a:gd fmla="*/ 11476 w 12647" name="TX50"/>
                <a:gd fmla="*/ 4405 h 8719" name="TY50"/>
                <a:gd fmla="*/ 12142 w 12647" name="TX51"/>
                <a:gd fmla="*/ 4206 h 8719" name="TY51"/>
                <a:gd fmla="*/ 12580 w 12647" name="TX52"/>
                <a:gd fmla="*/ 2750 h 8719" name="TY52"/>
                <a:gd fmla="*/ 11901 w 12647" name="TX53"/>
                <a:gd fmla="*/ 1623 h 8719" name="TY53"/>
                <a:gd fmla="*/ 10796 w 12647" name="TX54"/>
                <a:gd fmla="*/ 144 h 8719" name="TY54"/>
                <a:gd fmla="*/ 10092 w 12647" name="TX55"/>
                <a:gd fmla="*/ 1 h 8719" name="TY5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</a:cxnLst>
              <a:rect l="l" t="t" r="r" b="b"/>
              <a:pathLst>
                <a:path w="12647" h="8719">
                  <a:moveTo>
                    <a:pt x="10092" y="1"/>
                  </a:moveTo>
                  <a:cubicBezTo>
                    <a:pt x="9696" y="1"/>
                    <a:pt x="9299" y="131"/>
                    <a:pt x="9000" y="396"/>
                  </a:cubicBezTo>
                  <a:cubicBezTo>
                    <a:pt x="8682" y="670"/>
                    <a:pt x="8507" y="1075"/>
                    <a:pt x="8485" y="1480"/>
                  </a:cubicBezTo>
                  <a:cubicBezTo>
                    <a:pt x="8474" y="1688"/>
                    <a:pt x="8573" y="2455"/>
                    <a:pt x="8791" y="2564"/>
                  </a:cubicBezTo>
                  <a:cubicBezTo>
                    <a:pt x="8080" y="2224"/>
                    <a:pt x="7314" y="2027"/>
                    <a:pt x="6526" y="1995"/>
                  </a:cubicBezTo>
                  <a:cubicBezTo>
                    <a:pt x="6455" y="1992"/>
                    <a:pt x="6384" y="1990"/>
                    <a:pt x="6314" y="1990"/>
                  </a:cubicBezTo>
                  <a:cubicBezTo>
                    <a:pt x="5913" y="1990"/>
                    <a:pt x="5515" y="2040"/>
                    <a:pt x="5124" y="2115"/>
                  </a:cubicBezTo>
                  <a:cubicBezTo>
                    <a:pt x="4543" y="2246"/>
                    <a:pt x="4018" y="2465"/>
                    <a:pt x="3460" y="2674"/>
                  </a:cubicBezTo>
                  <a:cubicBezTo>
                    <a:pt x="3810" y="2334"/>
                    <a:pt x="3908" y="1764"/>
                    <a:pt x="3689" y="1327"/>
                  </a:cubicBezTo>
                  <a:cubicBezTo>
                    <a:pt x="3499" y="945"/>
                    <a:pt x="3084" y="697"/>
                    <a:pt x="2662" y="697"/>
                  </a:cubicBezTo>
                  <a:cubicBezTo>
                    <a:pt x="2600" y="697"/>
                    <a:pt x="2537" y="702"/>
                    <a:pt x="2475" y="713"/>
                  </a:cubicBezTo>
                  <a:cubicBezTo>
                    <a:pt x="1993" y="790"/>
                    <a:pt x="1587" y="1217"/>
                    <a:pt x="1522" y="1699"/>
                  </a:cubicBezTo>
                  <a:cubicBezTo>
                    <a:pt x="1449" y="1691"/>
                    <a:pt x="1380" y="1687"/>
                    <a:pt x="1313" y="1687"/>
                  </a:cubicBezTo>
                  <a:cubicBezTo>
                    <a:pt x="1008" y="1687"/>
                    <a:pt x="759" y="1778"/>
                    <a:pt x="526" y="2039"/>
                  </a:cubicBezTo>
                  <a:cubicBezTo>
                    <a:pt x="219" y="2378"/>
                    <a:pt x="0" y="2849"/>
                    <a:pt x="76" y="3309"/>
                  </a:cubicBezTo>
                  <a:cubicBezTo>
                    <a:pt x="132" y="3670"/>
                    <a:pt x="383" y="3998"/>
                    <a:pt x="723" y="4151"/>
                  </a:cubicBezTo>
                  <a:cubicBezTo>
                    <a:pt x="866" y="4218"/>
                    <a:pt x="1027" y="4252"/>
                    <a:pt x="1189" y="4252"/>
                  </a:cubicBezTo>
                  <a:cubicBezTo>
                    <a:pt x="1396" y="4252"/>
                    <a:pt x="1606" y="4196"/>
                    <a:pt x="1784" y="4086"/>
                  </a:cubicBezTo>
                  <a:lnTo>
                    <a:pt x="1784" y="4086"/>
                  </a:lnTo>
                  <a:cubicBezTo>
                    <a:pt x="1205" y="4447"/>
                    <a:pt x="1040" y="5597"/>
                    <a:pt x="1139" y="6188"/>
                  </a:cubicBezTo>
                  <a:cubicBezTo>
                    <a:pt x="1303" y="7075"/>
                    <a:pt x="1960" y="7820"/>
                    <a:pt x="2003" y="8717"/>
                  </a:cubicBezTo>
                  <a:cubicBezTo>
                    <a:pt x="2113" y="7754"/>
                    <a:pt x="1730" y="6779"/>
                    <a:pt x="1927" y="5837"/>
                  </a:cubicBezTo>
                  <a:cubicBezTo>
                    <a:pt x="2059" y="5214"/>
                    <a:pt x="2441" y="4644"/>
                    <a:pt x="2989" y="4294"/>
                  </a:cubicBezTo>
                  <a:lnTo>
                    <a:pt x="2989" y="4294"/>
                  </a:lnTo>
                  <a:cubicBezTo>
                    <a:pt x="2792" y="4633"/>
                    <a:pt x="2628" y="4995"/>
                    <a:pt x="2485" y="5367"/>
                  </a:cubicBezTo>
                  <a:cubicBezTo>
                    <a:pt x="2548" y="5379"/>
                    <a:pt x="2611" y="5385"/>
                    <a:pt x="2673" y="5385"/>
                  </a:cubicBezTo>
                  <a:cubicBezTo>
                    <a:pt x="3066" y="5385"/>
                    <a:pt x="3442" y="5162"/>
                    <a:pt x="3745" y="4907"/>
                  </a:cubicBezTo>
                  <a:cubicBezTo>
                    <a:pt x="4161" y="4557"/>
                    <a:pt x="4511" y="4141"/>
                    <a:pt x="4784" y="3681"/>
                  </a:cubicBezTo>
                  <a:lnTo>
                    <a:pt x="4784" y="3681"/>
                  </a:lnTo>
                  <a:cubicBezTo>
                    <a:pt x="4774" y="3976"/>
                    <a:pt x="4762" y="4283"/>
                    <a:pt x="4872" y="4557"/>
                  </a:cubicBezTo>
                  <a:cubicBezTo>
                    <a:pt x="4981" y="4830"/>
                    <a:pt x="5244" y="5071"/>
                    <a:pt x="5540" y="5071"/>
                  </a:cubicBezTo>
                  <a:cubicBezTo>
                    <a:pt x="5507" y="4677"/>
                    <a:pt x="5529" y="4283"/>
                    <a:pt x="5628" y="3900"/>
                  </a:cubicBezTo>
                  <a:cubicBezTo>
                    <a:pt x="5803" y="4294"/>
                    <a:pt x="6219" y="4557"/>
                    <a:pt x="6646" y="4677"/>
                  </a:cubicBezTo>
                  <a:cubicBezTo>
                    <a:pt x="6921" y="4747"/>
                    <a:pt x="7205" y="4768"/>
                    <a:pt x="7492" y="4768"/>
                  </a:cubicBezTo>
                  <a:cubicBezTo>
                    <a:pt x="7651" y="4768"/>
                    <a:pt x="7811" y="4762"/>
                    <a:pt x="7971" y="4754"/>
                  </a:cubicBezTo>
                  <a:cubicBezTo>
                    <a:pt x="7796" y="4458"/>
                    <a:pt x="7609" y="4173"/>
                    <a:pt x="7401" y="3910"/>
                  </a:cubicBezTo>
                  <a:lnTo>
                    <a:pt x="7401" y="3910"/>
                  </a:lnTo>
                  <a:cubicBezTo>
                    <a:pt x="8200" y="3944"/>
                    <a:pt x="8901" y="4666"/>
                    <a:pt x="8923" y="5465"/>
                  </a:cubicBezTo>
                  <a:cubicBezTo>
                    <a:pt x="8923" y="5684"/>
                    <a:pt x="8879" y="5893"/>
                    <a:pt x="8890" y="6112"/>
                  </a:cubicBezTo>
                  <a:cubicBezTo>
                    <a:pt x="8912" y="6331"/>
                    <a:pt x="8989" y="6549"/>
                    <a:pt x="9164" y="6669"/>
                  </a:cubicBezTo>
                  <a:cubicBezTo>
                    <a:pt x="9197" y="6691"/>
                    <a:pt x="9229" y="6703"/>
                    <a:pt x="9263" y="6703"/>
                  </a:cubicBezTo>
                  <a:cubicBezTo>
                    <a:pt x="9306" y="6691"/>
                    <a:pt x="9328" y="6659"/>
                    <a:pt x="9361" y="6615"/>
                  </a:cubicBezTo>
                  <a:cubicBezTo>
                    <a:pt x="9482" y="6451"/>
                    <a:pt x="9602" y="6287"/>
                    <a:pt x="9723" y="6112"/>
                  </a:cubicBezTo>
                  <a:lnTo>
                    <a:pt x="9723" y="6112"/>
                  </a:lnTo>
                  <a:cubicBezTo>
                    <a:pt x="9602" y="6845"/>
                    <a:pt x="9504" y="7666"/>
                    <a:pt x="9920" y="8279"/>
                  </a:cubicBezTo>
                  <a:cubicBezTo>
                    <a:pt x="9854" y="7502"/>
                    <a:pt x="10193" y="6757"/>
                    <a:pt x="10314" y="6002"/>
                  </a:cubicBezTo>
                  <a:cubicBezTo>
                    <a:pt x="10368" y="5640"/>
                    <a:pt x="10445" y="5290"/>
                    <a:pt x="10412" y="4918"/>
                  </a:cubicBezTo>
                  <a:cubicBezTo>
                    <a:pt x="10401" y="4710"/>
                    <a:pt x="10346" y="4020"/>
                    <a:pt x="10149" y="3900"/>
                  </a:cubicBezTo>
                  <a:lnTo>
                    <a:pt x="10149" y="3900"/>
                  </a:lnTo>
                  <a:cubicBezTo>
                    <a:pt x="10456" y="4086"/>
                    <a:pt x="10762" y="4272"/>
                    <a:pt x="11113" y="4360"/>
                  </a:cubicBezTo>
                  <a:cubicBezTo>
                    <a:pt x="11231" y="4389"/>
                    <a:pt x="11354" y="4405"/>
                    <a:pt x="11476" y="4405"/>
                  </a:cubicBezTo>
                  <a:cubicBezTo>
                    <a:pt x="11716" y="4405"/>
                    <a:pt x="11953" y="4344"/>
                    <a:pt x="12142" y="4206"/>
                  </a:cubicBezTo>
                  <a:cubicBezTo>
                    <a:pt x="12569" y="3889"/>
                    <a:pt x="12645" y="3275"/>
                    <a:pt x="12580" y="2750"/>
                  </a:cubicBezTo>
                  <a:cubicBezTo>
                    <a:pt x="12525" y="2290"/>
                    <a:pt x="12328" y="1776"/>
                    <a:pt x="11901" y="1623"/>
                  </a:cubicBezTo>
                  <a:cubicBezTo>
                    <a:pt x="11791" y="988"/>
                    <a:pt x="11375" y="407"/>
                    <a:pt x="10796" y="144"/>
                  </a:cubicBezTo>
                  <a:cubicBezTo>
                    <a:pt x="10576" y="49"/>
                    <a:pt x="10334" y="1"/>
                    <a:pt x="100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34" name="Rect 0"/>
            <p:cNvSpPr>
              <a:spLocks/>
            </p:cNvSpPr>
            <p:nvPr/>
          </p:nvSpPr>
          <p:spPr>
            <a:xfrm rot="0">
              <a:off x="8425815" y="2679700"/>
              <a:ext cx="240030" cy="400050"/>
            </a:xfrm>
            <a:custGeom>
              <a:gdLst>
                <a:gd fmla="*/ 4438 w 8312" name="TX0"/>
                <a:gd fmla="*/ 1 h 13875" name="TY0"/>
                <a:gd fmla="*/ 4139 w 8312" name="TX1"/>
                <a:gd fmla="*/ 2213 h 13875" name="TY1"/>
                <a:gd fmla="*/ 4196 w 8312" name="TX2"/>
                <a:gd fmla="*/ 2178 h 13875" name="TY2"/>
                <a:gd fmla="*/ 4939 w 8312" name="TX3"/>
                <a:gd fmla="*/ 2553 h 13875" name="TY3"/>
                <a:gd fmla="*/ 5399 w 8312" name="TX4"/>
                <a:gd fmla="*/ 3188 h 13875" name="TY4"/>
                <a:gd fmla="*/ 5158 w 8312" name="TX5"/>
                <a:gd fmla="*/ 4852 h 13875" name="TY5"/>
                <a:gd fmla="*/ 3351 w 8312" name="TX6"/>
                <a:gd fmla="*/ 6385 h 13875" name="TY6"/>
                <a:gd fmla="*/ 723 w 8312" name="TX7"/>
                <a:gd fmla="*/ 8914 h 13875" name="TY7"/>
                <a:gd fmla="*/ 713 w 8312" name="TX8"/>
                <a:gd fmla="*/ 12417 h 13875" name="TY8"/>
                <a:gd fmla="*/ 789 w 8312" name="TX9"/>
                <a:gd fmla="*/ 11684 h 13875" name="TY9"/>
                <a:gd fmla="*/ 2224 w 8312" name="TX10"/>
                <a:gd fmla="*/ 13424 h 13875" name="TY10"/>
                <a:gd fmla="*/ 2453 w 8312" name="TX11"/>
                <a:gd fmla="*/ 13523 h 13875" name="TY11"/>
                <a:gd fmla="*/ 4323 w 8312" name="TX12"/>
                <a:gd fmla="*/ 13873 h 13875" name="TY12"/>
                <a:gd fmla="*/ 5059 w 8312" name="TX13"/>
                <a:gd fmla="*/ 13819 h 13875" name="TY13"/>
                <a:gd fmla="*/ 4271 w 8312" name="TX14"/>
                <a:gd fmla="*/ 13107 h 13875" name="TY14"/>
                <a:gd fmla="*/ 4271 w 8312" name="TX15"/>
                <a:gd fmla="*/ 13107 h 13875" name="TY15"/>
                <a:gd fmla="*/ 4948 w 8312" name="TX16"/>
                <a:gd fmla="*/ 13259 h 13875" name="TY16"/>
                <a:gd fmla="*/ 5114 w 8312" name="TX17"/>
                <a:gd fmla="*/ 13249 h 13875" name="TY17"/>
                <a:gd fmla="*/ 3888 w 8312" name="TX18"/>
                <a:gd fmla="*/ 11629 h 13875" name="TY18"/>
                <a:gd fmla="*/ 3888 w 8312" name="TX19"/>
                <a:gd fmla="*/ 11629 h 13875" name="TY19"/>
                <a:gd fmla="*/ 4720 w 8312" name="TX20"/>
                <a:gd fmla="*/ 12034 h 13875" name="TY20"/>
                <a:gd fmla="*/ 4895 w 8312" name="TX21"/>
                <a:gd fmla="*/ 7962 h 13875" name="TY21"/>
                <a:gd fmla="*/ 6888 w 8312" name="TX22"/>
                <a:gd fmla="*/ 6133 h 13875" name="TY22"/>
                <a:gd fmla="*/ 4446 w 8312" name="TX23"/>
                <a:gd fmla="*/ 1 h 13875" name="TY23"/>
                <a:gd fmla="*/ 4438 w 8312" name="TX24"/>
                <a:gd fmla="*/ 1 h 13875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8312" h="13875">
                  <a:moveTo>
                    <a:pt x="4438" y="1"/>
                  </a:moveTo>
                  <a:cubicBezTo>
                    <a:pt x="4204" y="1"/>
                    <a:pt x="4172" y="1996"/>
                    <a:pt x="4139" y="2213"/>
                  </a:cubicBezTo>
                  <a:cubicBezTo>
                    <a:pt x="4144" y="2188"/>
                    <a:pt x="4165" y="2178"/>
                    <a:pt x="4196" y="2178"/>
                  </a:cubicBezTo>
                  <a:cubicBezTo>
                    <a:pt x="4374" y="2178"/>
                    <a:pt x="4902" y="2516"/>
                    <a:pt x="4939" y="2553"/>
                  </a:cubicBezTo>
                  <a:cubicBezTo>
                    <a:pt x="5136" y="2728"/>
                    <a:pt x="5300" y="2947"/>
                    <a:pt x="5399" y="3188"/>
                  </a:cubicBezTo>
                  <a:cubicBezTo>
                    <a:pt x="5596" y="3724"/>
                    <a:pt x="5464" y="4381"/>
                    <a:pt x="5158" y="4852"/>
                  </a:cubicBezTo>
                  <a:cubicBezTo>
                    <a:pt x="4720" y="5520"/>
                    <a:pt x="4008" y="5947"/>
                    <a:pt x="3351" y="6385"/>
                  </a:cubicBezTo>
                  <a:cubicBezTo>
                    <a:pt x="2322" y="7052"/>
                    <a:pt x="1314" y="7841"/>
                    <a:pt x="723" y="8914"/>
                  </a:cubicBezTo>
                  <a:cubicBezTo>
                    <a:pt x="121" y="9998"/>
                    <a:pt x="1" y="11410"/>
                    <a:pt x="713" y="12417"/>
                  </a:cubicBezTo>
                  <a:cubicBezTo>
                    <a:pt x="691" y="12166"/>
                    <a:pt x="713" y="11914"/>
                    <a:pt x="789" y="11684"/>
                  </a:cubicBezTo>
                  <a:cubicBezTo>
                    <a:pt x="1052" y="12494"/>
                    <a:pt x="1468" y="13064"/>
                    <a:pt x="2224" y="13424"/>
                  </a:cubicBezTo>
                  <a:lnTo>
                    <a:pt x="2453" y="13523"/>
                  </a:lnTo>
                  <a:cubicBezTo>
                    <a:pt x="3046" y="13752"/>
                    <a:pt x="3684" y="13873"/>
                    <a:pt x="4323" y="13873"/>
                  </a:cubicBezTo>
                  <a:cubicBezTo>
                    <a:pt x="4569" y="13873"/>
                    <a:pt x="4815" y="13855"/>
                    <a:pt x="5059" y="13819"/>
                  </a:cubicBezTo>
                  <a:cubicBezTo>
                    <a:pt x="4796" y="13578"/>
                    <a:pt x="4533" y="13348"/>
                    <a:pt x="4271" y="13107"/>
                  </a:cubicBezTo>
                  <a:lnTo>
                    <a:pt x="4271" y="13107"/>
                  </a:lnTo>
                  <a:cubicBezTo>
                    <a:pt x="4483" y="13204"/>
                    <a:pt x="4716" y="13259"/>
                    <a:pt x="4948" y="13259"/>
                  </a:cubicBezTo>
                  <a:cubicBezTo>
                    <a:pt x="5004" y="13259"/>
                    <a:pt x="5059" y="13256"/>
                    <a:pt x="5114" y="13249"/>
                  </a:cubicBezTo>
                  <a:cubicBezTo>
                    <a:pt x="4577" y="12823"/>
                    <a:pt x="4151" y="12264"/>
                    <a:pt x="3888" y="11629"/>
                  </a:cubicBezTo>
                  <a:lnTo>
                    <a:pt x="3888" y="11629"/>
                  </a:lnTo>
                  <a:cubicBezTo>
                    <a:pt x="4129" y="11815"/>
                    <a:pt x="4413" y="11957"/>
                    <a:pt x="4720" y="12034"/>
                  </a:cubicBezTo>
                  <a:cubicBezTo>
                    <a:pt x="3428" y="10862"/>
                    <a:pt x="3669" y="9056"/>
                    <a:pt x="4895" y="7962"/>
                  </a:cubicBezTo>
                  <a:cubicBezTo>
                    <a:pt x="5574" y="7359"/>
                    <a:pt x="6384" y="6889"/>
                    <a:pt x="6888" y="6133"/>
                  </a:cubicBezTo>
                  <a:cubicBezTo>
                    <a:pt x="8311" y="3987"/>
                    <a:pt x="7041" y="451"/>
                    <a:pt x="4446" y="1"/>
                  </a:cubicBezTo>
                  <a:cubicBezTo>
                    <a:pt x="4443" y="1"/>
                    <a:pt x="4441" y="1"/>
                    <a:pt x="44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35" name="Rect 0"/>
            <p:cNvSpPr>
              <a:spLocks/>
            </p:cNvSpPr>
            <p:nvPr/>
          </p:nvSpPr>
          <p:spPr>
            <a:xfrm rot="0">
              <a:off x="8582660" y="2689225"/>
              <a:ext cx="3175" cy="1905"/>
            </a:xfrm>
            <a:custGeom>
              <a:gdLst>
                <a:gd fmla="*/ 33 w 90" name="TX0"/>
                <a:gd fmla="*/ 22 h 56" name="TY0"/>
                <a:gd fmla="*/ 33 w 90" name="TX1"/>
                <a:gd fmla="*/ 22 h 56" name="TY1"/>
                <a:gd fmla="*/ 88 w 90" name="TX2"/>
                <a:gd fmla="*/ 55 h 56" name="TY2"/>
                <a:gd fmla="*/ 33 w 90" name="TX3"/>
                <a:gd fmla="*/ 22 h 56" name="TY3"/>
                <a:gd fmla="*/ 0 w 90" name="TX5"/>
                <a:gd fmla="*/ 0 h 56" name="TY5"/>
                <a:gd fmla="*/ 0 w 90" name="TX6"/>
                <a:gd fmla="*/ 0 h 56" name="TY6"/>
                <a:gd fmla="*/ 22 w 90" name="TX7"/>
                <a:gd fmla="*/ 22 h 56" name="TY7"/>
                <a:gd fmla="*/ 22 w 90" name="TX8"/>
                <a:gd fmla="*/ 22 h 56" name="TY8"/>
                <a:gd fmla="*/ 0 w 90" name="TX9"/>
                <a:gd fmla="*/ 0 h 56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90" h="56">
                  <a:moveTo>
                    <a:pt x="33" y="22"/>
                  </a:moveTo>
                  <a:lnTo>
                    <a:pt x="33" y="22"/>
                  </a:lnTo>
                  <a:cubicBezTo>
                    <a:pt x="44" y="33"/>
                    <a:pt x="66" y="44"/>
                    <a:pt x="88" y="55"/>
                  </a:cubicBezTo>
                  <a:cubicBezTo>
                    <a:pt x="66" y="44"/>
                    <a:pt x="44" y="33"/>
                    <a:pt x="33" y="22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0" y="11"/>
                    <a:pt x="11" y="11"/>
                    <a:pt x="22" y="22"/>
                  </a:cubicBezTo>
                  <a:lnTo>
                    <a:pt x="22" y="22"/>
                  </a:lnTo>
                  <a:cubicBezTo>
                    <a:pt x="11" y="11"/>
                    <a:pt x="0" y="11"/>
                    <a:pt x="0" y="0"/>
                  </a:cubicBezTo>
                  <a:close/>
                </a:path>
              </a:pathLst>
            </a:custGeom>
            <a:solidFill>
              <a:srgbClr val="938C8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36" name="Rect 0"/>
            <p:cNvSpPr>
              <a:spLocks/>
            </p:cNvSpPr>
            <p:nvPr/>
          </p:nvSpPr>
          <p:spPr>
            <a:xfrm rot="0">
              <a:off x="8583295" y="2689860"/>
              <a:ext cx="635" cy="635"/>
            </a:xfrm>
            <a:custGeom>
              <a:gdLst>
                <a:gd fmla="*/ 0 w 12" name="TX0"/>
                <a:gd fmla="*/ 0 h 2" name="TY0"/>
                <a:gd fmla="*/ 0 w 12" name="TX1"/>
                <a:gd fmla="*/ 0 h 2" name="TY1"/>
                <a:gd fmla="*/ 11 w 12" name="TX2"/>
                <a:gd fmla="*/ 0 h 2" name="TY2"/>
                <a:gd fmla="*/ 11 w 12" name="TX3"/>
                <a:gd fmla="*/ 0 h 2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2" h="2">
                  <a:moveTo>
                    <a:pt x="0" y="0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81646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37" name="Rect 0"/>
            <p:cNvSpPr>
              <a:spLocks/>
            </p:cNvSpPr>
            <p:nvPr/>
          </p:nvSpPr>
          <p:spPr>
            <a:xfrm rot="0">
              <a:off x="8496935" y="2756535"/>
              <a:ext cx="91440" cy="125730"/>
            </a:xfrm>
            <a:custGeom>
              <a:gdLst>
                <a:gd fmla="*/ 2595 w 3144" name="TX0"/>
                <a:gd fmla="*/ 0 h 4338" name="TY0"/>
                <a:gd fmla="*/ 2595 w 3144" name="TX1"/>
                <a:gd fmla="*/ 11 h 4338" name="TY1"/>
                <a:gd fmla="*/ 2934 w 3144" name="TX2"/>
                <a:gd fmla="*/ 526 h 4338" name="TY2"/>
                <a:gd fmla="*/ 2693 w 3144" name="TX3"/>
                <a:gd fmla="*/ 2190 h 4338" name="TY3"/>
                <a:gd fmla="*/ 876 w 3144" name="TX4"/>
                <a:gd fmla="*/ 3723 h 4338" name="TY4"/>
                <a:gd fmla="*/ 0 w 3144" name="TX5"/>
                <a:gd fmla="*/ 4336 h 4338" name="TY5"/>
                <a:gd fmla="*/ 22 w 3144" name="TX6"/>
                <a:gd fmla="*/ 4336 h 4338" name="TY6"/>
                <a:gd fmla="*/ 898 w 3144" name="TX7"/>
                <a:gd fmla="*/ 3723 h 4338" name="TY7"/>
                <a:gd fmla="*/ 2705 w 3144" name="TX8"/>
                <a:gd fmla="*/ 2190 h 4338" name="TY8"/>
                <a:gd fmla="*/ 2946 w 3144" name="TX9"/>
                <a:gd fmla="*/ 526 h 4338" name="TY9"/>
                <a:gd fmla="*/ 2595 w 3144" name="TX10"/>
                <a:gd fmla="*/ 0 h 4338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3144" h="4338">
                  <a:moveTo>
                    <a:pt x="2595" y="0"/>
                  </a:moveTo>
                  <a:lnTo>
                    <a:pt x="2595" y="11"/>
                  </a:lnTo>
                  <a:cubicBezTo>
                    <a:pt x="2737" y="154"/>
                    <a:pt x="2858" y="329"/>
                    <a:pt x="2934" y="526"/>
                  </a:cubicBezTo>
                  <a:cubicBezTo>
                    <a:pt x="3131" y="1062"/>
                    <a:pt x="3000" y="1719"/>
                    <a:pt x="2693" y="2190"/>
                  </a:cubicBezTo>
                  <a:cubicBezTo>
                    <a:pt x="2255" y="2858"/>
                    <a:pt x="1544" y="3285"/>
                    <a:pt x="876" y="3723"/>
                  </a:cubicBezTo>
                  <a:cubicBezTo>
                    <a:pt x="581" y="3920"/>
                    <a:pt x="285" y="4117"/>
                    <a:pt x="0" y="4336"/>
                  </a:cubicBezTo>
                  <a:lnTo>
                    <a:pt x="22" y="4336"/>
                  </a:lnTo>
                  <a:cubicBezTo>
                    <a:pt x="296" y="4117"/>
                    <a:pt x="591" y="3920"/>
                    <a:pt x="898" y="3723"/>
                  </a:cubicBezTo>
                  <a:cubicBezTo>
                    <a:pt x="1555" y="3285"/>
                    <a:pt x="2267" y="2858"/>
                    <a:pt x="2705" y="2190"/>
                  </a:cubicBezTo>
                  <a:cubicBezTo>
                    <a:pt x="3011" y="1719"/>
                    <a:pt x="3143" y="1062"/>
                    <a:pt x="2946" y="526"/>
                  </a:cubicBezTo>
                  <a:cubicBezTo>
                    <a:pt x="2869" y="329"/>
                    <a:pt x="2749" y="154"/>
                    <a:pt x="2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38" name="Rect 0"/>
            <p:cNvSpPr>
              <a:spLocks/>
            </p:cNvSpPr>
            <p:nvPr/>
          </p:nvSpPr>
          <p:spPr>
            <a:xfrm rot="0">
              <a:off x="8428990" y="2961640"/>
              <a:ext cx="17780" cy="76200"/>
            </a:xfrm>
            <a:custGeom>
              <a:gdLst>
                <a:gd fmla="*/ 252 w 604" name="TX0"/>
                <a:gd fmla="*/ 1 h 2630" name="TY0"/>
                <a:gd fmla="*/ 602 w 604" name="TX1"/>
                <a:gd fmla="*/ 2628 h 2630" name="TY1"/>
                <a:gd fmla="*/ 602 w 604" name="TX2"/>
                <a:gd fmla="*/ 2606 h 2630" name="TY2"/>
                <a:gd fmla="*/ 263 w 604" name="TX3"/>
                <a:gd fmla="*/ 1 h 2630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604" h="2630">
                  <a:moveTo>
                    <a:pt x="252" y="1"/>
                  </a:moveTo>
                  <a:cubicBezTo>
                    <a:pt x="1" y="898"/>
                    <a:pt x="66" y="1873"/>
                    <a:pt x="602" y="2628"/>
                  </a:cubicBezTo>
                  <a:lnTo>
                    <a:pt x="602" y="2606"/>
                  </a:lnTo>
                  <a:cubicBezTo>
                    <a:pt x="77" y="1862"/>
                    <a:pt x="11" y="888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39" name="Rect 0"/>
            <p:cNvSpPr>
              <a:spLocks/>
            </p:cNvSpPr>
            <p:nvPr/>
          </p:nvSpPr>
          <p:spPr>
            <a:xfrm rot="0">
              <a:off x="8435975" y="2880995"/>
              <a:ext cx="61595" cy="81280"/>
            </a:xfrm>
            <a:custGeom>
              <a:gdLst>
                <a:gd fmla="*/ 2103 w 2126" name="TX0"/>
                <a:gd fmla="*/ 0 h 2793" name="TY0"/>
                <a:gd fmla="*/ 351 w 2126" name="TX1"/>
                <a:gd fmla="*/ 1916 h 2793" name="TY1"/>
                <a:gd fmla="*/ 1 w 2126" name="TX2"/>
                <a:gd fmla="*/ 2792 h 2793" name="TY2"/>
                <a:gd fmla="*/ 12 w 2126" name="TX3"/>
                <a:gd fmla="*/ 2792 h 2793" name="TY3"/>
                <a:gd fmla="*/ 373 w 2126" name="TX4"/>
                <a:gd fmla="*/ 1916 h 2793" name="TY4"/>
                <a:gd fmla="*/ 2125 w 2126" name="TX5"/>
                <a:gd fmla="*/ 0 h 2793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2126" h="2793">
                  <a:moveTo>
                    <a:pt x="2103" y="0"/>
                  </a:moveTo>
                  <a:cubicBezTo>
                    <a:pt x="1414" y="536"/>
                    <a:pt x="779" y="1161"/>
                    <a:pt x="351" y="1916"/>
                  </a:cubicBezTo>
                  <a:cubicBezTo>
                    <a:pt x="209" y="2190"/>
                    <a:pt x="88" y="2485"/>
                    <a:pt x="1" y="2792"/>
                  </a:cubicBezTo>
                  <a:lnTo>
                    <a:pt x="12" y="2792"/>
                  </a:lnTo>
                  <a:cubicBezTo>
                    <a:pt x="100" y="2485"/>
                    <a:pt x="220" y="2190"/>
                    <a:pt x="373" y="1916"/>
                  </a:cubicBezTo>
                  <a:cubicBezTo>
                    <a:pt x="789" y="1161"/>
                    <a:pt x="1424" y="536"/>
                    <a:pt x="2125" y="0"/>
                  </a:cubicBezTo>
                  <a:close/>
                </a:path>
              </a:pathLst>
            </a:custGeom>
            <a:solidFill>
              <a:srgbClr val="32302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40" name="Rect 0"/>
            <p:cNvSpPr>
              <a:spLocks/>
            </p:cNvSpPr>
            <p:nvPr/>
          </p:nvSpPr>
          <p:spPr>
            <a:xfrm rot="0">
              <a:off x="8448675" y="3016250"/>
              <a:ext cx="123825" cy="63500"/>
            </a:xfrm>
            <a:custGeom>
              <a:gdLst>
                <a:gd fmla="*/ 4117 w 4282" name="TX0"/>
                <a:gd fmla="*/ 1380 h 2191" name="TY0"/>
                <a:gd fmla="*/ 4161 w 4282" name="TX1"/>
                <a:gd fmla="*/ 1423 h 2191" name="TY1"/>
                <a:gd fmla="*/ 4281 w 4282" name="TX2"/>
                <a:gd fmla="*/ 1423 h 2191" name="TY2"/>
                <a:gd fmla="*/ 4117 w 4282" name="TX3"/>
                <a:gd fmla="*/ 1380 h 2191" name="TY3"/>
                <a:gd fmla="*/ 3493 w 4282" name="TX5"/>
                <a:gd fmla="*/ 1423 h 2191" name="TY5"/>
                <a:gd fmla="*/ 3755 w 4282" name="TX6"/>
                <a:gd fmla="*/ 1653 h 2191" name="TY6"/>
                <a:gd fmla="*/ 3657 w 4282" name="TX7"/>
                <a:gd fmla="*/ 1533 h 2191" name="TY7"/>
                <a:gd fmla="*/ 3711 w 4282" name="TX8"/>
                <a:gd fmla="*/ 1511 h 2191" name="TY8"/>
                <a:gd fmla="*/ 3493 w 4282" name="TX9"/>
                <a:gd fmla="*/ 1423 h 2191" name="TY9"/>
                <a:gd fmla="*/ 11 w 4282" name="TX11"/>
                <a:gd fmla="*/ 0 h 2191" name="TY11"/>
                <a:gd fmla="*/ 0 w 4282" name="TX12"/>
                <a:gd fmla="*/ 22 h 2191" name="TY12"/>
                <a:gd fmla="*/ 1434 w 4282" name="TX13"/>
                <a:gd fmla="*/ 1740 h 2191" name="TY13"/>
                <a:gd fmla="*/ 1665 w 4282" name="TX14"/>
                <a:gd fmla="*/ 1839 h 2191" name="TY14"/>
                <a:gd fmla="*/ 3514 w 4282" name="TX15"/>
                <a:gd fmla="*/ 2190 h 2191" name="TY15"/>
                <a:gd fmla="*/ 1675 w 4282" name="TX16"/>
                <a:gd fmla="*/ 1839 h 2191" name="TY16"/>
                <a:gd fmla="*/ 1446 w 4282" name="TX17"/>
                <a:gd fmla="*/ 1740 h 2191" name="TY17"/>
                <a:gd fmla="*/ 11 w 4282" name="TX18"/>
                <a:gd fmla="*/ 0 h 2191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4282" h="2191">
                  <a:moveTo>
                    <a:pt x="4117" y="1380"/>
                  </a:moveTo>
                  <a:lnTo>
                    <a:pt x="4161" y="1423"/>
                  </a:lnTo>
                  <a:lnTo>
                    <a:pt x="4281" y="1423"/>
                  </a:lnTo>
                  <a:cubicBezTo>
                    <a:pt x="4227" y="1412"/>
                    <a:pt x="4171" y="1401"/>
                    <a:pt x="4117" y="1380"/>
                  </a:cubicBezTo>
                  <a:close/>
                  <a:moveTo>
                    <a:pt x="3493" y="1423"/>
                  </a:moveTo>
                  <a:lnTo>
                    <a:pt x="3755" y="1653"/>
                  </a:lnTo>
                  <a:cubicBezTo>
                    <a:pt x="3701" y="1599"/>
                    <a:pt x="3668" y="1555"/>
                    <a:pt x="3657" y="1533"/>
                  </a:cubicBezTo>
                  <a:cubicBezTo>
                    <a:pt x="3679" y="1521"/>
                    <a:pt x="3701" y="1521"/>
                    <a:pt x="3711" y="1511"/>
                  </a:cubicBezTo>
                  <a:cubicBezTo>
                    <a:pt x="3635" y="1489"/>
                    <a:pt x="3570" y="1456"/>
                    <a:pt x="3493" y="1423"/>
                  </a:cubicBezTo>
                  <a:close/>
                  <a:moveTo>
                    <a:pt x="11" y="0"/>
                  </a:moveTo>
                  <a:cubicBezTo>
                    <a:pt x="0" y="0"/>
                    <a:pt x="0" y="11"/>
                    <a:pt x="0" y="22"/>
                  </a:cubicBezTo>
                  <a:cubicBezTo>
                    <a:pt x="263" y="821"/>
                    <a:pt x="690" y="1390"/>
                    <a:pt x="1434" y="1740"/>
                  </a:cubicBezTo>
                  <a:lnTo>
                    <a:pt x="1665" y="1839"/>
                  </a:lnTo>
                  <a:cubicBezTo>
                    <a:pt x="2244" y="2069"/>
                    <a:pt x="2879" y="2190"/>
                    <a:pt x="3514" y="2190"/>
                  </a:cubicBezTo>
                  <a:cubicBezTo>
                    <a:pt x="2891" y="2190"/>
                    <a:pt x="2256" y="2069"/>
                    <a:pt x="1675" y="1839"/>
                  </a:cubicBezTo>
                  <a:lnTo>
                    <a:pt x="1446" y="1740"/>
                  </a:lnTo>
                  <a:cubicBezTo>
                    <a:pt x="690" y="1380"/>
                    <a:pt x="274" y="81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41" name="Rect 0"/>
            <p:cNvSpPr>
              <a:spLocks/>
            </p:cNvSpPr>
            <p:nvPr/>
          </p:nvSpPr>
          <p:spPr>
            <a:xfrm rot="0">
              <a:off x="8428990" y="2689225"/>
              <a:ext cx="207645" cy="390525"/>
            </a:xfrm>
            <a:custGeom>
              <a:gdLst>
                <a:gd fmla="*/ 5332 w 7195" name="TX0"/>
                <a:gd fmla="*/ 0 h 13534" name="TY0"/>
                <a:gd fmla="*/ 5333 w 7195" name="TX1"/>
                <a:gd fmla="*/ 2 h 13534" name="TY1"/>
                <a:gd fmla="*/ 5333 w 7195" name="TX2"/>
                <a:gd fmla="*/ 2 h 13534" name="TY2"/>
                <a:gd fmla="*/ 5332 w 7195" name="TX3"/>
                <a:gd fmla="*/ 0 h 13534" name="TY3"/>
                <a:gd fmla="*/ 5333 w 7195" name="TX5"/>
                <a:gd fmla="*/ 2 h 13534" name="TY5"/>
                <a:gd fmla="*/ 5233 w 7195" name="TX6"/>
                <a:gd fmla="*/ 1412 h 13534" name="TY6"/>
                <a:gd fmla="*/ 5048 w 7195" name="TX7"/>
                <a:gd fmla="*/ 2080 h 13534" name="TY7"/>
                <a:gd fmla="*/ 4938 w 7195" name="TX8"/>
                <a:gd fmla="*/ 2321 h 13534" name="TY8"/>
                <a:gd fmla="*/ 5289 w 7195" name="TX9"/>
                <a:gd fmla="*/ 2847 h 13534" name="TY9"/>
                <a:gd fmla="*/ 5048 w 7195" name="TX10"/>
                <a:gd fmla="*/ 4511 h 13534" name="TY10"/>
                <a:gd fmla="*/ 3241 w 7195" name="TX11"/>
                <a:gd fmla="*/ 6044 h 13534" name="TY11"/>
                <a:gd fmla="*/ 2365 w 7195" name="TX12"/>
                <a:gd fmla="*/ 6657 h 13534" name="TY12"/>
                <a:gd fmla="*/ 613 w 7195" name="TX13"/>
                <a:gd fmla="*/ 8573 h 13534" name="TY13"/>
                <a:gd fmla="*/ 252 w 7195" name="TX14"/>
                <a:gd fmla="*/ 9449 h 13534" name="TY14"/>
                <a:gd fmla="*/ 591 w 7195" name="TX15"/>
                <a:gd fmla="*/ 12054 h 13534" name="TY15"/>
                <a:gd fmla="*/ 668 w 7195" name="TX16"/>
                <a:gd fmla="*/ 11343 h 13534" name="TY16"/>
                <a:gd fmla="*/ 668 w 7195" name="TX17"/>
                <a:gd fmla="*/ 11365 h 13534" name="TY17"/>
                <a:gd fmla="*/ 679 w 7195" name="TX18"/>
                <a:gd fmla="*/ 11343 h 13534" name="TY18"/>
                <a:gd fmla="*/ 2114 w 7195" name="TX19"/>
                <a:gd fmla="*/ 13083 h 13534" name="TY19"/>
                <a:gd fmla="*/ 2343 w 7195" name="TX20"/>
                <a:gd fmla="*/ 13182 h 13534" name="TY20"/>
                <a:gd fmla="*/ 4182 w 7195" name="TX21"/>
                <a:gd fmla="*/ 13533 h 13534" name="TY21"/>
                <a:gd fmla="*/ 4938 w 7195" name="TX22"/>
                <a:gd fmla="*/ 13478 h 13534" name="TY22"/>
                <a:gd fmla="*/ 4927 w 7195" name="TX23"/>
                <a:gd fmla="*/ 13478 h 13534" name="TY23"/>
                <a:gd fmla="*/ 4423 w 7195" name="TX24"/>
                <a:gd fmla="*/ 12996 h 13534" name="TY24"/>
                <a:gd fmla="*/ 4161 w 7195" name="TX25"/>
                <a:gd fmla="*/ 12766 h 13534" name="TY25"/>
                <a:gd fmla="*/ 4161 w 7195" name="TX26"/>
                <a:gd fmla="*/ 12766 h 13534" name="TY26"/>
                <a:gd fmla="*/ 4379 w 7195" name="TX27"/>
                <a:gd fmla="*/ 12854 h 13534" name="TY27"/>
                <a:gd fmla="*/ 4829 w 7195" name="TX28"/>
                <a:gd fmla="*/ 12766 h 13534" name="TY28"/>
                <a:gd fmla="*/ 4785 w 7195" name="TX29"/>
                <a:gd fmla="*/ 12723 h 13534" name="TY29"/>
                <a:gd fmla="*/ 2486 w 7195" name="TX30"/>
                <a:gd fmla="*/ 10719 h 13534" name="TY30"/>
                <a:gd fmla="*/ 2475 w 7195" name="TX31"/>
                <a:gd fmla="*/ 11455 h 13534" name="TY31"/>
                <a:gd fmla="*/ 2475 w 7195" name="TX32"/>
                <a:gd fmla="*/ 11455 h 13534" name="TY32"/>
                <a:gd fmla="*/ 2201 w 7195" name="TX33"/>
                <a:gd fmla="*/ 10806 h 13534" name="TY33"/>
                <a:gd fmla="*/ 2157 w 7195" name="TX34"/>
                <a:gd fmla="*/ 9964 h 13534" name="TY34"/>
                <a:gd fmla="*/ 2671 w 7195" name="TX35"/>
                <a:gd fmla="*/ 8441 h 13534" name="TY35"/>
                <a:gd fmla="*/ 5233 w 7195" name="TX36"/>
                <a:gd fmla="*/ 6088 h 13534" name="TY36"/>
                <a:gd fmla="*/ 6055 w 7195" name="TX37"/>
                <a:gd fmla="*/ 1981 h 13534" name="TY37"/>
                <a:gd fmla="*/ 6055 w 7195" name="TX38"/>
                <a:gd fmla="*/ 1981 h 13534" name="TY38"/>
                <a:gd fmla="*/ 6778 w 7195" name="TX39"/>
                <a:gd fmla="*/ 2222 h 13534" name="TY39"/>
                <a:gd fmla="*/ 5420 w 7195" name="TX40"/>
                <a:gd fmla="*/ 55 h 13534" name="TY40"/>
                <a:gd fmla="*/ 5365 w 7195" name="TX41"/>
                <a:gd fmla="*/ 22 h 13534" name="TY41"/>
                <a:gd fmla="*/ 5354 w 7195" name="TX42"/>
                <a:gd fmla="*/ 22 h 13534" name="TY42"/>
                <a:gd fmla="*/ 5333 w 7195" name="TX43"/>
                <a:gd fmla="*/ 2 h 13534" name="TY4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</a:cxnLst>
              <a:rect l="l" t="t" r="r" b="b"/>
              <a:pathLst>
                <a:path w="7195" h="13534">
                  <a:moveTo>
                    <a:pt x="5332" y="0"/>
                  </a:moveTo>
                  <a:cubicBezTo>
                    <a:pt x="5332" y="1"/>
                    <a:pt x="5332" y="1"/>
                    <a:pt x="5333" y="2"/>
                  </a:cubicBezTo>
                  <a:lnTo>
                    <a:pt x="5333" y="2"/>
                  </a:lnTo>
                  <a:cubicBezTo>
                    <a:pt x="5332" y="1"/>
                    <a:pt x="5332" y="1"/>
                    <a:pt x="5332" y="0"/>
                  </a:cubicBezTo>
                  <a:close/>
                  <a:moveTo>
                    <a:pt x="5333" y="2"/>
                  </a:moveTo>
                  <a:cubicBezTo>
                    <a:pt x="5354" y="483"/>
                    <a:pt x="5321" y="964"/>
                    <a:pt x="5233" y="1412"/>
                  </a:cubicBezTo>
                  <a:cubicBezTo>
                    <a:pt x="5190" y="1643"/>
                    <a:pt x="5135" y="1862"/>
                    <a:pt x="5048" y="2080"/>
                  </a:cubicBezTo>
                  <a:cubicBezTo>
                    <a:pt x="5015" y="2157"/>
                    <a:pt x="4982" y="2244"/>
                    <a:pt x="4938" y="2321"/>
                  </a:cubicBezTo>
                  <a:cubicBezTo>
                    <a:pt x="5092" y="2475"/>
                    <a:pt x="5212" y="2650"/>
                    <a:pt x="5289" y="2847"/>
                  </a:cubicBezTo>
                  <a:cubicBezTo>
                    <a:pt x="5486" y="3383"/>
                    <a:pt x="5354" y="4040"/>
                    <a:pt x="5048" y="4511"/>
                  </a:cubicBezTo>
                  <a:cubicBezTo>
                    <a:pt x="4610" y="5179"/>
                    <a:pt x="3898" y="5606"/>
                    <a:pt x="3241" y="6044"/>
                  </a:cubicBezTo>
                  <a:cubicBezTo>
                    <a:pt x="2934" y="6241"/>
                    <a:pt x="2639" y="6438"/>
                    <a:pt x="2365" y="6657"/>
                  </a:cubicBezTo>
                  <a:cubicBezTo>
                    <a:pt x="1664" y="7193"/>
                    <a:pt x="1029" y="7818"/>
                    <a:pt x="613" y="8573"/>
                  </a:cubicBezTo>
                  <a:cubicBezTo>
                    <a:pt x="460" y="8847"/>
                    <a:pt x="340" y="9142"/>
                    <a:pt x="252" y="9449"/>
                  </a:cubicBezTo>
                  <a:cubicBezTo>
                    <a:pt x="0" y="10336"/>
                    <a:pt x="66" y="11310"/>
                    <a:pt x="591" y="12054"/>
                  </a:cubicBezTo>
                  <a:cubicBezTo>
                    <a:pt x="569" y="11813"/>
                    <a:pt x="591" y="11573"/>
                    <a:pt x="668" y="11343"/>
                  </a:cubicBezTo>
                  <a:lnTo>
                    <a:pt x="668" y="11365"/>
                  </a:lnTo>
                  <a:cubicBezTo>
                    <a:pt x="668" y="11354"/>
                    <a:pt x="668" y="11343"/>
                    <a:pt x="679" y="11343"/>
                  </a:cubicBezTo>
                  <a:cubicBezTo>
                    <a:pt x="942" y="12153"/>
                    <a:pt x="1358" y="12723"/>
                    <a:pt x="2114" y="13083"/>
                  </a:cubicBezTo>
                  <a:lnTo>
                    <a:pt x="2343" y="13182"/>
                  </a:lnTo>
                  <a:cubicBezTo>
                    <a:pt x="2924" y="13412"/>
                    <a:pt x="3559" y="13533"/>
                    <a:pt x="4182" y="13533"/>
                  </a:cubicBezTo>
                  <a:cubicBezTo>
                    <a:pt x="4435" y="13533"/>
                    <a:pt x="4686" y="13511"/>
                    <a:pt x="4938" y="13478"/>
                  </a:cubicBezTo>
                  <a:lnTo>
                    <a:pt x="4927" y="13478"/>
                  </a:lnTo>
                  <a:cubicBezTo>
                    <a:pt x="4829" y="13478"/>
                    <a:pt x="4566" y="13182"/>
                    <a:pt x="4423" y="12996"/>
                  </a:cubicBezTo>
                  <a:lnTo>
                    <a:pt x="4161" y="12766"/>
                  </a:lnTo>
                  <a:lnTo>
                    <a:pt x="4161" y="12766"/>
                  </a:lnTo>
                  <a:cubicBezTo>
                    <a:pt x="4238" y="12799"/>
                    <a:pt x="4303" y="12832"/>
                    <a:pt x="4379" y="12854"/>
                  </a:cubicBezTo>
                  <a:cubicBezTo>
                    <a:pt x="4522" y="12799"/>
                    <a:pt x="4676" y="12777"/>
                    <a:pt x="4829" y="12766"/>
                  </a:cubicBezTo>
                  <a:lnTo>
                    <a:pt x="4785" y="12723"/>
                  </a:lnTo>
                  <a:cubicBezTo>
                    <a:pt x="3744" y="12482"/>
                    <a:pt x="2847" y="11748"/>
                    <a:pt x="2486" y="10719"/>
                  </a:cubicBezTo>
                  <a:cubicBezTo>
                    <a:pt x="2486" y="10968"/>
                    <a:pt x="2486" y="11207"/>
                    <a:pt x="2475" y="11455"/>
                  </a:cubicBezTo>
                  <a:lnTo>
                    <a:pt x="2475" y="11455"/>
                  </a:lnTo>
                  <a:cubicBezTo>
                    <a:pt x="2478" y="11290"/>
                    <a:pt x="2244" y="10990"/>
                    <a:pt x="2201" y="10806"/>
                  </a:cubicBezTo>
                  <a:cubicBezTo>
                    <a:pt x="2124" y="10521"/>
                    <a:pt x="2146" y="10248"/>
                    <a:pt x="2157" y="9964"/>
                  </a:cubicBezTo>
                  <a:cubicBezTo>
                    <a:pt x="2190" y="9394"/>
                    <a:pt x="2321" y="8901"/>
                    <a:pt x="2671" y="8441"/>
                  </a:cubicBezTo>
                  <a:cubicBezTo>
                    <a:pt x="3372" y="7522"/>
                    <a:pt x="4391" y="6887"/>
                    <a:pt x="5233" y="6088"/>
                  </a:cubicBezTo>
                  <a:cubicBezTo>
                    <a:pt x="6306" y="5069"/>
                    <a:pt x="7194" y="3295"/>
                    <a:pt x="6055" y="1981"/>
                  </a:cubicBezTo>
                  <a:lnTo>
                    <a:pt x="6055" y="1981"/>
                  </a:lnTo>
                  <a:cubicBezTo>
                    <a:pt x="6306" y="1993"/>
                    <a:pt x="6569" y="2080"/>
                    <a:pt x="6778" y="2222"/>
                  </a:cubicBezTo>
                  <a:cubicBezTo>
                    <a:pt x="6613" y="1270"/>
                    <a:pt x="6165" y="514"/>
                    <a:pt x="5420" y="55"/>
                  </a:cubicBezTo>
                  <a:cubicBezTo>
                    <a:pt x="5398" y="44"/>
                    <a:pt x="5376" y="33"/>
                    <a:pt x="5365" y="22"/>
                  </a:cubicBezTo>
                  <a:lnTo>
                    <a:pt x="5354" y="22"/>
                  </a:lnTo>
                  <a:cubicBezTo>
                    <a:pt x="5343" y="11"/>
                    <a:pt x="5333" y="11"/>
                    <a:pt x="5333" y="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42" name="Rect 0"/>
            <p:cNvSpPr>
              <a:spLocks/>
            </p:cNvSpPr>
            <p:nvPr/>
          </p:nvSpPr>
          <p:spPr>
            <a:xfrm rot="0">
              <a:off x="7860030" y="2465070"/>
              <a:ext cx="739775" cy="386080"/>
            </a:xfrm>
            <a:custGeom>
              <a:gdLst>
                <a:gd fmla="*/ 15328 w 25665" name="TX0"/>
                <a:gd fmla="*/ 0 h 13377" name="TY0"/>
                <a:gd fmla="*/ 15328 w 25665" name="TX1"/>
                <a:gd fmla="*/ 0 h 13377" name="TY1"/>
                <a:gd fmla="*/ 13292 w 25665" name="TX2"/>
                <a:gd fmla="*/ 416 h 13377" name="TY2"/>
                <a:gd fmla="*/ 13740 w 25665" name="TX3"/>
                <a:gd fmla="*/ 22 h 13377" name="TY3"/>
                <a:gd fmla="*/ 13740 w 25665" name="TX4"/>
                <a:gd fmla="*/ 22 h 13377" name="TY4"/>
                <a:gd fmla="*/ 10949 w 25665" name="TX5"/>
                <a:gd fmla="*/ 975 h 13377" name="TY5"/>
                <a:gd fmla="*/ 6832 w 25665" name="TX6"/>
                <a:gd fmla="*/ 1467 h 13377" name="TY6"/>
                <a:gd fmla="*/ 4686 w 25665" name="TX7"/>
                <a:gd fmla="*/ 2431 h 13377" name="TY7"/>
                <a:gd fmla="*/ 1840 w 25665" name="TX8"/>
                <a:gd fmla="*/ 4895 h 13377" name="TY8"/>
                <a:gd fmla="*/ 66 w 25665" name="TX9"/>
                <a:gd fmla="*/ 7664 h 13377" name="TY9"/>
                <a:gd fmla="*/ 351 w 25665" name="TX10"/>
                <a:gd fmla="*/ 9000 h 13377" name="TY10"/>
                <a:gd fmla="*/ 2343 w 25665" name="TX11"/>
                <a:gd fmla="*/ 9690 h 13377" name="TY11"/>
                <a:gd fmla="*/ 6372 w 25665" name="TX12"/>
                <a:gd fmla="*/ 11157 h 13377" name="TY12"/>
                <a:gd fmla="*/ 7368 w 25665" name="TX13"/>
                <a:gd fmla="*/ 12197 h 13377" name="TY13"/>
                <a:gd fmla="*/ 7963 w 25665" name="TX14"/>
                <a:gd fmla="*/ 12364 h 13377" name="TY14"/>
                <a:gd fmla="*/ 8638 w 25665" name="TX15"/>
                <a:gd fmla="*/ 12011 h 13377" name="TY15"/>
                <a:gd fmla="*/ 8726 w 25665" name="TX16"/>
                <a:gd fmla="*/ 11474 h 13377" name="TY16"/>
                <a:gd fmla="*/ 8113 w 25665" name="TX17"/>
                <a:gd fmla="*/ 9537 h 13377" name="TY17"/>
                <a:gd fmla="*/ 9723 w 25665" name="TX18"/>
                <a:gd fmla="*/ 9241 h 13377" name="TY18"/>
                <a:gd fmla="*/ 9858 w 25665" name="TX19"/>
                <a:gd fmla="*/ 9228 h 13377" name="TY19"/>
                <a:gd fmla="*/ 9963 w 25665" name="TX20"/>
                <a:gd fmla="*/ 9241 h 13377" name="TY20"/>
                <a:gd fmla="*/ 10796 w 25665" name="TX21"/>
                <a:gd fmla="*/ 10402 h 13377" name="TY21"/>
                <a:gd fmla="*/ 11869 w 25665" name="TX22"/>
                <a:gd fmla="*/ 11026 h 13377" name="TY22"/>
                <a:gd fmla="*/ 12807 w 25665" name="TX23"/>
                <a:gd fmla="*/ 11149 h 13377" name="TY23"/>
                <a:gd fmla="*/ 13499 w 25665" name="TX24"/>
                <a:gd fmla="*/ 11114 h 13377" name="TY24"/>
                <a:gd fmla="*/ 14086 w 25665" name="TX25"/>
                <a:gd fmla="*/ 11089 h 13377" name="TY25"/>
                <a:gd fmla="*/ 14233 w 25665" name="TX26"/>
                <a:gd fmla="*/ 11092 h 13377" name="TY26"/>
                <a:gd fmla="*/ 12306 w 25665" name="TX27"/>
                <a:gd fmla="*/ 11825 h 13377" name="TY27"/>
                <a:gd fmla="*/ 11989 w 25665" name="TX28"/>
                <a:gd fmla="*/ 12208 h 13377" name="TY28"/>
                <a:gd fmla="*/ 12898 w 25665" name="TX29"/>
                <a:gd fmla="*/ 13007 h 13377" name="TY29"/>
                <a:gd fmla="*/ 12946 w 25665" name="TX30"/>
                <a:gd fmla="*/ 13008 h 13377" name="TY30"/>
                <a:gd fmla="*/ 13861 w 25665" name="TX31"/>
                <a:gd fmla="*/ 12844 h 13377" name="TY31"/>
                <a:gd fmla="*/ 14894 w 25665" name="TX32"/>
                <a:gd fmla="*/ 12741 h 13377" name="TY32"/>
                <a:gd fmla="*/ 17606 w 25665" name="TX33"/>
                <a:gd fmla="*/ 13128 h 13377" name="TY33"/>
                <a:gd fmla="*/ 19668 w 25665" name="TX34"/>
                <a:gd fmla="*/ 13376 h 13377" name="TY34"/>
                <a:gd fmla="*/ 21328 w 25665" name="TX35"/>
                <a:gd fmla="*/ 13084 h 13377" name="TY35"/>
                <a:gd fmla="*/ 22007 w 25665" name="TX36"/>
                <a:gd fmla="*/ 12591 h 13377" name="TY36"/>
                <a:gd fmla="*/ 21930 w 25665" name="TX37"/>
                <a:gd fmla="*/ 11803 h 13377" name="TY37"/>
                <a:gd fmla="*/ 22762 w 25665" name="TX38"/>
                <a:gd fmla="*/ 11606 h 13377" name="TY38"/>
                <a:gd fmla="*/ 23737 w 25665" name="TX39"/>
                <a:gd fmla="*/ 11190 h 13377" name="TY39"/>
                <a:gd fmla="*/ 24525 w 25665" name="TX40"/>
                <a:gd fmla="*/ 5026 h 13377" name="TY40"/>
                <a:gd fmla="*/ 23813 w 25665" name="TX41"/>
                <a:gd fmla="*/ 3625 h 13377" name="TY41"/>
                <a:gd fmla="*/ 22477 w 25665" name="TX42"/>
                <a:gd fmla="*/ 2333 h 13377" name="TY42"/>
                <a:gd fmla="*/ 20905 w 25665" name="TX43"/>
                <a:gd fmla="*/ 1503 h 13377" name="TY43"/>
                <a:gd fmla="*/ 20824 w 25665" name="TX44"/>
                <a:gd fmla="*/ 1511 h 13377" name="TY44"/>
                <a:gd fmla="*/ 21025 w 25665" name="TX45"/>
                <a:gd fmla="*/ 1488 h 13377" name="TY45"/>
                <a:gd fmla="*/ 21382 w 25665" name="TX46"/>
                <a:gd fmla="*/ 1555 h 13377" name="TY46"/>
                <a:gd fmla="*/ 17548 w 25665" name="TX47"/>
                <a:gd fmla="*/ 361 h 13377" name="TY47"/>
                <a:gd fmla="*/ 17168 w 25665" name="TX48"/>
                <a:gd fmla="*/ 373 h 13377" name="TY48"/>
                <a:gd fmla="*/ 17901 w 25665" name="TX49"/>
                <a:gd fmla="*/ 241 h 13377" name="TY49"/>
                <a:gd fmla="*/ 16265 w 25665" name="TX50"/>
                <a:gd fmla="*/ 33 h 13377" name="TY50"/>
                <a:gd fmla="*/ 14704 w 25665" name="TX51"/>
                <a:gd fmla="*/ 362 h 13377" name="TY51"/>
                <a:gd fmla="*/ 15328 w 25665" name="TX52"/>
                <a:gd fmla="*/ 0 h 13377" name="TY5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</a:cxnLst>
              <a:rect l="l" t="t" r="r" b="b"/>
              <a:pathLst>
                <a:path w="25665" h="13377">
                  <a:moveTo>
                    <a:pt x="15328" y="0"/>
                  </a:moveTo>
                  <a:lnTo>
                    <a:pt x="15328" y="0"/>
                  </a:lnTo>
                  <a:cubicBezTo>
                    <a:pt x="14638" y="66"/>
                    <a:pt x="13959" y="209"/>
                    <a:pt x="13292" y="416"/>
                  </a:cubicBezTo>
                  <a:cubicBezTo>
                    <a:pt x="13445" y="285"/>
                    <a:pt x="13587" y="154"/>
                    <a:pt x="13740" y="22"/>
                  </a:cubicBezTo>
                  <a:lnTo>
                    <a:pt x="13740" y="22"/>
                  </a:lnTo>
                  <a:cubicBezTo>
                    <a:pt x="12788" y="253"/>
                    <a:pt x="11890" y="679"/>
                    <a:pt x="10949" y="975"/>
                  </a:cubicBezTo>
                  <a:cubicBezTo>
                    <a:pt x="9569" y="1413"/>
                    <a:pt x="8212" y="1085"/>
                    <a:pt x="6832" y="1467"/>
                  </a:cubicBezTo>
                  <a:cubicBezTo>
                    <a:pt x="6076" y="1676"/>
                    <a:pt x="5365" y="2015"/>
                    <a:pt x="4686" y="2431"/>
                  </a:cubicBezTo>
                  <a:cubicBezTo>
                    <a:pt x="3613" y="3088"/>
                    <a:pt x="2650" y="3931"/>
                    <a:pt x="1840" y="4895"/>
                  </a:cubicBezTo>
                  <a:cubicBezTo>
                    <a:pt x="1127" y="5749"/>
                    <a:pt x="241" y="6493"/>
                    <a:pt x="66" y="7664"/>
                  </a:cubicBezTo>
                  <a:cubicBezTo>
                    <a:pt x="0" y="8124"/>
                    <a:pt x="55" y="8639"/>
                    <a:pt x="351" y="9000"/>
                  </a:cubicBezTo>
                  <a:cubicBezTo>
                    <a:pt x="799" y="9569"/>
                    <a:pt x="1621" y="9635"/>
                    <a:pt x="2343" y="9690"/>
                  </a:cubicBezTo>
                  <a:cubicBezTo>
                    <a:pt x="3810" y="9800"/>
                    <a:pt x="5376" y="10084"/>
                    <a:pt x="6372" y="11157"/>
                  </a:cubicBezTo>
                  <a:cubicBezTo>
                    <a:pt x="6701" y="11508"/>
                    <a:pt x="6964" y="11934"/>
                    <a:pt x="7368" y="12197"/>
                  </a:cubicBezTo>
                  <a:cubicBezTo>
                    <a:pt x="7541" y="12305"/>
                    <a:pt x="7756" y="12364"/>
                    <a:pt x="7963" y="12364"/>
                  </a:cubicBezTo>
                  <a:cubicBezTo>
                    <a:pt x="8241" y="12364"/>
                    <a:pt x="8507" y="12256"/>
                    <a:pt x="8638" y="12011"/>
                  </a:cubicBezTo>
                  <a:cubicBezTo>
                    <a:pt x="8726" y="11847"/>
                    <a:pt x="8737" y="11661"/>
                    <a:pt x="8726" y="11474"/>
                  </a:cubicBezTo>
                  <a:cubicBezTo>
                    <a:pt x="8715" y="10796"/>
                    <a:pt x="8518" y="10084"/>
                    <a:pt x="8113" y="9537"/>
                  </a:cubicBezTo>
                  <a:cubicBezTo>
                    <a:pt x="8638" y="9394"/>
                    <a:pt x="9175" y="9296"/>
                    <a:pt x="9723" y="9241"/>
                  </a:cubicBezTo>
                  <a:cubicBezTo>
                    <a:pt x="9767" y="9235"/>
                    <a:pt x="9811" y="9228"/>
                    <a:pt x="9858" y="9228"/>
                  </a:cubicBezTo>
                  <a:cubicBezTo>
                    <a:pt x="9892" y="9228"/>
                    <a:pt x="9927" y="9232"/>
                    <a:pt x="9963" y="9241"/>
                  </a:cubicBezTo>
                  <a:cubicBezTo>
                    <a:pt x="10445" y="9340"/>
                    <a:pt x="10489" y="10095"/>
                    <a:pt x="10796" y="10402"/>
                  </a:cubicBezTo>
                  <a:cubicBezTo>
                    <a:pt x="11080" y="10698"/>
                    <a:pt x="11463" y="10905"/>
                    <a:pt x="11869" y="11026"/>
                  </a:cubicBezTo>
                  <a:cubicBezTo>
                    <a:pt x="12187" y="11120"/>
                    <a:pt x="12499" y="11149"/>
                    <a:pt x="12807" y="11149"/>
                  </a:cubicBezTo>
                  <a:cubicBezTo>
                    <a:pt x="13039" y="11149"/>
                    <a:pt x="13269" y="11132"/>
                    <a:pt x="13499" y="11114"/>
                  </a:cubicBezTo>
                  <a:cubicBezTo>
                    <a:pt x="13693" y="11104"/>
                    <a:pt x="13887" y="11089"/>
                    <a:pt x="14086" y="11089"/>
                  </a:cubicBezTo>
                  <a:cubicBezTo>
                    <a:pt x="14135" y="11089"/>
                    <a:pt x="14184" y="11089"/>
                    <a:pt x="14233" y="11092"/>
                  </a:cubicBezTo>
                  <a:cubicBezTo>
                    <a:pt x="13565" y="11256"/>
                    <a:pt x="12876" y="11431"/>
                    <a:pt x="12306" y="11825"/>
                  </a:cubicBezTo>
                  <a:cubicBezTo>
                    <a:pt x="12164" y="11912"/>
                    <a:pt x="12022" y="12044"/>
                    <a:pt x="11989" y="12208"/>
                  </a:cubicBezTo>
                  <a:cubicBezTo>
                    <a:pt x="11901" y="12668"/>
                    <a:pt x="12514" y="12997"/>
                    <a:pt x="12898" y="13007"/>
                  </a:cubicBezTo>
                  <a:cubicBezTo>
                    <a:pt x="12914" y="13008"/>
                    <a:pt x="12930" y="13008"/>
                    <a:pt x="12946" y="13008"/>
                  </a:cubicBezTo>
                  <a:cubicBezTo>
                    <a:pt x="13257" y="13008"/>
                    <a:pt x="13559" y="12906"/>
                    <a:pt x="13861" y="12844"/>
                  </a:cubicBezTo>
                  <a:cubicBezTo>
                    <a:pt x="14203" y="12771"/>
                    <a:pt x="14548" y="12741"/>
                    <a:pt x="14894" y="12741"/>
                  </a:cubicBezTo>
                  <a:cubicBezTo>
                    <a:pt x="15798" y="12741"/>
                    <a:pt x="16710" y="12946"/>
                    <a:pt x="17606" y="13128"/>
                  </a:cubicBezTo>
                  <a:cubicBezTo>
                    <a:pt x="18277" y="13260"/>
                    <a:pt x="18979" y="13376"/>
                    <a:pt x="19668" y="13376"/>
                  </a:cubicBezTo>
                  <a:cubicBezTo>
                    <a:pt x="20237" y="13376"/>
                    <a:pt x="20798" y="13297"/>
                    <a:pt x="21328" y="13084"/>
                  </a:cubicBezTo>
                  <a:cubicBezTo>
                    <a:pt x="21591" y="12985"/>
                    <a:pt x="21854" y="12832"/>
                    <a:pt x="22007" y="12591"/>
                  </a:cubicBezTo>
                  <a:cubicBezTo>
                    <a:pt x="22160" y="12350"/>
                    <a:pt x="22160" y="11990"/>
                    <a:pt x="21930" y="11803"/>
                  </a:cubicBezTo>
                  <a:cubicBezTo>
                    <a:pt x="22215" y="11749"/>
                    <a:pt x="22489" y="11693"/>
                    <a:pt x="22762" y="11606"/>
                  </a:cubicBezTo>
                  <a:cubicBezTo>
                    <a:pt x="23102" y="11508"/>
                    <a:pt x="23430" y="11376"/>
                    <a:pt x="23737" y="11190"/>
                  </a:cubicBezTo>
                  <a:cubicBezTo>
                    <a:pt x="25664" y="10007"/>
                    <a:pt x="25171" y="6778"/>
                    <a:pt x="24525" y="5026"/>
                  </a:cubicBezTo>
                  <a:cubicBezTo>
                    <a:pt x="24339" y="4533"/>
                    <a:pt x="24131" y="4051"/>
                    <a:pt x="23813" y="3625"/>
                  </a:cubicBezTo>
                  <a:cubicBezTo>
                    <a:pt x="23441" y="3143"/>
                    <a:pt x="22970" y="2694"/>
                    <a:pt x="22477" y="2333"/>
                  </a:cubicBezTo>
                  <a:cubicBezTo>
                    <a:pt x="22179" y="2116"/>
                    <a:pt x="21349" y="1503"/>
                    <a:pt x="20905" y="1503"/>
                  </a:cubicBezTo>
                  <a:cubicBezTo>
                    <a:pt x="20876" y="1503"/>
                    <a:pt x="20849" y="1506"/>
                    <a:pt x="20824" y="1511"/>
                  </a:cubicBezTo>
                  <a:cubicBezTo>
                    <a:pt x="20890" y="1496"/>
                    <a:pt x="20957" y="1488"/>
                    <a:pt x="21025" y="1488"/>
                  </a:cubicBezTo>
                  <a:cubicBezTo>
                    <a:pt x="21147" y="1488"/>
                    <a:pt x="21269" y="1513"/>
                    <a:pt x="21382" y="1555"/>
                  </a:cubicBezTo>
                  <a:cubicBezTo>
                    <a:pt x="20261" y="785"/>
                    <a:pt x="18902" y="361"/>
                    <a:pt x="17548" y="361"/>
                  </a:cubicBezTo>
                  <a:cubicBezTo>
                    <a:pt x="17421" y="361"/>
                    <a:pt x="17294" y="365"/>
                    <a:pt x="17168" y="373"/>
                  </a:cubicBezTo>
                  <a:cubicBezTo>
                    <a:pt x="17409" y="329"/>
                    <a:pt x="17660" y="285"/>
                    <a:pt x="17901" y="241"/>
                  </a:cubicBezTo>
                  <a:cubicBezTo>
                    <a:pt x="17340" y="106"/>
                    <a:pt x="16779" y="33"/>
                    <a:pt x="16265" y="33"/>
                  </a:cubicBezTo>
                  <a:cubicBezTo>
                    <a:pt x="15654" y="33"/>
                    <a:pt x="15108" y="136"/>
                    <a:pt x="14704" y="362"/>
                  </a:cubicBezTo>
                  <a:lnTo>
                    <a:pt x="153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43" name="Rect 0"/>
            <p:cNvSpPr>
              <a:spLocks/>
            </p:cNvSpPr>
            <p:nvPr/>
          </p:nvSpPr>
          <p:spPr>
            <a:xfrm rot="0">
              <a:off x="8283575" y="2466975"/>
              <a:ext cx="33020" cy="9525"/>
            </a:xfrm>
            <a:custGeom>
              <a:gdLst>
                <a:gd fmla="*/ 373 w 1130" name="TX0"/>
                <a:gd fmla="*/ 88 h 308" name="TY0"/>
                <a:gd fmla="*/ 373 w 1130" name="TX1"/>
                <a:gd fmla="*/ 88 h 308" name="TY1"/>
                <a:gd fmla="*/ 1 w 1130" name="TX2"/>
                <a:gd fmla="*/ 307 h 308" name="TY2"/>
                <a:gd fmla="*/ 373 w 1130" name="TX3"/>
                <a:gd fmla="*/ 88 h 308" name="TY3"/>
                <a:gd fmla="*/ 1118 w 1130" name="TX5"/>
                <a:gd fmla="*/ 0 h 308" name="TY5"/>
                <a:gd fmla="*/ 1 w 1130" name="TX6"/>
                <a:gd fmla="*/ 307 h 308" name="TY6"/>
                <a:gd fmla="*/ 1129 w 1130" name="TX7"/>
                <a:gd fmla="*/ 0 h 308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1130" h="308">
                  <a:moveTo>
                    <a:pt x="373" y="88"/>
                  </a:moveTo>
                  <a:lnTo>
                    <a:pt x="373" y="88"/>
                  </a:lnTo>
                  <a:cubicBezTo>
                    <a:pt x="253" y="164"/>
                    <a:pt x="122" y="230"/>
                    <a:pt x="1" y="307"/>
                  </a:cubicBezTo>
                  <a:cubicBezTo>
                    <a:pt x="132" y="230"/>
                    <a:pt x="253" y="164"/>
                    <a:pt x="373" y="88"/>
                  </a:cubicBezTo>
                  <a:close/>
                  <a:moveTo>
                    <a:pt x="1118" y="0"/>
                  </a:moveTo>
                  <a:cubicBezTo>
                    <a:pt x="713" y="0"/>
                    <a:pt x="264" y="154"/>
                    <a:pt x="1" y="307"/>
                  </a:cubicBezTo>
                  <a:cubicBezTo>
                    <a:pt x="307" y="132"/>
                    <a:pt x="691" y="33"/>
                    <a:pt x="1129" y="0"/>
                  </a:cubicBezTo>
                  <a:close/>
                </a:path>
              </a:pathLst>
            </a:custGeom>
            <a:solidFill>
              <a:srgbClr val="9B959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44" name="Rect 0"/>
            <p:cNvSpPr>
              <a:spLocks/>
            </p:cNvSpPr>
            <p:nvPr/>
          </p:nvSpPr>
          <p:spPr>
            <a:xfrm rot="0">
              <a:off x="7860030" y="2465070"/>
              <a:ext cx="474345" cy="273050"/>
            </a:xfrm>
            <a:custGeom>
              <a:gdLst>
                <a:gd fmla="*/ 15328 w 16447" name="TX0"/>
                <a:gd fmla="*/ 0 h 9461" name="TY0"/>
                <a:gd fmla="*/ 15328 w 16447" name="TX1"/>
                <a:gd fmla="*/ 0 h 9461" name="TY1"/>
                <a:gd fmla="*/ 13292 w 16447" name="TX2"/>
                <a:gd fmla="*/ 416 h 9461" name="TY2"/>
                <a:gd fmla="*/ 13740 w 16447" name="TX3"/>
                <a:gd fmla="*/ 22 h 9461" name="TY3"/>
                <a:gd fmla="*/ 13740 w 16447" name="TX4"/>
                <a:gd fmla="*/ 22 h 9461" name="TY4"/>
                <a:gd fmla="*/ 12087 w 16447" name="TX5"/>
                <a:gd fmla="*/ 570 h 9461" name="TY5"/>
                <a:gd fmla="*/ 12241 w 16447" name="TX6"/>
                <a:gd fmla="*/ 1610 h 9461" name="TY6"/>
                <a:gd fmla="*/ 12383 w 16447" name="TX7"/>
                <a:gd fmla="*/ 3669 h 9461" name="TY7"/>
                <a:gd fmla="*/ 12350 w 16447" name="TX8"/>
                <a:gd fmla="*/ 4643 h 9461" name="TY8"/>
                <a:gd fmla="*/ 12022 w 16447" name="TX9"/>
                <a:gd fmla="*/ 5978 h 9461" name="TY9"/>
                <a:gd fmla="*/ 12350 w 16447" name="TX10"/>
                <a:gd fmla="*/ 5913 h 9461" name="TY10"/>
                <a:gd fmla="*/ 12679 w 16447" name="TX11"/>
                <a:gd fmla="*/ 5891 h 9461" name="TY11"/>
                <a:gd fmla="*/ 13007 w 16447" name="TX12"/>
                <a:gd fmla="*/ 5913 h 9461" name="TY12"/>
                <a:gd fmla="*/ 13105 w 16447" name="TX13"/>
                <a:gd fmla="*/ 5475 h 9461" name="TY13"/>
                <a:gd fmla="*/ 13401 w 16447" name="TX14"/>
                <a:gd fmla="*/ 2574 h 9461" name="TY14"/>
                <a:gd fmla="*/ 14671 w 16447" name="TX15"/>
                <a:gd fmla="*/ 1150 h 9461" name="TY15"/>
                <a:gd fmla="*/ 16346 w 16447" name="TX16"/>
                <a:gd fmla="*/ 241 h 9461" name="TY16"/>
                <a:gd fmla="*/ 16445 w 16447" name="TX17"/>
                <a:gd fmla="*/ 274 h 9461" name="TY17"/>
                <a:gd fmla="*/ 15832 w 16447" name="TX18"/>
                <a:gd fmla="*/ 55 h 9461" name="TY18"/>
                <a:gd fmla="*/ 14704 w 16447" name="TX19"/>
                <a:gd fmla="*/ 362 h 9461" name="TY19"/>
                <a:gd fmla="*/ 15076 w 16447" name="TX20"/>
                <a:gd fmla="*/ 143 h 9461" name="TY20"/>
                <a:gd fmla="*/ 15328 w 16447" name="TX21"/>
                <a:gd fmla="*/ 0 h 9461" name="TY21"/>
                <a:gd fmla="*/ 10204 w 16447" name="TX23"/>
                <a:gd fmla="*/ 6493 h 9461" name="TY23"/>
                <a:gd fmla="*/ 9229 w 16447" name="TX24"/>
                <a:gd fmla="*/ 8124 h 9461" name="TY24"/>
                <a:gd fmla="*/ 9120 w 16447" name="TX25"/>
                <a:gd fmla="*/ 8179 h 9461" name="TY25"/>
                <a:gd fmla="*/ 7818 w 16447" name="TX26"/>
                <a:gd fmla="*/ 8496 h 9461" name="TY26"/>
                <a:gd fmla="*/ 7161 w 16447" name="TX27"/>
                <a:gd fmla="*/ 8442 h 9461" name="TY27"/>
                <a:gd fmla="*/ 7161 w 16447" name="TX28"/>
                <a:gd fmla="*/ 8442 h 9461" name="TY28"/>
                <a:gd fmla="*/ 7358 w 16447" name="TX29"/>
                <a:gd fmla="*/ 8595 h 9461" name="TY29"/>
                <a:gd fmla="*/ 7784 w 16447" name="TX30"/>
                <a:gd fmla="*/ 9022 h 9461" name="TY30"/>
                <a:gd fmla="*/ 7981 w 16447" name="TX31"/>
                <a:gd fmla="*/ 9252 h 9461" name="TY31"/>
                <a:gd fmla="*/ 9251 w 16447" name="TX32"/>
                <a:gd fmla="*/ 8956 h 9461" name="TY32"/>
                <a:gd fmla="*/ 9263 w 16447" name="TX33"/>
                <a:gd fmla="*/ 8956 h 9461" name="TY33"/>
                <a:gd fmla="*/ 9821 w 16447" name="TX34"/>
                <a:gd fmla="*/ 8858 h 9461" name="TY34"/>
                <a:gd fmla="*/ 10281 w 16447" name="TX35"/>
                <a:gd fmla="*/ 8793 h 9461" name="TY35"/>
                <a:gd fmla="*/ 10368 w 16447" name="TX36"/>
                <a:gd fmla="*/ 8781 h 9461" name="TY36"/>
                <a:gd fmla="*/ 10248 w 16447" name="TX37"/>
                <a:gd fmla="*/ 8299 h 9461" name="TY37"/>
                <a:gd fmla="*/ 10204 w 16447" name="TX38"/>
                <a:gd fmla="*/ 7796 h 9461" name="TY38"/>
                <a:gd fmla="*/ 10314 w 16447" name="TX39"/>
                <a:gd fmla="*/ 7303 h 9461" name="TY39"/>
                <a:gd fmla="*/ 10620 w 16447" name="TX40"/>
                <a:gd fmla="*/ 6909 h 9461" name="TY40"/>
                <a:gd fmla="*/ 10784 w 16447" name="TX41"/>
                <a:gd fmla="*/ 6712 h 9461" name="TY41"/>
                <a:gd fmla="*/ 10204 w 16447" name="TX42"/>
                <a:gd fmla="*/ 6493 h 9461" name="TY42"/>
                <a:gd fmla="*/ 2913 w 16447" name="TX44"/>
                <a:gd fmla="*/ 7720 h 9461" name="TY44"/>
                <a:gd fmla="*/ 1139 w 16447" name="TX45"/>
                <a:gd fmla="*/ 8124 h 9461" name="TY45"/>
                <a:gd fmla="*/ 1029 w 16447" name="TX46"/>
                <a:gd fmla="*/ 8124 h 9461" name="TY46"/>
                <a:gd fmla="*/ 668 w 16447" name="TX47"/>
                <a:gd fmla="*/ 8037 h 9461" name="TY47"/>
                <a:gd fmla="*/ 55 w 16447" name="TX48"/>
                <a:gd fmla="*/ 7730 h 9461" name="TY48"/>
                <a:gd fmla="*/ 55 w 16447" name="TX49"/>
                <a:gd fmla="*/ 7730 h 9461" name="TY49"/>
                <a:gd fmla="*/ 745 w 16447" name="TX50"/>
                <a:gd fmla="*/ 9121 h 9461" name="TY50"/>
                <a:gd fmla="*/ 1073 w 16447" name="TX51"/>
                <a:gd fmla="*/ 9044 h 9461" name="TY51"/>
                <a:gd fmla="*/ 1806 w 16447" name="TX52"/>
                <a:gd fmla="*/ 8715 h 9461" name="TY52"/>
                <a:gd fmla="*/ 3186 w 16447" name="TX53"/>
                <a:gd fmla="*/ 9438 h 9461" name="TY53"/>
                <a:gd fmla="*/ 3460 w 16447" name="TX54"/>
                <a:gd fmla="*/ 9460 h 9461" name="TY54"/>
                <a:gd fmla="*/ 4752 w 16447" name="TX55"/>
                <a:gd fmla="*/ 9175 h 9461" name="TY55"/>
                <a:gd fmla="*/ 6098 w 16447" name="TX56"/>
                <a:gd fmla="*/ 8715 h 9461" name="TY56"/>
                <a:gd fmla="*/ 6186 w 16447" name="TX57"/>
                <a:gd fmla="*/ 8715 h 9461" name="TY57"/>
                <a:gd fmla="*/ 7237 w 16447" name="TX58"/>
                <a:gd fmla="*/ 9011 h 9461" name="TY58"/>
                <a:gd fmla="*/ 7927 w 16447" name="TX59"/>
                <a:gd fmla="*/ 9274 h 9461" name="TY59"/>
                <a:gd fmla="*/ 7959 w 16447" name="TX60"/>
                <a:gd fmla="*/ 9252 h 9461" name="TY60"/>
                <a:gd fmla="*/ 7774 w 16447" name="TX61"/>
                <a:gd fmla="*/ 9033 h 9461" name="TY61"/>
                <a:gd fmla="*/ 7346 w 16447" name="TX62"/>
                <a:gd fmla="*/ 8606 h 9461" name="TY62"/>
                <a:gd fmla="*/ 7139 w 16447" name="TX63"/>
                <a:gd fmla="*/ 8431 h 9461" name="TY63"/>
                <a:gd fmla="*/ 5792 w 16447" name="TX64"/>
                <a:gd fmla="*/ 8080 h 9461" name="TY64"/>
                <a:gd fmla="*/ 5453 w 16447" name="TX65"/>
                <a:gd fmla="*/ 8387 h 9461" name="TY65"/>
                <a:gd fmla="*/ 4171 w 16447" name="TX66"/>
                <a:gd fmla="*/ 8968 h 9461" name="TY66"/>
                <a:gd fmla="*/ 4117 w 16447" name="TX67"/>
                <a:gd fmla="*/ 8956 h 9461" name="TY67"/>
                <a:gd fmla="*/ 4149 w 16447" name="TX68"/>
                <a:gd fmla="*/ 8946 h 9461" name="TY68"/>
                <a:gd fmla="*/ 4149 w 16447" name="TX69"/>
                <a:gd fmla="*/ 8946 h 9461" name="TY69"/>
                <a:gd fmla="*/ 3711 w 16447" name="TX70"/>
                <a:gd fmla="*/ 8978 h 9461" name="TY70"/>
                <a:gd fmla="*/ 2934 w 16447" name="TX71"/>
                <a:gd fmla="*/ 8869 h 9461" name="TY71"/>
                <a:gd fmla="*/ 2419 w 16447" name="TX72"/>
                <a:gd fmla="*/ 8355 h 9461" name="TY72"/>
                <a:gd fmla="*/ 2638 w 16447" name="TX73"/>
                <a:gd fmla="*/ 7982 h 9461" name="TY73"/>
                <a:gd fmla="*/ 2638 w 16447" name="TX74"/>
                <a:gd fmla="*/ 7971 h 9461" name="TY74"/>
                <a:gd fmla="*/ 2913 w 16447" name="TX75"/>
                <a:gd fmla="*/ 7720 h 9461" name="TY7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</a:cxnLst>
              <a:rect l="l" t="t" r="r" b="b"/>
              <a:pathLst>
                <a:path w="16447" h="9461">
                  <a:moveTo>
                    <a:pt x="15328" y="0"/>
                  </a:moveTo>
                  <a:lnTo>
                    <a:pt x="15328" y="0"/>
                  </a:lnTo>
                  <a:cubicBezTo>
                    <a:pt x="14638" y="66"/>
                    <a:pt x="13959" y="209"/>
                    <a:pt x="13292" y="416"/>
                  </a:cubicBezTo>
                  <a:cubicBezTo>
                    <a:pt x="13445" y="285"/>
                    <a:pt x="13587" y="154"/>
                    <a:pt x="13740" y="22"/>
                  </a:cubicBezTo>
                  <a:lnTo>
                    <a:pt x="13740" y="22"/>
                  </a:lnTo>
                  <a:cubicBezTo>
                    <a:pt x="13182" y="154"/>
                    <a:pt x="12635" y="362"/>
                    <a:pt x="12087" y="570"/>
                  </a:cubicBezTo>
                  <a:cubicBezTo>
                    <a:pt x="12153" y="909"/>
                    <a:pt x="12197" y="1260"/>
                    <a:pt x="12241" y="1610"/>
                  </a:cubicBezTo>
                  <a:cubicBezTo>
                    <a:pt x="12328" y="2299"/>
                    <a:pt x="12383" y="2978"/>
                    <a:pt x="12383" y="3669"/>
                  </a:cubicBezTo>
                  <a:cubicBezTo>
                    <a:pt x="12383" y="3997"/>
                    <a:pt x="12372" y="4314"/>
                    <a:pt x="12350" y="4643"/>
                  </a:cubicBezTo>
                  <a:cubicBezTo>
                    <a:pt x="12306" y="5102"/>
                    <a:pt x="12241" y="5574"/>
                    <a:pt x="12022" y="5978"/>
                  </a:cubicBezTo>
                  <a:cubicBezTo>
                    <a:pt x="12131" y="5946"/>
                    <a:pt x="12241" y="5924"/>
                    <a:pt x="12350" y="5913"/>
                  </a:cubicBezTo>
                  <a:cubicBezTo>
                    <a:pt x="12470" y="5902"/>
                    <a:pt x="12580" y="5891"/>
                    <a:pt x="12679" y="5891"/>
                  </a:cubicBezTo>
                  <a:cubicBezTo>
                    <a:pt x="12799" y="5891"/>
                    <a:pt x="12908" y="5902"/>
                    <a:pt x="13007" y="5913"/>
                  </a:cubicBezTo>
                  <a:cubicBezTo>
                    <a:pt x="13051" y="5771"/>
                    <a:pt x="13083" y="5628"/>
                    <a:pt x="13105" y="5475"/>
                  </a:cubicBezTo>
                  <a:cubicBezTo>
                    <a:pt x="13259" y="4511"/>
                    <a:pt x="12876" y="3428"/>
                    <a:pt x="13401" y="2574"/>
                  </a:cubicBezTo>
                  <a:cubicBezTo>
                    <a:pt x="13730" y="2070"/>
                    <a:pt x="14190" y="1523"/>
                    <a:pt x="14671" y="1150"/>
                  </a:cubicBezTo>
                  <a:cubicBezTo>
                    <a:pt x="14825" y="1029"/>
                    <a:pt x="15974" y="241"/>
                    <a:pt x="16346" y="241"/>
                  </a:cubicBezTo>
                  <a:cubicBezTo>
                    <a:pt x="16390" y="241"/>
                    <a:pt x="16423" y="253"/>
                    <a:pt x="16445" y="274"/>
                  </a:cubicBezTo>
                  <a:cubicBezTo>
                    <a:pt x="16292" y="110"/>
                    <a:pt x="16073" y="55"/>
                    <a:pt x="15832" y="55"/>
                  </a:cubicBezTo>
                  <a:cubicBezTo>
                    <a:pt x="15394" y="88"/>
                    <a:pt x="15010" y="187"/>
                    <a:pt x="14704" y="362"/>
                  </a:cubicBezTo>
                  <a:cubicBezTo>
                    <a:pt x="14825" y="285"/>
                    <a:pt x="14956" y="219"/>
                    <a:pt x="15076" y="143"/>
                  </a:cubicBezTo>
                  <a:cubicBezTo>
                    <a:pt x="15164" y="99"/>
                    <a:pt x="15251" y="44"/>
                    <a:pt x="15328" y="0"/>
                  </a:cubicBezTo>
                  <a:close/>
                  <a:moveTo>
                    <a:pt x="10204" y="6493"/>
                  </a:moveTo>
                  <a:cubicBezTo>
                    <a:pt x="10062" y="7150"/>
                    <a:pt x="9777" y="7774"/>
                    <a:pt x="9229" y="8124"/>
                  </a:cubicBezTo>
                  <a:cubicBezTo>
                    <a:pt x="9197" y="8146"/>
                    <a:pt x="9164" y="8168"/>
                    <a:pt x="9120" y="8179"/>
                  </a:cubicBezTo>
                  <a:cubicBezTo>
                    <a:pt x="8726" y="8409"/>
                    <a:pt x="8277" y="8496"/>
                    <a:pt x="7818" y="8496"/>
                  </a:cubicBezTo>
                  <a:cubicBezTo>
                    <a:pt x="7599" y="8496"/>
                    <a:pt x="7380" y="8475"/>
                    <a:pt x="7161" y="8442"/>
                  </a:cubicBezTo>
                  <a:lnTo>
                    <a:pt x="7161" y="8442"/>
                  </a:lnTo>
                  <a:cubicBezTo>
                    <a:pt x="7226" y="8486"/>
                    <a:pt x="7292" y="8540"/>
                    <a:pt x="7358" y="8595"/>
                  </a:cubicBezTo>
                  <a:cubicBezTo>
                    <a:pt x="7511" y="8727"/>
                    <a:pt x="7653" y="8869"/>
                    <a:pt x="7784" y="9022"/>
                  </a:cubicBezTo>
                  <a:lnTo>
                    <a:pt x="7981" y="9252"/>
                  </a:lnTo>
                  <a:cubicBezTo>
                    <a:pt x="8387" y="9099"/>
                    <a:pt x="8813" y="9022"/>
                    <a:pt x="9251" y="8956"/>
                  </a:cubicBezTo>
                  <a:lnTo>
                    <a:pt x="9263" y="8956"/>
                  </a:lnTo>
                  <a:cubicBezTo>
                    <a:pt x="9448" y="8913"/>
                    <a:pt x="9635" y="8880"/>
                    <a:pt x="9821" y="8858"/>
                  </a:cubicBezTo>
                  <a:cubicBezTo>
                    <a:pt x="9974" y="8825"/>
                    <a:pt x="10127" y="8814"/>
                    <a:pt x="10281" y="8793"/>
                  </a:cubicBezTo>
                  <a:cubicBezTo>
                    <a:pt x="10302" y="8793"/>
                    <a:pt x="10336" y="8781"/>
                    <a:pt x="10368" y="8781"/>
                  </a:cubicBezTo>
                  <a:cubicBezTo>
                    <a:pt x="10324" y="8617"/>
                    <a:pt x="10281" y="8464"/>
                    <a:pt x="10248" y="8299"/>
                  </a:cubicBezTo>
                  <a:cubicBezTo>
                    <a:pt x="10215" y="8136"/>
                    <a:pt x="10193" y="7960"/>
                    <a:pt x="10204" y="7796"/>
                  </a:cubicBezTo>
                  <a:cubicBezTo>
                    <a:pt x="10215" y="7621"/>
                    <a:pt x="10248" y="7457"/>
                    <a:pt x="10314" y="7303"/>
                  </a:cubicBezTo>
                  <a:cubicBezTo>
                    <a:pt x="10390" y="7150"/>
                    <a:pt x="10489" y="7007"/>
                    <a:pt x="10620" y="6909"/>
                  </a:cubicBezTo>
                  <a:lnTo>
                    <a:pt x="10784" y="6712"/>
                  </a:lnTo>
                  <a:cubicBezTo>
                    <a:pt x="10577" y="6701"/>
                    <a:pt x="10380" y="6613"/>
                    <a:pt x="10204" y="6493"/>
                  </a:cubicBezTo>
                  <a:close/>
                  <a:moveTo>
                    <a:pt x="2913" y="7720"/>
                  </a:moveTo>
                  <a:cubicBezTo>
                    <a:pt x="2310" y="7861"/>
                    <a:pt x="1741" y="8124"/>
                    <a:pt x="1139" y="8124"/>
                  </a:cubicBezTo>
                  <a:lnTo>
                    <a:pt x="1029" y="8124"/>
                  </a:lnTo>
                  <a:cubicBezTo>
                    <a:pt x="898" y="8124"/>
                    <a:pt x="777" y="8080"/>
                    <a:pt x="668" y="8037"/>
                  </a:cubicBezTo>
                  <a:cubicBezTo>
                    <a:pt x="449" y="7971"/>
                    <a:pt x="241" y="7873"/>
                    <a:pt x="55" y="7730"/>
                  </a:cubicBezTo>
                  <a:lnTo>
                    <a:pt x="55" y="7730"/>
                  </a:lnTo>
                  <a:cubicBezTo>
                    <a:pt x="0" y="8289"/>
                    <a:pt x="153" y="9121"/>
                    <a:pt x="745" y="9121"/>
                  </a:cubicBezTo>
                  <a:cubicBezTo>
                    <a:pt x="843" y="9121"/>
                    <a:pt x="952" y="9099"/>
                    <a:pt x="1073" y="9044"/>
                  </a:cubicBezTo>
                  <a:cubicBezTo>
                    <a:pt x="1325" y="8934"/>
                    <a:pt x="1544" y="8759"/>
                    <a:pt x="1806" y="8715"/>
                  </a:cubicBezTo>
                  <a:cubicBezTo>
                    <a:pt x="2124" y="9143"/>
                    <a:pt x="2650" y="9384"/>
                    <a:pt x="3186" y="9438"/>
                  </a:cubicBezTo>
                  <a:cubicBezTo>
                    <a:pt x="3273" y="9449"/>
                    <a:pt x="3361" y="9460"/>
                    <a:pt x="3460" y="9460"/>
                  </a:cubicBezTo>
                  <a:cubicBezTo>
                    <a:pt x="3898" y="9460"/>
                    <a:pt x="4346" y="9350"/>
                    <a:pt x="4752" y="9175"/>
                  </a:cubicBezTo>
                  <a:cubicBezTo>
                    <a:pt x="5190" y="9000"/>
                    <a:pt x="5628" y="8749"/>
                    <a:pt x="6098" y="8715"/>
                  </a:cubicBezTo>
                  <a:lnTo>
                    <a:pt x="6186" y="8715"/>
                  </a:lnTo>
                  <a:cubicBezTo>
                    <a:pt x="6547" y="8715"/>
                    <a:pt x="6908" y="8847"/>
                    <a:pt x="7237" y="9011"/>
                  </a:cubicBezTo>
                  <a:cubicBezTo>
                    <a:pt x="7467" y="9121"/>
                    <a:pt x="7697" y="9209"/>
                    <a:pt x="7927" y="9274"/>
                  </a:cubicBezTo>
                  <a:cubicBezTo>
                    <a:pt x="7938" y="9263"/>
                    <a:pt x="7949" y="9263"/>
                    <a:pt x="7959" y="9252"/>
                  </a:cubicBezTo>
                  <a:cubicBezTo>
                    <a:pt x="7905" y="9175"/>
                    <a:pt x="7839" y="9099"/>
                    <a:pt x="7774" y="9033"/>
                  </a:cubicBezTo>
                  <a:cubicBezTo>
                    <a:pt x="7642" y="8880"/>
                    <a:pt x="7500" y="8737"/>
                    <a:pt x="7346" y="8606"/>
                  </a:cubicBezTo>
                  <a:cubicBezTo>
                    <a:pt x="7281" y="8552"/>
                    <a:pt x="7204" y="8486"/>
                    <a:pt x="7139" y="8431"/>
                  </a:cubicBezTo>
                  <a:cubicBezTo>
                    <a:pt x="6679" y="8355"/>
                    <a:pt x="6241" y="8223"/>
                    <a:pt x="5792" y="8080"/>
                  </a:cubicBezTo>
                  <a:cubicBezTo>
                    <a:pt x="5693" y="8190"/>
                    <a:pt x="5573" y="8299"/>
                    <a:pt x="5453" y="8387"/>
                  </a:cubicBezTo>
                  <a:cubicBezTo>
                    <a:pt x="5080" y="8694"/>
                    <a:pt x="4587" y="8968"/>
                    <a:pt x="4171" y="8968"/>
                  </a:cubicBezTo>
                  <a:cubicBezTo>
                    <a:pt x="4149" y="8968"/>
                    <a:pt x="4139" y="8956"/>
                    <a:pt x="4117" y="8956"/>
                  </a:cubicBezTo>
                  <a:cubicBezTo>
                    <a:pt x="4127" y="8956"/>
                    <a:pt x="4139" y="8956"/>
                    <a:pt x="4149" y="8946"/>
                  </a:cubicBezTo>
                  <a:lnTo>
                    <a:pt x="4149" y="8946"/>
                  </a:lnTo>
                  <a:cubicBezTo>
                    <a:pt x="4007" y="8968"/>
                    <a:pt x="3854" y="8978"/>
                    <a:pt x="3711" y="8978"/>
                  </a:cubicBezTo>
                  <a:cubicBezTo>
                    <a:pt x="3449" y="8978"/>
                    <a:pt x="3186" y="8946"/>
                    <a:pt x="2934" y="8869"/>
                  </a:cubicBezTo>
                  <a:cubicBezTo>
                    <a:pt x="2682" y="8793"/>
                    <a:pt x="2409" y="8617"/>
                    <a:pt x="2419" y="8355"/>
                  </a:cubicBezTo>
                  <a:cubicBezTo>
                    <a:pt x="2431" y="8201"/>
                    <a:pt x="2529" y="8080"/>
                    <a:pt x="2638" y="7982"/>
                  </a:cubicBezTo>
                  <a:lnTo>
                    <a:pt x="2638" y="7971"/>
                  </a:lnTo>
                  <a:cubicBezTo>
                    <a:pt x="2726" y="7883"/>
                    <a:pt x="2814" y="7796"/>
                    <a:pt x="2913" y="7720"/>
                  </a:cubicBezTo>
                  <a:close/>
                </a:path>
              </a:pathLst>
            </a:custGeom>
            <a:solidFill>
              <a:schemeClr val="dk1">
                <a:alpha val="4592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45" name="Rect 0"/>
            <p:cNvSpPr>
              <a:spLocks/>
            </p:cNvSpPr>
            <p:nvPr/>
          </p:nvSpPr>
          <p:spPr>
            <a:xfrm rot="0">
              <a:off x="8252460" y="2784475"/>
              <a:ext cx="17780" cy="1905"/>
            </a:xfrm>
            <a:custGeom>
              <a:gdLst>
                <a:gd fmla="*/ 592 w 604" name="TX0"/>
                <a:gd fmla="*/ 1 h 35" name="TY0"/>
                <a:gd fmla="*/ 0 w 604" name="TX1"/>
                <a:gd fmla="*/ 23 h 35" name="TY1"/>
                <a:gd fmla="*/ 252 w 604" name="TX2"/>
                <a:gd fmla="*/ 33 h 35" name="TY2"/>
                <a:gd fmla="*/ 460 w 604" name="TX3"/>
                <a:gd fmla="*/ 23 h 35" name="TY3"/>
                <a:gd fmla="*/ 602 w 604" name="TX4"/>
                <a:gd fmla="*/ 1 h 35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604" h="35">
                  <a:moveTo>
                    <a:pt x="592" y="1"/>
                  </a:moveTo>
                  <a:cubicBezTo>
                    <a:pt x="394" y="1"/>
                    <a:pt x="197" y="11"/>
                    <a:pt x="0" y="23"/>
                  </a:cubicBezTo>
                  <a:cubicBezTo>
                    <a:pt x="76" y="33"/>
                    <a:pt x="164" y="33"/>
                    <a:pt x="252" y="33"/>
                  </a:cubicBezTo>
                  <a:cubicBezTo>
                    <a:pt x="317" y="33"/>
                    <a:pt x="394" y="33"/>
                    <a:pt x="460" y="23"/>
                  </a:cubicBezTo>
                  <a:cubicBezTo>
                    <a:pt x="504" y="11"/>
                    <a:pt x="548" y="11"/>
                    <a:pt x="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46" name="Rect 0"/>
            <p:cNvSpPr>
              <a:spLocks/>
            </p:cNvSpPr>
            <p:nvPr/>
          </p:nvSpPr>
          <p:spPr>
            <a:xfrm rot="0">
              <a:off x="8574405" y="2729865"/>
              <a:ext cx="5715" cy="19685"/>
            </a:xfrm>
            <a:custGeom>
              <a:gdLst>
                <a:gd fmla="*/ 186 w 188" name="TX0"/>
                <a:gd fmla="*/ 1 h 670" name="TY0"/>
                <a:gd fmla="*/ 1 w 188" name="TX1"/>
                <a:gd fmla="*/ 668 h 670" name="TY1"/>
                <a:gd fmla="*/ 186 w 188" name="TX2"/>
                <a:gd fmla="*/ 1 h 670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188" h="670">
                  <a:moveTo>
                    <a:pt x="186" y="1"/>
                  </a:moveTo>
                  <a:cubicBezTo>
                    <a:pt x="143" y="231"/>
                    <a:pt x="77" y="460"/>
                    <a:pt x="1" y="668"/>
                  </a:cubicBezTo>
                  <a:cubicBezTo>
                    <a:pt x="88" y="450"/>
                    <a:pt x="143" y="231"/>
                    <a:pt x="186" y="1"/>
                  </a:cubicBezTo>
                  <a:close/>
                </a:path>
              </a:pathLst>
            </a:custGeom>
            <a:solidFill>
              <a:srgbClr val="4F2F2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47" name="Rect 0"/>
            <p:cNvSpPr>
              <a:spLocks/>
            </p:cNvSpPr>
            <p:nvPr/>
          </p:nvSpPr>
          <p:spPr>
            <a:xfrm rot="0">
              <a:off x="8237855" y="2608580"/>
              <a:ext cx="344805" cy="242570"/>
            </a:xfrm>
            <a:custGeom>
              <a:gdLst>
                <a:gd fmla="*/ 11672 w 11958" name="TX0"/>
                <a:gd fmla="*/ 1709 h 8401" name="TY0"/>
                <a:gd fmla="*/ 11669 w 11958" name="TX1"/>
                <a:gd fmla="*/ 1716 h 8401" name="TY1"/>
                <a:gd fmla="*/ 11669 w 11958" name="TX2"/>
                <a:gd fmla="*/ 1716 h 8401" name="TY2"/>
                <a:gd fmla="*/ 11672 w 11958" name="TX3"/>
                <a:gd fmla="*/ 1709 h 8401" name="TY3"/>
                <a:gd fmla="*/ 7490 w 11958" name="TX5"/>
                <a:gd fmla="*/ 1 h 8401" name="TY5"/>
                <a:gd fmla="*/ 5803 w 11958" name="TX6"/>
                <a:gd fmla="*/ 899 h 8401" name="TY6"/>
                <a:gd fmla="*/ 5945 w 11958" name="TX7"/>
                <a:gd fmla="*/ 527 h 8401" name="TY7"/>
                <a:gd fmla="*/ 5945 w 11958" name="TX8"/>
                <a:gd fmla="*/ 527 h 8401" name="TY8"/>
                <a:gd fmla="*/ 4697 w 11958" name="TX9"/>
                <a:gd fmla="*/ 1523 h 8401" name="TY9"/>
                <a:gd fmla="*/ 3898 w 11958" name="TX10"/>
                <a:gd fmla="*/ 2694 h 8401" name="TY10"/>
                <a:gd fmla="*/ 4008 w 11958" name="TX11"/>
                <a:gd fmla="*/ 2037 h 8401" name="TY11"/>
                <a:gd fmla="*/ 4008 w 11958" name="TX12"/>
                <a:gd fmla="*/ 2037 h 8401" name="TY12"/>
                <a:gd fmla="*/ 2529 w 11958" name="TX13"/>
                <a:gd fmla="*/ 3144 h 8401" name="TY13"/>
                <a:gd fmla="*/ 1709 w 11958" name="TX14"/>
                <a:gd fmla="*/ 2081 h 8401" name="TY14"/>
                <a:gd fmla="*/ 1709 w 11958" name="TX15"/>
                <a:gd fmla="*/ 2081 h 8401" name="TY15"/>
                <a:gd fmla="*/ 1938 w 11958" name="TX16"/>
                <a:gd fmla="*/ 3461 h 8401" name="TY16"/>
                <a:gd fmla="*/ 1916 w 11958" name="TX17"/>
                <a:gd fmla="*/ 3494 h 8401" name="TY17"/>
                <a:gd fmla="*/ 1928 w 11958" name="TX18"/>
                <a:gd fmla="*/ 3735 h 8401" name="TY18"/>
                <a:gd fmla="*/ 1653 w 11958" name="TX19"/>
                <a:gd fmla="*/ 4830 h 8401" name="TY19"/>
                <a:gd fmla="*/ 1358 w 11958" name="TX20"/>
                <a:gd fmla="*/ 5234 h 8401" name="TY20"/>
                <a:gd fmla="*/ 1216 w 11958" name="TX21"/>
                <a:gd fmla="*/ 5388 h 8401" name="TY21"/>
                <a:gd fmla="*/ 898 w 11958" name="TX22"/>
                <a:gd fmla="*/ 5650 h 8401" name="TY22"/>
                <a:gd fmla="*/ 811 w 11958" name="TX23"/>
                <a:gd fmla="*/ 5706 h 8401" name="TY23"/>
                <a:gd fmla="*/ 712 w 11958" name="TX24"/>
                <a:gd fmla="*/ 5749 h 8401" name="TY24"/>
                <a:gd fmla="*/ 624 w 11958" name="TX25"/>
                <a:gd fmla="*/ 5793 h 8401" name="TY25"/>
                <a:gd fmla="*/ 580 w 11958" name="TX26"/>
                <a:gd fmla="*/ 5815 h 8401" name="TY26"/>
                <a:gd fmla="*/ 526 w 11958" name="TX27"/>
                <a:gd fmla="*/ 5837 h 8401" name="TY27"/>
                <a:gd fmla="*/ 143 w 11958" name="TX28"/>
                <a:gd fmla="*/ 5968 h 8401" name="TY28"/>
                <a:gd fmla="*/ 1 w 11958" name="TX29"/>
                <a:gd fmla="*/ 6012 h 8401" name="TY29"/>
                <a:gd fmla="*/ 504 w 11958" name="TX30"/>
                <a:gd fmla="*/ 6144 h 8401" name="TY30"/>
                <a:gd fmla="*/ 1096 w 11958" name="TX31"/>
                <a:gd fmla="*/ 6122 h 8401" name="TY31"/>
                <a:gd fmla="*/ 1117 w 11958" name="TX32"/>
                <a:gd fmla="*/ 6122 h 8401" name="TY32"/>
                <a:gd fmla="*/ 1183 w 11958" name="TX33"/>
                <a:gd fmla="*/ 6100 h 8401" name="TY33"/>
                <a:gd fmla="*/ 1271 w 11958" name="TX34"/>
                <a:gd fmla="*/ 6088 h 8401" name="TY34"/>
                <a:gd fmla="*/ 2628 w 11958" name="TX35"/>
                <a:gd fmla="*/ 5925 h 8401" name="TY35"/>
                <a:gd fmla="*/ 3986 w 11958" name="TX36"/>
                <a:gd fmla="*/ 5837 h 8401" name="TY36"/>
                <a:gd fmla="*/ 4095 w 11958" name="TX37"/>
                <a:gd fmla="*/ 4928 h 8401" name="TY37"/>
                <a:gd fmla="*/ 4413 w 11958" name="TX38"/>
                <a:gd fmla="*/ 4063 h 8401" name="TY38"/>
                <a:gd fmla="*/ 5628 w 11958" name="TX39"/>
                <a:gd fmla="*/ 2684 h 8401" name="TY39"/>
                <a:gd fmla="*/ 7237 w 11958" name="TX40"/>
                <a:gd fmla="*/ 2059 h 8401" name="TY40"/>
                <a:gd fmla="*/ 8212 w 11958" name="TX41"/>
                <a:gd fmla="*/ 1917 h 8401" name="TY41"/>
                <a:gd fmla="*/ 8344 w 11958" name="TX42"/>
                <a:gd fmla="*/ 1917 h 8401" name="TY42"/>
                <a:gd fmla="*/ 10752 w 11958" name="TX43"/>
                <a:gd fmla="*/ 3385 h 8401" name="TY43"/>
                <a:gd fmla="*/ 10621 w 11958" name="TX44"/>
                <a:gd fmla="*/ 4578 h 8401" name="TY44"/>
                <a:gd fmla="*/ 9898 w 11958" name="TX45"/>
                <a:gd fmla="*/ 5037 h 8401" name="TY45"/>
                <a:gd fmla="*/ 9241 w 11958" name="TX46"/>
                <a:gd fmla="*/ 5114 h 8401" name="TY46"/>
                <a:gd fmla="*/ 9460 w 11958" name="TX47"/>
                <a:gd fmla="*/ 4786 h 8401" name="TY47"/>
                <a:gd fmla="*/ 9460 w 11958" name="TX48"/>
                <a:gd fmla="*/ 4786 h 8401" name="TY48"/>
                <a:gd fmla="*/ 8245 w 11958" name="TX49"/>
                <a:gd fmla="*/ 5300 h 8401" name="TY49"/>
                <a:gd fmla="*/ 8726 w 11958" name="TX50"/>
                <a:gd fmla="*/ 4523 h 8401" name="TY50"/>
                <a:gd fmla="*/ 8726 w 11958" name="TX51"/>
                <a:gd fmla="*/ 4523 h 8401" name="TY51"/>
                <a:gd fmla="*/ 6974 w 11958" name="TX52"/>
                <a:gd fmla="*/ 5925 h 8401" name="TY52"/>
                <a:gd fmla="*/ 7281 w 11958" name="TX53"/>
                <a:gd fmla="*/ 4939 h 8401" name="TY53"/>
                <a:gd fmla="*/ 7281 w 11958" name="TX54"/>
                <a:gd fmla="*/ 4939 h 8401" name="TY54"/>
                <a:gd fmla="*/ 6230 w 11958" name="TX55"/>
                <a:gd fmla="*/ 5728 h 8401" name="TY55"/>
                <a:gd fmla="*/ 5639 w 11958" name="TX56"/>
                <a:gd fmla="*/ 6932 h 8401" name="TY56"/>
                <a:gd fmla="*/ 4785 w 11958" name="TX57"/>
                <a:gd fmla="*/ 7818 h 8401" name="TY57"/>
                <a:gd fmla="*/ 4347 w 11958" name="TX58"/>
                <a:gd fmla="*/ 7840 h 8401" name="TY58"/>
                <a:gd fmla="*/ 2880 w 11958" name="TX59"/>
                <a:gd fmla="*/ 7742 h 8401" name="TY59"/>
                <a:gd fmla="*/ 2880 w 11958" name="TX60"/>
                <a:gd fmla="*/ 7742 h 8401" name="TY60"/>
                <a:gd fmla="*/ 4490 w 11958" name="TX61"/>
                <a:gd fmla="*/ 8158 h 8401" name="TY61"/>
                <a:gd fmla="*/ 6570 w 11958" name="TX62"/>
                <a:gd fmla="*/ 8399 h 8401" name="TY62"/>
                <a:gd fmla="*/ 8212 w 11958" name="TX63"/>
                <a:gd fmla="*/ 8114 h 8401" name="TY63"/>
                <a:gd fmla="*/ 8891 w 11958" name="TX64"/>
                <a:gd fmla="*/ 7621 h 8401" name="TY64"/>
                <a:gd fmla="*/ 9000 w 11958" name="TX65"/>
                <a:gd fmla="*/ 7249 h 8401" name="TY65"/>
                <a:gd fmla="*/ 8814 w 11958" name="TX66"/>
                <a:gd fmla="*/ 6833 h 8401" name="TY66"/>
                <a:gd fmla="*/ 9646 w 11958" name="TX67"/>
                <a:gd fmla="*/ 6636 h 8401" name="TY67"/>
                <a:gd fmla="*/ 10621 w 11958" name="TX68"/>
                <a:gd fmla="*/ 6220 h 8401" name="TY68"/>
                <a:gd fmla="*/ 10631 w 11958" name="TX69"/>
                <a:gd fmla="*/ 6220 h 8401" name="TY69"/>
                <a:gd fmla="*/ 11694 w 11958" name="TX70"/>
                <a:gd fmla="*/ 4895 h 8401" name="TY70"/>
                <a:gd fmla="*/ 11879 w 11958" name="TX71"/>
                <a:gd fmla="*/ 4227 h 8401" name="TY71"/>
                <a:gd fmla="*/ 11879 w 11958" name="TX72"/>
                <a:gd fmla="*/ 3023 h 8401" name="TY72"/>
                <a:gd fmla="*/ 11669 w 11958" name="TX73"/>
                <a:gd fmla="*/ 1716 h 8401" name="TY73"/>
                <a:gd fmla="*/ 11669 w 11958" name="TX74"/>
                <a:gd fmla="*/ 1716 h 8401" name="TY74"/>
                <a:gd fmla="*/ 11584 w 11958" name="TX75"/>
                <a:gd fmla="*/ 2333 h 8401" name="TY75"/>
                <a:gd fmla="*/ 11168 w 11958" name="TX76"/>
                <a:gd fmla="*/ 1239 h 8401" name="TY76"/>
                <a:gd fmla="*/ 11168 w 11958" name="TX77"/>
                <a:gd fmla="*/ 1239 h 8401" name="TY77"/>
                <a:gd fmla="*/ 11256 w 11958" name="TX78"/>
                <a:gd fmla="*/ 1961 h 8401" name="TY78"/>
                <a:gd fmla="*/ 10862 w 11958" name="TX79"/>
                <a:gd fmla="*/ 1337 h 8401" name="TY79"/>
                <a:gd fmla="*/ 10621 w 11958" name="TX80"/>
                <a:gd fmla="*/ 1665 h 8401" name="TY80"/>
                <a:gd fmla="*/ 8332 w 11958" name="TX81"/>
                <a:gd fmla="*/ 45 h 8401" name="TY81"/>
                <a:gd fmla="*/ 7533 w 11958" name="TX82"/>
                <a:gd fmla="*/ 198 h 8401" name="TY82"/>
                <a:gd fmla="*/ 7490 w 11958" name="TX83"/>
                <a:gd fmla="*/ 1 h 8401" name="TY8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</a:cxnLst>
              <a:rect l="l" t="t" r="r" b="b"/>
              <a:pathLst>
                <a:path w="11958" h="8401">
                  <a:moveTo>
                    <a:pt x="11672" y="1709"/>
                  </a:moveTo>
                  <a:cubicBezTo>
                    <a:pt x="11671" y="1711"/>
                    <a:pt x="11670" y="1714"/>
                    <a:pt x="11669" y="1716"/>
                  </a:cubicBezTo>
                  <a:lnTo>
                    <a:pt x="11669" y="1716"/>
                  </a:lnTo>
                  <a:cubicBezTo>
                    <a:pt x="11670" y="1714"/>
                    <a:pt x="11671" y="1711"/>
                    <a:pt x="11672" y="1709"/>
                  </a:cubicBezTo>
                  <a:close/>
                  <a:moveTo>
                    <a:pt x="7490" y="1"/>
                  </a:moveTo>
                  <a:cubicBezTo>
                    <a:pt x="6854" y="110"/>
                    <a:pt x="6252" y="428"/>
                    <a:pt x="5803" y="899"/>
                  </a:cubicBezTo>
                  <a:cubicBezTo>
                    <a:pt x="5847" y="779"/>
                    <a:pt x="5902" y="658"/>
                    <a:pt x="5945" y="527"/>
                  </a:cubicBezTo>
                  <a:lnTo>
                    <a:pt x="5945" y="527"/>
                  </a:lnTo>
                  <a:cubicBezTo>
                    <a:pt x="5825" y="844"/>
                    <a:pt x="4938" y="1173"/>
                    <a:pt x="4697" y="1523"/>
                  </a:cubicBezTo>
                  <a:cubicBezTo>
                    <a:pt x="4424" y="1917"/>
                    <a:pt x="4249" y="2333"/>
                    <a:pt x="3898" y="2694"/>
                  </a:cubicBezTo>
                  <a:cubicBezTo>
                    <a:pt x="3931" y="2475"/>
                    <a:pt x="3975" y="2256"/>
                    <a:pt x="4008" y="2037"/>
                  </a:cubicBezTo>
                  <a:lnTo>
                    <a:pt x="4008" y="2037"/>
                  </a:lnTo>
                  <a:cubicBezTo>
                    <a:pt x="3405" y="2213"/>
                    <a:pt x="2869" y="2618"/>
                    <a:pt x="2529" y="3144"/>
                  </a:cubicBezTo>
                  <a:cubicBezTo>
                    <a:pt x="2288" y="2771"/>
                    <a:pt x="2015" y="2410"/>
                    <a:pt x="1709" y="2081"/>
                  </a:cubicBezTo>
                  <a:lnTo>
                    <a:pt x="1709" y="2081"/>
                  </a:lnTo>
                  <a:cubicBezTo>
                    <a:pt x="1928" y="2497"/>
                    <a:pt x="2015" y="2990"/>
                    <a:pt x="1938" y="3461"/>
                  </a:cubicBezTo>
                  <a:cubicBezTo>
                    <a:pt x="1938" y="3472"/>
                    <a:pt x="1928" y="3483"/>
                    <a:pt x="1916" y="3494"/>
                  </a:cubicBezTo>
                  <a:cubicBezTo>
                    <a:pt x="1928" y="3570"/>
                    <a:pt x="1928" y="3647"/>
                    <a:pt x="1928" y="3735"/>
                  </a:cubicBezTo>
                  <a:cubicBezTo>
                    <a:pt x="1928" y="4118"/>
                    <a:pt x="1840" y="4490"/>
                    <a:pt x="1653" y="4830"/>
                  </a:cubicBezTo>
                  <a:cubicBezTo>
                    <a:pt x="1577" y="4972"/>
                    <a:pt x="1468" y="5114"/>
                    <a:pt x="1358" y="5234"/>
                  </a:cubicBezTo>
                  <a:cubicBezTo>
                    <a:pt x="1314" y="5290"/>
                    <a:pt x="1271" y="5333"/>
                    <a:pt x="1216" y="5388"/>
                  </a:cubicBezTo>
                  <a:cubicBezTo>
                    <a:pt x="1117" y="5487"/>
                    <a:pt x="1018" y="5574"/>
                    <a:pt x="898" y="5650"/>
                  </a:cubicBezTo>
                  <a:cubicBezTo>
                    <a:pt x="865" y="5662"/>
                    <a:pt x="843" y="5684"/>
                    <a:pt x="811" y="5706"/>
                  </a:cubicBezTo>
                  <a:lnTo>
                    <a:pt x="712" y="5749"/>
                  </a:lnTo>
                  <a:lnTo>
                    <a:pt x="624" y="5793"/>
                  </a:lnTo>
                  <a:cubicBezTo>
                    <a:pt x="602" y="5804"/>
                    <a:pt x="592" y="5815"/>
                    <a:pt x="580" y="5815"/>
                  </a:cubicBezTo>
                  <a:lnTo>
                    <a:pt x="526" y="5837"/>
                  </a:lnTo>
                  <a:cubicBezTo>
                    <a:pt x="405" y="5891"/>
                    <a:pt x="274" y="5935"/>
                    <a:pt x="143" y="5968"/>
                  </a:cubicBezTo>
                  <a:cubicBezTo>
                    <a:pt x="99" y="5979"/>
                    <a:pt x="44" y="6001"/>
                    <a:pt x="1" y="6012"/>
                  </a:cubicBezTo>
                  <a:cubicBezTo>
                    <a:pt x="164" y="6067"/>
                    <a:pt x="329" y="6110"/>
                    <a:pt x="504" y="6144"/>
                  </a:cubicBezTo>
                  <a:cubicBezTo>
                    <a:pt x="701" y="6132"/>
                    <a:pt x="898" y="6122"/>
                    <a:pt x="1096" y="6122"/>
                  </a:cubicBezTo>
                  <a:lnTo>
                    <a:pt x="1117" y="6122"/>
                  </a:lnTo>
                  <a:lnTo>
                    <a:pt x="1183" y="6100"/>
                  </a:lnTo>
                  <a:lnTo>
                    <a:pt x="1271" y="6088"/>
                  </a:lnTo>
                  <a:cubicBezTo>
                    <a:pt x="1719" y="6012"/>
                    <a:pt x="2168" y="5957"/>
                    <a:pt x="2628" y="5925"/>
                  </a:cubicBezTo>
                  <a:cubicBezTo>
                    <a:pt x="3077" y="5891"/>
                    <a:pt x="3537" y="5859"/>
                    <a:pt x="3986" y="5837"/>
                  </a:cubicBezTo>
                  <a:cubicBezTo>
                    <a:pt x="3986" y="5530"/>
                    <a:pt x="4018" y="5224"/>
                    <a:pt x="4095" y="4928"/>
                  </a:cubicBezTo>
                  <a:cubicBezTo>
                    <a:pt x="4161" y="4633"/>
                    <a:pt x="4271" y="4337"/>
                    <a:pt x="4413" y="4063"/>
                  </a:cubicBezTo>
                  <a:cubicBezTo>
                    <a:pt x="4697" y="3516"/>
                    <a:pt x="5113" y="3034"/>
                    <a:pt x="5628" y="2684"/>
                  </a:cubicBezTo>
                  <a:cubicBezTo>
                    <a:pt x="6099" y="2355"/>
                    <a:pt x="6668" y="2147"/>
                    <a:pt x="7237" y="2059"/>
                  </a:cubicBezTo>
                  <a:cubicBezTo>
                    <a:pt x="7555" y="1961"/>
                    <a:pt x="7884" y="1917"/>
                    <a:pt x="8212" y="1917"/>
                  </a:cubicBezTo>
                  <a:lnTo>
                    <a:pt x="8344" y="1917"/>
                  </a:lnTo>
                  <a:cubicBezTo>
                    <a:pt x="9219" y="1950"/>
                    <a:pt x="10347" y="2596"/>
                    <a:pt x="10752" y="3385"/>
                  </a:cubicBezTo>
                  <a:cubicBezTo>
                    <a:pt x="10982" y="3833"/>
                    <a:pt x="10949" y="4195"/>
                    <a:pt x="10621" y="4578"/>
                  </a:cubicBezTo>
                  <a:cubicBezTo>
                    <a:pt x="10434" y="4786"/>
                    <a:pt x="10171" y="4950"/>
                    <a:pt x="9898" y="5037"/>
                  </a:cubicBezTo>
                  <a:cubicBezTo>
                    <a:pt x="9821" y="5071"/>
                    <a:pt x="9252" y="5103"/>
                    <a:pt x="9241" y="5114"/>
                  </a:cubicBezTo>
                  <a:cubicBezTo>
                    <a:pt x="9307" y="5005"/>
                    <a:pt x="9383" y="4895"/>
                    <a:pt x="9460" y="4786"/>
                  </a:cubicBezTo>
                  <a:lnTo>
                    <a:pt x="9460" y="4786"/>
                  </a:lnTo>
                  <a:cubicBezTo>
                    <a:pt x="9022" y="4840"/>
                    <a:pt x="8595" y="5027"/>
                    <a:pt x="8245" y="5300"/>
                  </a:cubicBezTo>
                  <a:cubicBezTo>
                    <a:pt x="8409" y="5037"/>
                    <a:pt x="8562" y="4786"/>
                    <a:pt x="8726" y="4523"/>
                  </a:cubicBezTo>
                  <a:lnTo>
                    <a:pt x="8726" y="4523"/>
                  </a:lnTo>
                  <a:cubicBezTo>
                    <a:pt x="7982" y="4775"/>
                    <a:pt x="7193" y="5180"/>
                    <a:pt x="6974" y="5925"/>
                  </a:cubicBezTo>
                  <a:cubicBezTo>
                    <a:pt x="6986" y="5574"/>
                    <a:pt x="7095" y="5234"/>
                    <a:pt x="7281" y="4939"/>
                  </a:cubicBezTo>
                  <a:lnTo>
                    <a:pt x="7281" y="4939"/>
                  </a:lnTo>
                  <a:cubicBezTo>
                    <a:pt x="6854" y="5059"/>
                    <a:pt x="6493" y="5366"/>
                    <a:pt x="6230" y="5728"/>
                  </a:cubicBezTo>
                  <a:cubicBezTo>
                    <a:pt x="5967" y="6100"/>
                    <a:pt x="5803" y="6516"/>
                    <a:pt x="5639" y="6932"/>
                  </a:cubicBezTo>
                  <a:cubicBezTo>
                    <a:pt x="5453" y="7468"/>
                    <a:pt x="5322" y="7731"/>
                    <a:pt x="4785" y="7818"/>
                  </a:cubicBezTo>
                  <a:cubicBezTo>
                    <a:pt x="4643" y="7840"/>
                    <a:pt x="4500" y="7840"/>
                    <a:pt x="4347" y="7840"/>
                  </a:cubicBezTo>
                  <a:cubicBezTo>
                    <a:pt x="3855" y="7840"/>
                    <a:pt x="3329" y="7753"/>
                    <a:pt x="2880" y="7742"/>
                  </a:cubicBezTo>
                  <a:lnTo>
                    <a:pt x="2880" y="7742"/>
                  </a:lnTo>
                  <a:cubicBezTo>
                    <a:pt x="3417" y="7862"/>
                    <a:pt x="3942" y="8049"/>
                    <a:pt x="4490" y="8158"/>
                  </a:cubicBezTo>
                  <a:cubicBezTo>
                    <a:pt x="5168" y="8290"/>
                    <a:pt x="5869" y="8399"/>
                    <a:pt x="6570" y="8399"/>
                  </a:cubicBezTo>
                  <a:cubicBezTo>
                    <a:pt x="7128" y="8399"/>
                    <a:pt x="7687" y="8322"/>
                    <a:pt x="8212" y="8114"/>
                  </a:cubicBezTo>
                  <a:cubicBezTo>
                    <a:pt x="8475" y="8015"/>
                    <a:pt x="8738" y="7862"/>
                    <a:pt x="8891" y="7621"/>
                  </a:cubicBezTo>
                  <a:cubicBezTo>
                    <a:pt x="8957" y="7512"/>
                    <a:pt x="9000" y="7380"/>
                    <a:pt x="9000" y="7249"/>
                  </a:cubicBezTo>
                  <a:cubicBezTo>
                    <a:pt x="9000" y="7096"/>
                    <a:pt x="8945" y="6942"/>
                    <a:pt x="8814" y="6833"/>
                  </a:cubicBezTo>
                  <a:cubicBezTo>
                    <a:pt x="9099" y="6779"/>
                    <a:pt x="9373" y="6723"/>
                    <a:pt x="9646" y="6636"/>
                  </a:cubicBezTo>
                  <a:cubicBezTo>
                    <a:pt x="9986" y="6538"/>
                    <a:pt x="10314" y="6406"/>
                    <a:pt x="10621" y="6220"/>
                  </a:cubicBezTo>
                  <a:lnTo>
                    <a:pt x="10631" y="6220"/>
                  </a:lnTo>
                  <a:cubicBezTo>
                    <a:pt x="11124" y="5903"/>
                    <a:pt x="11475" y="5432"/>
                    <a:pt x="11694" y="4895"/>
                  </a:cubicBezTo>
                  <a:cubicBezTo>
                    <a:pt x="11770" y="4687"/>
                    <a:pt x="11836" y="4458"/>
                    <a:pt x="11879" y="4227"/>
                  </a:cubicBezTo>
                  <a:cubicBezTo>
                    <a:pt x="11957" y="3823"/>
                    <a:pt x="11913" y="3439"/>
                    <a:pt x="11879" y="3023"/>
                  </a:cubicBezTo>
                  <a:cubicBezTo>
                    <a:pt x="11858" y="2741"/>
                    <a:pt x="11578" y="1964"/>
                    <a:pt x="11669" y="1716"/>
                  </a:cubicBezTo>
                  <a:lnTo>
                    <a:pt x="11669" y="1716"/>
                  </a:lnTo>
                  <a:cubicBezTo>
                    <a:pt x="11594" y="1911"/>
                    <a:pt x="11563" y="2127"/>
                    <a:pt x="11584" y="2333"/>
                  </a:cubicBezTo>
                  <a:cubicBezTo>
                    <a:pt x="11529" y="1939"/>
                    <a:pt x="11387" y="1567"/>
                    <a:pt x="11168" y="1239"/>
                  </a:cubicBezTo>
                  <a:lnTo>
                    <a:pt x="11168" y="1239"/>
                  </a:lnTo>
                  <a:cubicBezTo>
                    <a:pt x="11157" y="1479"/>
                    <a:pt x="11179" y="1731"/>
                    <a:pt x="11256" y="1961"/>
                  </a:cubicBezTo>
                  <a:lnTo>
                    <a:pt x="10862" y="1337"/>
                  </a:lnTo>
                  <a:cubicBezTo>
                    <a:pt x="10752" y="1414"/>
                    <a:pt x="10665" y="1534"/>
                    <a:pt x="10621" y="1665"/>
                  </a:cubicBezTo>
                  <a:cubicBezTo>
                    <a:pt x="10336" y="702"/>
                    <a:pt x="9329" y="45"/>
                    <a:pt x="8332" y="45"/>
                  </a:cubicBezTo>
                  <a:cubicBezTo>
                    <a:pt x="8059" y="45"/>
                    <a:pt x="7796" y="100"/>
                    <a:pt x="7533" y="198"/>
                  </a:cubicBezTo>
                  <a:cubicBezTo>
                    <a:pt x="7555" y="132"/>
                    <a:pt x="7533" y="56"/>
                    <a:pt x="7490" y="1"/>
                  </a:cubicBezTo>
                  <a:close/>
                </a:path>
              </a:pathLst>
            </a:custGeom>
            <a:solidFill>
              <a:schemeClr val="dk1">
                <a:alpha val="4592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48" name="Rect 0"/>
            <p:cNvSpPr>
              <a:spLocks/>
            </p:cNvSpPr>
            <p:nvPr/>
          </p:nvSpPr>
          <p:spPr>
            <a:xfrm rot="0">
              <a:off x="8205470" y="2821940"/>
              <a:ext cx="3810" cy="6985"/>
            </a:xfrm>
            <a:custGeom>
              <a:gdLst>
                <a:gd fmla="*/ 1 w 101" name="TX0"/>
                <a:gd fmla="*/ 0 h 221" name="TY0"/>
                <a:gd fmla="*/ 1 w 101" name="TX1"/>
                <a:gd fmla="*/ 0 h 221" name="TY1"/>
                <a:gd fmla="*/ 78 w 101" name="TX2"/>
                <a:gd fmla="*/ 219 h 221" name="TY2"/>
                <a:gd fmla="*/ 99 w 101" name="TX3"/>
                <a:gd fmla="*/ 209 h 221" name="TY3"/>
                <a:gd fmla="*/ 88 w 101" name="TX4"/>
                <a:gd fmla="*/ 197 h 221" name="TY4"/>
                <a:gd fmla="*/ 1 w 101" name="TX5"/>
                <a:gd fmla="*/ 0 h 221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101" h="221">
                  <a:moveTo>
                    <a:pt x="1" y="0"/>
                  </a:moveTo>
                  <a:lnTo>
                    <a:pt x="1" y="0"/>
                  </a:lnTo>
                  <a:cubicBezTo>
                    <a:pt x="12" y="77"/>
                    <a:pt x="44" y="143"/>
                    <a:pt x="78" y="219"/>
                  </a:cubicBezTo>
                  <a:cubicBezTo>
                    <a:pt x="88" y="219"/>
                    <a:pt x="88" y="209"/>
                    <a:pt x="99" y="209"/>
                  </a:cubicBezTo>
                  <a:cubicBezTo>
                    <a:pt x="99" y="197"/>
                    <a:pt x="88" y="197"/>
                    <a:pt x="88" y="197"/>
                  </a:cubicBezTo>
                  <a:cubicBezTo>
                    <a:pt x="56" y="132"/>
                    <a:pt x="22" y="7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49" name="Rect 0"/>
            <p:cNvSpPr>
              <a:spLocks/>
            </p:cNvSpPr>
            <p:nvPr/>
          </p:nvSpPr>
          <p:spPr>
            <a:xfrm rot="0">
              <a:off x="8131175" y="2664460"/>
              <a:ext cx="314325" cy="164465"/>
            </a:xfrm>
            <a:custGeom>
              <a:gdLst>
                <a:gd fmla="*/ 1194 w 10885" name="TX0"/>
                <a:gd fmla="*/ 0 h 5695" name="TY0"/>
                <a:gd fmla="*/ 898 w 10885" name="TX1"/>
                <a:gd fmla="*/ 394 h 5695" name="TY1"/>
                <a:gd fmla="*/ 789 w 10885" name="TX2"/>
                <a:gd fmla="*/ 887 h 5695" name="TY2"/>
                <a:gd fmla="*/ 833 w 10885" name="TX3"/>
                <a:gd fmla="*/ 1390 h 5695" name="TY3"/>
                <a:gd fmla="*/ 954 w 10885" name="TX4"/>
                <a:gd fmla="*/ 1862 h 5695" name="TY4"/>
                <a:gd fmla="*/ 1085 w 10885" name="TX5"/>
                <a:gd fmla="*/ 1840 h 5695" name="TY5"/>
                <a:gd fmla="*/ 1052 w 10885" name="TX6"/>
                <a:gd fmla="*/ 219 h 5695" name="TY6"/>
                <a:gd fmla="*/ 1194 w 10885" name="TX7"/>
                <a:gd fmla="*/ 0 h 5695" name="TY7"/>
                <a:gd fmla="*/ 669 w 10885" name="TX9"/>
                <a:gd fmla="*/ 1916 h 5695" name="TY9"/>
                <a:gd fmla="*/ 669 w 10885" name="TX10"/>
                <a:gd fmla="*/ 1916 h 5695" name="TY10"/>
                <a:gd fmla="*/ 395 w 10885" name="TX11"/>
                <a:gd fmla="*/ 1960 h 5695" name="TY11"/>
                <a:gd fmla="*/ 1 w 10885" name="TX12"/>
                <a:gd fmla="*/ 2025 h 5695" name="TY12"/>
                <a:gd fmla="*/ 669 w 10885" name="TX13"/>
                <a:gd fmla="*/ 1916 h 5695" name="TY13"/>
                <a:gd fmla="*/ 4884 w 10885" name="TX15"/>
                <a:gd fmla="*/ 3460 h 5695" name="TY15"/>
                <a:gd fmla="*/ 4095 w 10885" name="TX16"/>
                <a:gd fmla="*/ 3930 h 5695" name="TY16"/>
                <a:gd fmla="*/ 4216 w 10885" name="TX17"/>
                <a:gd fmla="*/ 3887 h 5695" name="TY17"/>
                <a:gd fmla="*/ 4260 w 10885" name="TX18"/>
                <a:gd fmla="*/ 3865 h 5695" name="TY18"/>
                <a:gd fmla="*/ 4304 w 10885" name="TX19"/>
                <a:gd fmla="*/ 3843 h 5695" name="TY19"/>
                <a:gd fmla="*/ 4402 w 10885" name="TX20"/>
                <a:gd fmla="*/ 3799 h 5695" name="TY20"/>
                <a:gd fmla="*/ 4489 w 10885" name="TX21"/>
                <a:gd fmla="*/ 3755 h 5695" name="TY21"/>
                <a:gd fmla="*/ 4577 w 10885" name="TX22"/>
                <a:gd fmla="*/ 3701 h 5695" name="TY22"/>
                <a:gd fmla="*/ 4884 w 10885" name="TX23"/>
                <a:gd fmla="*/ 3460 h 5695" name="TY23"/>
                <a:gd fmla="*/ 2891 w 10885" name="TX25"/>
                <a:gd fmla="*/ 4905 h 5695" name="TY25"/>
                <a:gd fmla="*/ 2881 w 10885" name="TX26"/>
                <a:gd fmla="*/ 4913 h 5695" name="TY26"/>
                <a:gd fmla="*/ 2881 w 10885" name="TX27"/>
                <a:gd fmla="*/ 4913 h 5695" name="TY27"/>
                <a:gd fmla="*/ 2891 w 10885" name="TX28"/>
                <a:gd fmla="*/ 4905 h 5695" name="TY28"/>
                <a:gd fmla="*/ 2881 w 10885" name="TX30"/>
                <a:gd fmla="*/ 4913 h 5695" name="TY30"/>
                <a:gd fmla="*/ 2881 w 10885" name="TX31"/>
                <a:gd fmla="*/ 4913 h 5695" name="TY31"/>
                <a:gd fmla="*/ 2865 w 10885" name="TX32"/>
                <a:gd fmla="*/ 4926 h 5695" name="TY32"/>
                <a:gd fmla="*/ 2865 w 10885" name="TX33"/>
                <a:gd fmla="*/ 4926 h 5695" name="TY33"/>
                <a:gd fmla="*/ 2880 w 10885" name="TX34"/>
                <a:gd fmla="*/ 4916 h 5695" name="TY34"/>
                <a:gd fmla="*/ 2881 w 10885" name="TX35"/>
                <a:gd fmla="*/ 4913 h 5695" name="TY35"/>
                <a:gd fmla="*/ 3713 w 10885" name="TX37"/>
                <a:gd fmla="*/ 4883 h 5695" name="TY37"/>
                <a:gd fmla="*/ 3625 w 10885" name="TX38"/>
                <a:gd fmla="*/ 4905 h 5695" name="TY38"/>
                <a:gd fmla="*/ 3537 w 10885" name="TX39"/>
                <a:gd fmla="*/ 4938 h 5695" name="TY39"/>
                <a:gd fmla="*/ 3450 w 10885" name="TX40"/>
                <a:gd fmla="*/ 4971 h 5695" name="TY40"/>
                <a:gd fmla="*/ 3132 w 10885" name="TX41"/>
                <a:gd fmla="*/ 5146 h 5695" name="TY41"/>
                <a:gd fmla="*/ 2859 w 10885" name="TX42"/>
                <a:gd fmla="*/ 5387 h 5695" name="TY42"/>
                <a:gd fmla="*/ 2705 w 10885" name="TX43"/>
                <a:gd fmla="*/ 5587 h 5695" name="TY43"/>
                <a:gd fmla="*/ 2705 w 10885" name="TX44"/>
                <a:gd fmla="*/ 5587 h 5695" name="TY44"/>
                <a:gd fmla="*/ 2738 w 10885" name="TX45"/>
                <a:gd fmla="*/ 5529 h 5695" name="TY45"/>
                <a:gd fmla="*/ 2793 w 10885" name="TX46"/>
                <a:gd fmla="*/ 5453 h 5695" name="TY46"/>
                <a:gd fmla="*/ 2847 w 10885" name="TX47"/>
                <a:gd fmla="*/ 5387 h 5695" name="TY47"/>
                <a:gd fmla="*/ 3121 w 10885" name="TX48"/>
                <a:gd fmla="*/ 5135 h 5695" name="TY48"/>
                <a:gd fmla="*/ 3438 w 10885" name="TX49"/>
                <a:gd fmla="*/ 4960 h 5695" name="TY49"/>
                <a:gd fmla="*/ 3526 w 10885" name="TX50"/>
                <a:gd fmla="*/ 4927 h 5695" name="TY50"/>
                <a:gd fmla="*/ 3614 w 10885" name="TX51"/>
                <a:gd fmla="*/ 4905 h 5695" name="TY51"/>
                <a:gd fmla="*/ 3713 w 10885" name="TX52"/>
                <a:gd fmla="*/ 4883 h 5695" name="TY52"/>
                <a:gd fmla="*/ 10883 w 10885" name="TX54"/>
                <a:gd fmla="*/ 142 h 5695" name="TY54"/>
                <a:gd fmla="*/ 9318 w 10885" name="TX55"/>
                <a:gd fmla="*/ 755 h 5695" name="TY55"/>
                <a:gd fmla="*/ 8124 w 10885" name="TX56"/>
                <a:gd fmla="*/ 2135 h 5695" name="TY56"/>
                <a:gd fmla="*/ 7796 w 10885" name="TX57"/>
                <a:gd fmla="*/ 2989 h 5695" name="TY57"/>
                <a:gd fmla="*/ 7686 w 10885" name="TX58"/>
                <a:gd fmla="*/ 3909 h 5695" name="TY58"/>
                <a:gd fmla="*/ 7686 w 10885" name="TX59"/>
                <a:gd fmla="*/ 3920 h 5695" name="TY59"/>
                <a:gd fmla="*/ 6318 w 10885" name="TX60"/>
                <a:gd fmla="*/ 3996 h 5695" name="TY60"/>
                <a:gd fmla="*/ 4961 w 10885" name="TX61"/>
                <a:gd fmla="*/ 4161 h 5695" name="TY61"/>
                <a:gd fmla="*/ 4873 w 10885" name="TX62"/>
                <a:gd fmla="*/ 4171 h 5695" name="TY62"/>
                <a:gd fmla="*/ 4796 w 10885" name="TX63"/>
                <a:gd fmla="*/ 4193 h 5695" name="TY63"/>
                <a:gd fmla="*/ 4654 w 10885" name="TX64"/>
                <a:gd fmla="*/ 4215 h 5695" name="TY64"/>
                <a:gd fmla="*/ 2913 w 10885" name="TX65"/>
                <a:gd fmla="*/ 4894 h 5695" name="TY65"/>
                <a:gd fmla="*/ 2771 w 10885" name="TX66"/>
                <a:gd fmla="*/ 5025 h 5695" name="TY66"/>
                <a:gd fmla="*/ 2865 w 10885" name="TX67"/>
                <a:gd fmla="*/ 4926 h 5695" name="TY67"/>
                <a:gd fmla="*/ 2865 w 10885" name="TX68"/>
                <a:gd fmla="*/ 4926 h 5695" name="TY68"/>
                <a:gd fmla="*/ 2563 w 10885" name="TX69"/>
                <a:gd fmla="*/ 5485 h 5695" name="TY69"/>
                <a:gd fmla="*/ 2650 w 10885" name="TX70"/>
                <a:gd fmla="*/ 5682 h 5695" name="TY70"/>
                <a:gd fmla="*/ 2661 w 10885" name="TX71"/>
                <a:gd fmla="*/ 5694 h 5695" name="TY71"/>
                <a:gd fmla="*/ 5146 w 10885" name="TX72"/>
                <a:gd fmla="*/ 4675 h 5695" name="TY72"/>
                <a:gd fmla="*/ 5738 w 10885" name="TX73"/>
                <a:gd fmla="*/ 4653 h 5695" name="TY73"/>
                <a:gd fmla="*/ 6669 w 10885" name="TX74"/>
                <a:gd fmla="*/ 4686 h 5695" name="TY74"/>
                <a:gd fmla="*/ 7599 w 10885" name="TX75"/>
                <a:gd fmla="*/ 4708 h 5695" name="TY75"/>
                <a:gd fmla="*/ 7917 w 10885" name="TX76"/>
                <a:gd fmla="*/ 4708 h 5695" name="TY76"/>
                <a:gd fmla="*/ 8070 w 10885" name="TX77"/>
                <a:gd fmla="*/ 4664 h 5695" name="TY77"/>
                <a:gd fmla="*/ 8114 w 10885" name="TX78"/>
                <a:gd fmla="*/ 4489 h 5695" name="TY78"/>
                <a:gd fmla="*/ 9110 w 10885" name="TX79"/>
                <a:gd fmla="*/ 1358 h 5695" name="TY79"/>
                <a:gd fmla="*/ 10883 w 10885" name="TX80"/>
                <a:gd fmla="*/ 142 h 5695" name="TY8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</a:cxnLst>
              <a:rect l="l" t="t" r="r" b="b"/>
              <a:pathLst>
                <a:path w="10885" h="5695">
                  <a:moveTo>
                    <a:pt x="1194" y="0"/>
                  </a:moveTo>
                  <a:cubicBezTo>
                    <a:pt x="1063" y="110"/>
                    <a:pt x="964" y="241"/>
                    <a:pt x="898" y="394"/>
                  </a:cubicBezTo>
                  <a:cubicBezTo>
                    <a:pt x="833" y="548"/>
                    <a:pt x="789" y="723"/>
                    <a:pt x="789" y="887"/>
                  </a:cubicBezTo>
                  <a:cubicBezTo>
                    <a:pt x="778" y="1051"/>
                    <a:pt x="800" y="1227"/>
                    <a:pt x="833" y="1390"/>
                  </a:cubicBezTo>
                  <a:cubicBezTo>
                    <a:pt x="866" y="1555"/>
                    <a:pt x="910" y="1708"/>
                    <a:pt x="954" y="1862"/>
                  </a:cubicBezTo>
                  <a:cubicBezTo>
                    <a:pt x="997" y="1862"/>
                    <a:pt x="1041" y="1850"/>
                    <a:pt x="1085" y="1840"/>
                  </a:cubicBezTo>
                  <a:cubicBezTo>
                    <a:pt x="789" y="1358"/>
                    <a:pt x="778" y="712"/>
                    <a:pt x="1052" y="219"/>
                  </a:cubicBezTo>
                  <a:cubicBezTo>
                    <a:pt x="1095" y="142"/>
                    <a:pt x="1139" y="77"/>
                    <a:pt x="1194" y="0"/>
                  </a:cubicBezTo>
                  <a:close/>
                  <a:moveTo>
                    <a:pt x="669" y="1916"/>
                  </a:moveTo>
                  <a:lnTo>
                    <a:pt x="669" y="1916"/>
                  </a:lnTo>
                  <a:cubicBezTo>
                    <a:pt x="581" y="1927"/>
                    <a:pt x="482" y="1938"/>
                    <a:pt x="395" y="1960"/>
                  </a:cubicBezTo>
                  <a:lnTo>
                    <a:pt x="1" y="2025"/>
                  </a:lnTo>
                  <a:cubicBezTo>
                    <a:pt x="220" y="1993"/>
                    <a:pt x="438" y="1960"/>
                    <a:pt x="669" y="1916"/>
                  </a:cubicBezTo>
                  <a:close/>
                  <a:moveTo>
                    <a:pt x="4884" y="3460"/>
                  </a:moveTo>
                  <a:cubicBezTo>
                    <a:pt x="4654" y="3657"/>
                    <a:pt x="4391" y="3810"/>
                    <a:pt x="4095" y="3930"/>
                  </a:cubicBezTo>
                  <a:cubicBezTo>
                    <a:pt x="4139" y="3920"/>
                    <a:pt x="4172" y="3898"/>
                    <a:pt x="4216" y="3887"/>
                  </a:cubicBezTo>
                  <a:lnTo>
                    <a:pt x="4260" y="3865"/>
                  </a:lnTo>
                  <a:cubicBezTo>
                    <a:pt x="4270" y="3865"/>
                    <a:pt x="4292" y="3854"/>
                    <a:pt x="4304" y="3843"/>
                  </a:cubicBezTo>
                  <a:lnTo>
                    <a:pt x="4402" y="3799"/>
                  </a:lnTo>
                  <a:lnTo>
                    <a:pt x="4489" y="3755"/>
                  </a:lnTo>
                  <a:cubicBezTo>
                    <a:pt x="4523" y="3733"/>
                    <a:pt x="4555" y="3711"/>
                    <a:pt x="4577" y="3701"/>
                  </a:cubicBezTo>
                  <a:cubicBezTo>
                    <a:pt x="4687" y="3624"/>
                    <a:pt x="4786" y="3548"/>
                    <a:pt x="4884" y="3460"/>
                  </a:cubicBezTo>
                  <a:close/>
                  <a:moveTo>
                    <a:pt x="2891" y="4905"/>
                  </a:moveTo>
                  <a:cubicBezTo>
                    <a:pt x="2891" y="4905"/>
                    <a:pt x="2882" y="4905"/>
                    <a:pt x="2881" y="4913"/>
                  </a:cubicBezTo>
                  <a:lnTo>
                    <a:pt x="2881" y="4913"/>
                  </a:lnTo>
                  <a:cubicBezTo>
                    <a:pt x="2884" y="4910"/>
                    <a:pt x="2888" y="4908"/>
                    <a:pt x="2891" y="4905"/>
                  </a:cubicBezTo>
                  <a:close/>
                  <a:moveTo>
                    <a:pt x="2881" y="4913"/>
                  </a:moveTo>
                  <a:lnTo>
                    <a:pt x="2881" y="4913"/>
                  </a:lnTo>
                  <a:cubicBezTo>
                    <a:pt x="2876" y="4917"/>
                    <a:pt x="2870" y="4921"/>
                    <a:pt x="2865" y="4926"/>
                  </a:cubicBezTo>
                  <a:lnTo>
                    <a:pt x="2865" y="4926"/>
                  </a:lnTo>
                  <a:cubicBezTo>
                    <a:pt x="2870" y="4922"/>
                    <a:pt x="2875" y="4919"/>
                    <a:pt x="2880" y="4916"/>
                  </a:cubicBezTo>
                  <a:cubicBezTo>
                    <a:pt x="2880" y="4915"/>
                    <a:pt x="2881" y="4914"/>
                    <a:pt x="2881" y="4913"/>
                  </a:cubicBezTo>
                  <a:close/>
                  <a:moveTo>
                    <a:pt x="3713" y="4883"/>
                  </a:moveTo>
                  <a:lnTo>
                    <a:pt x="3625" y="4905"/>
                  </a:lnTo>
                  <a:lnTo>
                    <a:pt x="3537" y="4938"/>
                  </a:lnTo>
                  <a:lnTo>
                    <a:pt x="3450" y="4971"/>
                  </a:lnTo>
                  <a:cubicBezTo>
                    <a:pt x="3329" y="5015"/>
                    <a:pt x="3231" y="5081"/>
                    <a:pt x="3132" y="5146"/>
                  </a:cubicBezTo>
                  <a:cubicBezTo>
                    <a:pt x="3034" y="5222"/>
                    <a:pt x="2935" y="5299"/>
                    <a:pt x="2859" y="5387"/>
                  </a:cubicBezTo>
                  <a:cubicBezTo>
                    <a:pt x="2804" y="5449"/>
                    <a:pt x="2751" y="5515"/>
                    <a:pt x="2705" y="5587"/>
                  </a:cubicBezTo>
                  <a:lnTo>
                    <a:pt x="2705" y="5587"/>
                  </a:lnTo>
                  <a:lnTo>
                    <a:pt x="2738" y="5529"/>
                  </a:lnTo>
                  <a:lnTo>
                    <a:pt x="2793" y="5453"/>
                  </a:lnTo>
                  <a:lnTo>
                    <a:pt x="2847" y="5387"/>
                  </a:lnTo>
                  <a:cubicBezTo>
                    <a:pt x="2924" y="5288"/>
                    <a:pt x="3022" y="5212"/>
                    <a:pt x="3121" y="5135"/>
                  </a:cubicBezTo>
                  <a:cubicBezTo>
                    <a:pt x="3219" y="5069"/>
                    <a:pt x="3329" y="5003"/>
                    <a:pt x="3438" y="4960"/>
                  </a:cubicBezTo>
                  <a:lnTo>
                    <a:pt x="3526" y="4927"/>
                  </a:lnTo>
                  <a:lnTo>
                    <a:pt x="3614" y="4905"/>
                  </a:lnTo>
                  <a:lnTo>
                    <a:pt x="3713" y="4883"/>
                  </a:lnTo>
                  <a:close/>
                  <a:moveTo>
                    <a:pt x="10883" y="142"/>
                  </a:moveTo>
                  <a:cubicBezTo>
                    <a:pt x="10326" y="230"/>
                    <a:pt x="9789" y="427"/>
                    <a:pt x="9318" y="755"/>
                  </a:cubicBezTo>
                  <a:cubicBezTo>
                    <a:pt x="8815" y="1106"/>
                    <a:pt x="8399" y="1587"/>
                    <a:pt x="8124" y="2135"/>
                  </a:cubicBezTo>
                  <a:cubicBezTo>
                    <a:pt x="7983" y="2409"/>
                    <a:pt x="7873" y="2694"/>
                    <a:pt x="7796" y="2989"/>
                  </a:cubicBezTo>
                  <a:cubicBezTo>
                    <a:pt x="7720" y="3295"/>
                    <a:pt x="7686" y="3602"/>
                    <a:pt x="7686" y="3909"/>
                  </a:cubicBezTo>
                  <a:lnTo>
                    <a:pt x="7686" y="3920"/>
                  </a:lnTo>
                  <a:cubicBezTo>
                    <a:pt x="7227" y="3942"/>
                    <a:pt x="6778" y="3964"/>
                    <a:pt x="6318" y="3996"/>
                  </a:cubicBezTo>
                  <a:cubicBezTo>
                    <a:pt x="5869" y="4029"/>
                    <a:pt x="5409" y="4084"/>
                    <a:pt x="4961" y="4161"/>
                  </a:cubicBezTo>
                  <a:lnTo>
                    <a:pt x="4873" y="4171"/>
                  </a:lnTo>
                  <a:lnTo>
                    <a:pt x="4796" y="4193"/>
                  </a:lnTo>
                  <a:cubicBezTo>
                    <a:pt x="4742" y="4193"/>
                    <a:pt x="4698" y="4205"/>
                    <a:pt x="4654" y="4215"/>
                  </a:cubicBezTo>
                  <a:cubicBezTo>
                    <a:pt x="4041" y="4368"/>
                    <a:pt x="3428" y="4544"/>
                    <a:pt x="2913" y="4894"/>
                  </a:cubicBezTo>
                  <a:cubicBezTo>
                    <a:pt x="2859" y="4927"/>
                    <a:pt x="2815" y="4971"/>
                    <a:pt x="2771" y="5025"/>
                  </a:cubicBezTo>
                  <a:cubicBezTo>
                    <a:pt x="2797" y="4990"/>
                    <a:pt x="2830" y="4955"/>
                    <a:pt x="2865" y="4926"/>
                  </a:cubicBezTo>
                  <a:lnTo>
                    <a:pt x="2865" y="4926"/>
                  </a:lnTo>
                  <a:cubicBezTo>
                    <a:pt x="2635" y="5077"/>
                    <a:pt x="2531" y="5261"/>
                    <a:pt x="2563" y="5485"/>
                  </a:cubicBezTo>
                  <a:cubicBezTo>
                    <a:pt x="2584" y="5562"/>
                    <a:pt x="2618" y="5617"/>
                    <a:pt x="2650" y="5682"/>
                  </a:cubicBezTo>
                  <a:cubicBezTo>
                    <a:pt x="2650" y="5682"/>
                    <a:pt x="2661" y="5682"/>
                    <a:pt x="2661" y="5694"/>
                  </a:cubicBezTo>
                  <a:cubicBezTo>
                    <a:pt x="3285" y="5015"/>
                    <a:pt x="4227" y="4741"/>
                    <a:pt x="5146" y="4675"/>
                  </a:cubicBezTo>
                  <a:cubicBezTo>
                    <a:pt x="5343" y="4664"/>
                    <a:pt x="5541" y="4653"/>
                    <a:pt x="5738" y="4653"/>
                  </a:cubicBezTo>
                  <a:cubicBezTo>
                    <a:pt x="6044" y="4653"/>
                    <a:pt x="6362" y="4675"/>
                    <a:pt x="6669" y="4686"/>
                  </a:cubicBezTo>
                  <a:cubicBezTo>
                    <a:pt x="6975" y="4697"/>
                    <a:pt x="7292" y="4708"/>
                    <a:pt x="7599" y="4708"/>
                  </a:cubicBezTo>
                  <a:lnTo>
                    <a:pt x="7917" y="4708"/>
                  </a:lnTo>
                  <a:cubicBezTo>
                    <a:pt x="7971" y="4708"/>
                    <a:pt x="8026" y="4697"/>
                    <a:pt x="8070" y="4664"/>
                  </a:cubicBezTo>
                  <a:cubicBezTo>
                    <a:pt x="8114" y="4621"/>
                    <a:pt x="8114" y="4544"/>
                    <a:pt x="8114" y="4489"/>
                  </a:cubicBezTo>
                  <a:cubicBezTo>
                    <a:pt x="8081" y="3373"/>
                    <a:pt x="8409" y="2234"/>
                    <a:pt x="9110" y="1358"/>
                  </a:cubicBezTo>
                  <a:cubicBezTo>
                    <a:pt x="9570" y="799"/>
                    <a:pt x="10194" y="361"/>
                    <a:pt x="10883" y="142"/>
                  </a:cubicBezTo>
                  <a:close/>
                </a:path>
              </a:pathLst>
            </a:custGeom>
            <a:solidFill>
              <a:schemeClr val="dk1">
                <a:alpha val="981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50" name="Rect 0"/>
            <p:cNvSpPr>
              <a:spLocks/>
            </p:cNvSpPr>
            <p:nvPr/>
          </p:nvSpPr>
          <p:spPr>
            <a:xfrm rot="0">
              <a:off x="8030210" y="2634615"/>
              <a:ext cx="267335" cy="203835"/>
            </a:xfrm>
            <a:custGeom>
              <a:gdLst>
                <a:gd fmla="*/ 6761 w 9254" name="TX0"/>
                <a:gd fmla="*/ 1 h 7047" name="TY0"/>
                <a:gd fmla="*/ 6428 w 9254" name="TX1"/>
                <a:gd fmla="*/ 23 h 7047" name="TY1"/>
                <a:gd fmla="*/ 4556 w 9254" name="TX2"/>
                <a:gd fmla="*/ 1238 h 7047" name="TY2"/>
                <a:gd fmla="*/ 4589 w 9254" name="TX3"/>
                <a:gd fmla="*/ 2859 h 7047" name="TY3"/>
                <a:gd fmla="*/ 954 w 9254" name="TX4"/>
                <a:gd fmla="*/ 4030 h 7047" name="TY4"/>
                <a:gd fmla="*/ 23 w 9254" name="TX5"/>
                <a:gd fmla="*/ 6056 h 7047" name="TY5"/>
                <a:gd fmla="*/ 658 w 9254" name="TX6"/>
                <a:gd fmla="*/ 7030 h 7047" name="TY6"/>
                <a:gd fmla="*/ 805 w 9254" name="TX7"/>
                <a:gd fmla="*/ 7045 h 7047" name="TY7"/>
                <a:gd fmla="*/ 1994 w 9254" name="TX8"/>
                <a:gd fmla="*/ 5924 h 7047" name="TY8"/>
                <a:gd fmla="*/ 3789 w 9254" name="TX9"/>
                <a:gd fmla="*/ 5190 h 7047" name="TY9"/>
                <a:gd fmla="*/ 4808 w 9254" name="TX10"/>
                <a:gd fmla="*/ 5212 h 7047" name="TY10"/>
                <a:gd fmla="*/ 5743 w 9254" name="TX11"/>
                <a:gd fmla="*/ 5244 h 7047" name="TY11"/>
                <a:gd fmla="*/ 6570 w 9254" name="TX12"/>
                <a:gd fmla="*/ 5202 h 7047" name="TY12"/>
                <a:gd fmla="*/ 8847 w 9254" name="TX13"/>
                <a:gd fmla="*/ 3910 h 7047" name="TY13"/>
                <a:gd fmla="*/ 8815 w 9254" name="TX14"/>
                <a:gd fmla="*/ 1545 h 7047" name="TY14"/>
                <a:gd fmla="*/ 6761 w 9254" name="TX15"/>
                <a:gd fmla="*/ 1 h 7047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9254" h="7047">
                  <a:moveTo>
                    <a:pt x="6761" y="1"/>
                  </a:moveTo>
                  <a:cubicBezTo>
                    <a:pt x="6655" y="1"/>
                    <a:pt x="6544" y="8"/>
                    <a:pt x="6428" y="23"/>
                  </a:cubicBezTo>
                  <a:cubicBezTo>
                    <a:pt x="5684" y="110"/>
                    <a:pt x="4939" y="570"/>
                    <a:pt x="4556" y="1238"/>
                  </a:cubicBezTo>
                  <a:cubicBezTo>
                    <a:pt x="4282" y="1731"/>
                    <a:pt x="4293" y="2377"/>
                    <a:pt x="4589" y="2859"/>
                  </a:cubicBezTo>
                  <a:cubicBezTo>
                    <a:pt x="3253" y="3154"/>
                    <a:pt x="2037" y="3044"/>
                    <a:pt x="954" y="4030"/>
                  </a:cubicBezTo>
                  <a:cubicBezTo>
                    <a:pt x="385" y="4545"/>
                    <a:pt x="1" y="5289"/>
                    <a:pt x="23" y="6056"/>
                  </a:cubicBezTo>
                  <a:cubicBezTo>
                    <a:pt x="45" y="6482"/>
                    <a:pt x="253" y="6954"/>
                    <a:pt x="658" y="7030"/>
                  </a:cubicBezTo>
                  <a:cubicBezTo>
                    <a:pt x="709" y="7040"/>
                    <a:pt x="758" y="7045"/>
                    <a:pt x="805" y="7045"/>
                  </a:cubicBezTo>
                  <a:cubicBezTo>
                    <a:pt x="1386" y="7045"/>
                    <a:pt x="1629" y="6269"/>
                    <a:pt x="1994" y="5924"/>
                  </a:cubicBezTo>
                  <a:cubicBezTo>
                    <a:pt x="2475" y="5464"/>
                    <a:pt x="3122" y="5190"/>
                    <a:pt x="3789" y="5190"/>
                  </a:cubicBezTo>
                  <a:cubicBezTo>
                    <a:pt x="4118" y="5190"/>
                    <a:pt x="4458" y="5202"/>
                    <a:pt x="4808" y="5212"/>
                  </a:cubicBezTo>
                  <a:cubicBezTo>
                    <a:pt x="5120" y="5230"/>
                    <a:pt x="5432" y="5244"/>
                    <a:pt x="5743" y="5244"/>
                  </a:cubicBezTo>
                  <a:cubicBezTo>
                    <a:pt x="6020" y="5244"/>
                    <a:pt x="6297" y="5233"/>
                    <a:pt x="6570" y="5202"/>
                  </a:cubicBezTo>
                  <a:cubicBezTo>
                    <a:pt x="7468" y="5114"/>
                    <a:pt x="8410" y="4698"/>
                    <a:pt x="8847" y="3910"/>
                  </a:cubicBezTo>
                  <a:cubicBezTo>
                    <a:pt x="9253" y="3187"/>
                    <a:pt x="9176" y="2278"/>
                    <a:pt x="8815" y="1545"/>
                  </a:cubicBezTo>
                  <a:cubicBezTo>
                    <a:pt x="8360" y="634"/>
                    <a:pt x="7761" y="1"/>
                    <a:pt x="67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51" name="Rect 0"/>
            <p:cNvSpPr>
              <a:spLocks/>
            </p:cNvSpPr>
            <p:nvPr/>
          </p:nvSpPr>
          <p:spPr>
            <a:xfrm rot="0">
              <a:off x="8285480" y="2680970"/>
              <a:ext cx="8255" cy="28575"/>
            </a:xfrm>
            <a:custGeom>
              <a:gdLst>
                <a:gd fmla="*/ 0 w 265" name="TX0"/>
                <a:gd fmla="*/ 1 h 966" name="TY0"/>
                <a:gd fmla="*/ 0 w 265" name="TX1"/>
                <a:gd fmla="*/ 1 h 966" name="TY1"/>
                <a:gd fmla="*/ 263 w 265" name="TX2"/>
                <a:gd fmla="*/ 964 h 966" name="TY2"/>
                <a:gd fmla="*/ 0 w 265" name="TX3"/>
                <a:gd fmla="*/ 1 h 966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65" h="966">
                  <a:moveTo>
                    <a:pt x="0" y="1"/>
                  </a:moveTo>
                  <a:lnTo>
                    <a:pt x="0" y="1"/>
                  </a:lnTo>
                  <a:cubicBezTo>
                    <a:pt x="132" y="307"/>
                    <a:pt x="231" y="636"/>
                    <a:pt x="263" y="964"/>
                  </a:cubicBezTo>
                  <a:cubicBezTo>
                    <a:pt x="253" y="614"/>
                    <a:pt x="165" y="27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52" name="Rect 0"/>
            <p:cNvSpPr>
              <a:spLocks/>
            </p:cNvSpPr>
            <p:nvPr/>
          </p:nvSpPr>
          <p:spPr>
            <a:xfrm rot="0">
              <a:off x="8293100" y="2708910"/>
              <a:ext cx="1270" cy="7620"/>
            </a:xfrm>
            <a:custGeom>
              <a:gdLst>
                <a:gd fmla="*/ 0 w 13" name="TX0"/>
                <a:gd fmla="*/ 0 h 242" name="TY0"/>
                <a:gd fmla="*/ 12 w 13" name="TX1"/>
                <a:gd fmla="*/ 241 h 242" name="TY1"/>
                <a:gd fmla="*/ 0 w 13" name="TX2"/>
                <a:gd fmla="*/ 0 h 242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13" h="242">
                  <a:moveTo>
                    <a:pt x="0" y="0"/>
                  </a:moveTo>
                  <a:cubicBezTo>
                    <a:pt x="0" y="76"/>
                    <a:pt x="12" y="164"/>
                    <a:pt x="12" y="241"/>
                  </a:cubicBezTo>
                  <a:cubicBezTo>
                    <a:pt x="12" y="153"/>
                    <a:pt x="12" y="76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53" name="Rect 0"/>
            <p:cNvSpPr>
              <a:spLocks/>
            </p:cNvSpPr>
            <p:nvPr/>
          </p:nvSpPr>
          <p:spPr>
            <a:xfrm rot="0">
              <a:off x="8082280" y="2784475"/>
              <a:ext cx="114300" cy="38100"/>
            </a:xfrm>
            <a:custGeom>
              <a:gdLst>
                <a:gd fmla="*/ 2037 w 3954" name="TX0"/>
                <a:gd fmla="*/ 0 h 1305" name="TY0"/>
                <a:gd fmla="*/ 2989 w 3954" name="TX1"/>
                <a:gd fmla="*/ 22 h 1305" name="TY1"/>
                <a:gd fmla="*/ 3953 w 3954" name="TX2"/>
                <a:gd fmla="*/ 56 h 1305" name="TY2"/>
                <a:gd fmla="*/ 3001 w 3954" name="TX3"/>
                <a:gd fmla="*/ 22 h 1305" name="TY3"/>
                <a:gd fmla="*/ 2048 w 3954" name="TX4"/>
                <a:gd fmla="*/ 0 h 1305" name="TY4"/>
                <a:gd fmla="*/ 1118 w 3954" name="TX6"/>
                <a:gd fmla="*/ 154 h 1305" name="TY6"/>
                <a:gd fmla="*/ 1118 w 3954" name="TX7"/>
                <a:gd fmla="*/ 154 h 1305" name="TY7"/>
                <a:gd fmla="*/ 986 w 3954" name="TX8"/>
                <a:gd fmla="*/ 209 h 1305" name="TY8"/>
                <a:gd fmla="*/ 997 w 3954" name="TX9"/>
                <a:gd fmla="*/ 296 h 1305" name="TY9"/>
                <a:gd fmla="*/ 1118 w 3954" name="TX10"/>
                <a:gd fmla="*/ 154 h 1305" name="TY10"/>
                <a:gd fmla="*/ 1 w 3954" name="TX12"/>
                <a:gd fmla="*/ 1260 h 1305" name="TY12"/>
                <a:gd fmla="*/ 220 w 3954" name="TX13"/>
                <a:gd fmla="*/ 1304 h 1305" name="TY13"/>
                <a:gd fmla="*/ 362 w 3954" name="TX14"/>
                <a:gd fmla="*/ 1292 h 1305" name="TY14"/>
                <a:gd fmla="*/ 471 w 3954" name="TX15"/>
                <a:gd fmla="*/ 1260 h 1305" name="TY15"/>
                <a:gd fmla="*/ 471 w 3954" name="TX16"/>
                <a:gd fmla="*/ 1260 h 1305" name="TY16"/>
                <a:gd fmla="*/ 242 w 3954" name="TX17"/>
                <a:gd fmla="*/ 1282 h 1305" name="TY17"/>
                <a:gd fmla="*/ 1 w 3954" name="TX18"/>
                <a:gd fmla="*/ 1260 h 1305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3954" h="1305">
                  <a:moveTo>
                    <a:pt x="2037" y="0"/>
                  </a:moveTo>
                  <a:cubicBezTo>
                    <a:pt x="2354" y="0"/>
                    <a:pt x="2672" y="12"/>
                    <a:pt x="2989" y="22"/>
                  </a:cubicBezTo>
                  <a:cubicBezTo>
                    <a:pt x="3307" y="44"/>
                    <a:pt x="3636" y="56"/>
                    <a:pt x="3953" y="56"/>
                  </a:cubicBezTo>
                  <a:cubicBezTo>
                    <a:pt x="3636" y="56"/>
                    <a:pt x="3318" y="44"/>
                    <a:pt x="3001" y="22"/>
                  </a:cubicBezTo>
                  <a:cubicBezTo>
                    <a:pt x="2672" y="12"/>
                    <a:pt x="2354" y="0"/>
                    <a:pt x="2048" y="0"/>
                  </a:cubicBezTo>
                  <a:close/>
                  <a:moveTo>
                    <a:pt x="1118" y="154"/>
                  </a:moveTo>
                  <a:lnTo>
                    <a:pt x="1118" y="154"/>
                  </a:lnTo>
                  <a:cubicBezTo>
                    <a:pt x="1074" y="176"/>
                    <a:pt x="1030" y="187"/>
                    <a:pt x="986" y="209"/>
                  </a:cubicBezTo>
                  <a:cubicBezTo>
                    <a:pt x="997" y="241"/>
                    <a:pt x="997" y="263"/>
                    <a:pt x="997" y="296"/>
                  </a:cubicBezTo>
                  <a:cubicBezTo>
                    <a:pt x="1019" y="241"/>
                    <a:pt x="1052" y="187"/>
                    <a:pt x="1118" y="154"/>
                  </a:cubicBezTo>
                  <a:close/>
                  <a:moveTo>
                    <a:pt x="1" y="1260"/>
                  </a:moveTo>
                  <a:cubicBezTo>
                    <a:pt x="67" y="1292"/>
                    <a:pt x="143" y="1304"/>
                    <a:pt x="220" y="1304"/>
                  </a:cubicBezTo>
                  <a:cubicBezTo>
                    <a:pt x="274" y="1304"/>
                    <a:pt x="318" y="1304"/>
                    <a:pt x="362" y="1292"/>
                  </a:cubicBezTo>
                  <a:cubicBezTo>
                    <a:pt x="406" y="1282"/>
                    <a:pt x="439" y="1270"/>
                    <a:pt x="471" y="1260"/>
                  </a:cubicBezTo>
                  <a:lnTo>
                    <a:pt x="471" y="1260"/>
                  </a:lnTo>
                  <a:cubicBezTo>
                    <a:pt x="395" y="1270"/>
                    <a:pt x="318" y="1282"/>
                    <a:pt x="242" y="1282"/>
                  </a:cubicBezTo>
                  <a:cubicBezTo>
                    <a:pt x="165" y="1282"/>
                    <a:pt x="77" y="1270"/>
                    <a:pt x="1" y="12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54" name="Rect 0"/>
            <p:cNvSpPr>
              <a:spLocks/>
            </p:cNvSpPr>
            <p:nvPr/>
          </p:nvSpPr>
          <p:spPr>
            <a:xfrm rot="0">
              <a:off x="8077200" y="2790190"/>
              <a:ext cx="34290" cy="31750"/>
            </a:xfrm>
            <a:custGeom>
              <a:gdLst>
                <a:gd fmla="*/ 329 w 1173" name="TX0"/>
                <a:gd fmla="*/ 570 h 1075" name="TY0"/>
                <a:gd fmla="*/ 362 w 1173" name="TX1"/>
                <a:gd fmla="*/ 690 h 1075" name="TY1"/>
                <a:gd fmla="*/ 395 w 1173" name="TX2"/>
                <a:gd fmla="*/ 822 h 1075" name="TY2"/>
                <a:gd fmla="*/ 417 w 1173" name="TX3"/>
                <a:gd fmla="*/ 942 h 1075" name="TY3"/>
                <a:gd fmla="*/ 384 w 1173" name="TX4"/>
                <a:gd fmla="*/ 822 h 1075" name="TY4"/>
                <a:gd fmla="*/ 351 w 1173" name="TX5"/>
                <a:gd fmla="*/ 690 h 1075" name="TY5"/>
                <a:gd fmla="*/ 329 w 1173" name="TX6"/>
                <a:gd fmla="*/ 570 h 1075" name="TY6"/>
                <a:gd fmla="*/ 1161 w 1173" name="TX8"/>
                <a:gd fmla="*/ 1 h 1075" name="TY8"/>
                <a:gd fmla="*/ 1118 w 1173" name="TX9"/>
                <a:gd fmla="*/ 23 h 1075" name="TY9"/>
                <a:gd fmla="*/ 986 w 1173" name="TX10"/>
                <a:gd fmla="*/ 493 h 1075" name="TY10"/>
                <a:gd fmla="*/ 877 w 1173" name="TX11"/>
                <a:gd fmla="*/ 603 h 1075" name="TY11"/>
                <a:gd fmla="*/ 843 w 1173" name="TX12"/>
                <a:gd fmla="*/ 154 h 1075" name="TY12"/>
                <a:gd fmla="*/ 756 w 1173" name="TX13"/>
                <a:gd fmla="*/ 220 h 1075" name="TY13"/>
                <a:gd fmla="*/ 789 w 1173" name="TX14"/>
                <a:gd fmla="*/ 427 h 1075" name="TY14"/>
                <a:gd fmla="*/ 800 w 1173" name="TX15"/>
                <a:gd fmla="*/ 559 h 1075" name="TY15"/>
                <a:gd fmla="*/ 811 w 1173" name="TX16"/>
                <a:gd fmla="*/ 690 h 1075" name="TY16"/>
                <a:gd fmla="*/ 811 w 1173" name="TX17"/>
                <a:gd fmla="*/ 833 h 1075" name="TY17"/>
                <a:gd fmla="*/ 800 w 1173" name="TX18"/>
                <a:gd fmla="*/ 690 h 1075" name="TY18"/>
                <a:gd fmla="*/ 789 w 1173" name="TX19"/>
                <a:gd fmla="*/ 559 h 1075" name="TY19"/>
                <a:gd fmla="*/ 778 w 1173" name="TX20"/>
                <a:gd fmla="*/ 427 h 1075" name="TY20"/>
                <a:gd fmla="*/ 745 w 1173" name="TX21"/>
                <a:gd fmla="*/ 220 h 1075" name="TY21"/>
                <a:gd fmla="*/ 734 w 1173" name="TX22"/>
                <a:gd fmla="*/ 230 h 1075" name="TY22"/>
                <a:gd fmla="*/ 701 w 1173" name="TX23"/>
                <a:gd fmla="*/ 822 h 1075" name="TY23"/>
                <a:gd fmla="*/ 680 w 1173" name="TX24"/>
                <a:gd fmla="*/ 822 h 1075" name="TY24"/>
                <a:gd fmla="*/ 471 w 1173" name="TX25"/>
                <a:gd fmla="*/ 690 h 1075" name="TY25"/>
                <a:gd fmla="*/ 405 w 1173" name="TX26"/>
                <a:gd fmla="*/ 483 h 1075" name="TY26"/>
                <a:gd fmla="*/ 362 w 1173" name="TX27"/>
                <a:gd fmla="*/ 526 h 1075" name="TY27"/>
                <a:gd fmla="*/ 329 w 1173" name="TX28"/>
                <a:gd fmla="*/ 559 h 1075" name="TY28"/>
                <a:gd fmla="*/ 329 w 1173" name="TX29"/>
                <a:gd fmla="*/ 570 h 1075" name="TY29"/>
                <a:gd fmla="*/ 318 w 1173" name="TX30"/>
                <a:gd fmla="*/ 559 h 1075" name="TY30"/>
                <a:gd fmla="*/ 230 w 1173" name="TX31"/>
                <a:gd fmla="*/ 668 h 1075" name="TY31"/>
                <a:gd fmla="*/ 186 w 1173" name="TX32"/>
                <a:gd fmla="*/ 756 h 1075" name="TY32"/>
                <a:gd fmla="*/ 154 w 1173" name="TX33"/>
                <a:gd fmla="*/ 767 h 1075" name="TY33"/>
                <a:gd fmla="*/ 1 w 1173" name="TX34"/>
                <a:gd fmla="*/ 997 h 1075" name="TY34"/>
                <a:gd fmla="*/ 33 w 1173" name="TX35"/>
                <a:gd fmla="*/ 997 h 1075" name="TY35"/>
                <a:gd fmla="*/ 165 w 1173" name="TX36"/>
                <a:gd fmla="*/ 1040 h 1075" name="TY36"/>
                <a:gd fmla="*/ 176 w 1173" name="TX37"/>
                <a:gd fmla="*/ 1052 h 1075" name="TY37"/>
                <a:gd fmla="*/ 417 w 1173" name="TX38"/>
                <a:gd fmla="*/ 1074 h 1075" name="TY38"/>
                <a:gd fmla="*/ 646 w 1173" name="TX39"/>
                <a:gd fmla="*/ 1052 h 1075" name="TY39"/>
                <a:gd fmla="*/ 887 w 1173" name="TX40"/>
                <a:gd fmla="*/ 920 h 1075" name="TY40"/>
                <a:gd fmla="*/ 1019 w 1173" name="TX41"/>
                <a:gd fmla="*/ 811 h 1075" name="TY41"/>
                <a:gd fmla="*/ 1084 w 1173" name="TX42"/>
                <a:gd fmla="*/ 668 h 1075" name="TY42"/>
                <a:gd fmla="*/ 1139 w 1173" name="TX43"/>
                <a:gd fmla="*/ 384 h 1075" name="TY43"/>
                <a:gd fmla="*/ 1172 w 1173" name="TX44"/>
                <a:gd fmla="*/ 88 h 1075" name="TY44"/>
                <a:gd fmla="*/ 1161 w 1173" name="TX45"/>
                <a:gd fmla="*/ 1 h 1075" name="TY4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</a:cxnLst>
              <a:rect l="l" t="t" r="r" b="b"/>
              <a:pathLst>
                <a:path w="1173" h="1075">
                  <a:moveTo>
                    <a:pt x="329" y="570"/>
                  </a:moveTo>
                  <a:lnTo>
                    <a:pt x="362" y="690"/>
                  </a:lnTo>
                  <a:lnTo>
                    <a:pt x="395" y="822"/>
                  </a:lnTo>
                  <a:lnTo>
                    <a:pt x="417" y="942"/>
                  </a:lnTo>
                  <a:lnTo>
                    <a:pt x="384" y="822"/>
                  </a:lnTo>
                  <a:lnTo>
                    <a:pt x="351" y="690"/>
                  </a:lnTo>
                  <a:lnTo>
                    <a:pt x="329" y="570"/>
                  </a:lnTo>
                  <a:close/>
                  <a:moveTo>
                    <a:pt x="1161" y="1"/>
                  </a:moveTo>
                  <a:cubicBezTo>
                    <a:pt x="1150" y="1"/>
                    <a:pt x="1139" y="11"/>
                    <a:pt x="1118" y="23"/>
                  </a:cubicBezTo>
                  <a:cubicBezTo>
                    <a:pt x="1084" y="176"/>
                    <a:pt x="1040" y="340"/>
                    <a:pt x="986" y="493"/>
                  </a:cubicBezTo>
                  <a:cubicBezTo>
                    <a:pt x="964" y="548"/>
                    <a:pt x="931" y="603"/>
                    <a:pt x="877" y="603"/>
                  </a:cubicBezTo>
                  <a:cubicBezTo>
                    <a:pt x="865" y="461"/>
                    <a:pt x="865" y="307"/>
                    <a:pt x="843" y="154"/>
                  </a:cubicBezTo>
                  <a:cubicBezTo>
                    <a:pt x="821" y="176"/>
                    <a:pt x="789" y="198"/>
                    <a:pt x="756" y="220"/>
                  </a:cubicBezTo>
                  <a:cubicBezTo>
                    <a:pt x="767" y="285"/>
                    <a:pt x="778" y="351"/>
                    <a:pt x="789" y="427"/>
                  </a:cubicBezTo>
                  <a:lnTo>
                    <a:pt x="800" y="559"/>
                  </a:lnTo>
                  <a:lnTo>
                    <a:pt x="811" y="690"/>
                  </a:lnTo>
                  <a:lnTo>
                    <a:pt x="811" y="833"/>
                  </a:lnTo>
                  <a:lnTo>
                    <a:pt x="800" y="690"/>
                  </a:lnTo>
                  <a:lnTo>
                    <a:pt x="789" y="559"/>
                  </a:lnTo>
                  <a:lnTo>
                    <a:pt x="778" y="427"/>
                  </a:lnTo>
                  <a:cubicBezTo>
                    <a:pt x="767" y="362"/>
                    <a:pt x="756" y="285"/>
                    <a:pt x="745" y="220"/>
                  </a:cubicBezTo>
                  <a:lnTo>
                    <a:pt x="734" y="230"/>
                  </a:lnTo>
                  <a:cubicBezTo>
                    <a:pt x="734" y="427"/>
                    <a:pt x="734" y="624"/>
                    <a:pt x="701" y="822"/>
                  </a:cubicBezTo>
                  <a:lnTo>
                    <a:pt x="680" y="822"/>
                  </a:lnTo>
                  <a:cubicBezTo>
                    <a:pt x="592" y="822"/>
                    <a:pt x="515" y="767"/>
                    <a:pt x="471" y="690"/>
                  </a:cubicBezTo>
                  <a:cubicBezTo>
                    <a:pt x="439" y="624"/>
                    <a:pt x="417" y="559"/>
                    <a:pt x="405" y="483"/>
                  </a:cubicBezTo>
                  <a:cubicBezTo>
                    <a:pt x="395" y="493"/>
                    <a:pt x="373" y="504"/>
                    <a:pt x="362" y="526"/>
                  </a:cubicBezTo>
                  <a:lnTo>
                    <a:pt x="329" y="559"/>
                  </a:lnTo>
                  <a:lnTo>
                    <a:pt x="329" y="570"/>
                  </a:lnTo>
                  <a:cubicBezTo>
                    <a:pt x="318" y="570"/>
                    <a:pt x="318" y="570"/>
                    <a:pt x="318" y="559"/>
                  </a:cubicBezTo>
                  <a:cubicBezTo>
                    <a:pt x="296" y="592"/>
                    <a:pt x="264" y="624"/>
                    <a:pt x="230" y="668"/>
                  </a:cubicBezTo>
                  <a:cubicBezTo>
                    <a:pt x="230" y="702"/>
                    <a:pt x="220" y="734"/>
                    <a:pt x="186" y="756"/>
                  </a:cubicBezTo>
                  <a:cubicBezTo>
                    <a:pt x="176" y="767"/>
                    <a:pt x="165" y="767"/>
                    <a:pt x="154" y="767"/>
                  </a:cubicBezTo>
                  <a:cubicBezTo>
                    <a:pt x="110" y="843"/>
                    <a:pt x="55" y="920"/>
                    <a:pt x="1" y="997"/>
                  </a:cubicBezTo>
                  <a:lnTo>
                    <a:pt x="33" y="997"/>
                  </a:lnTo>
                  <a:cubicBezTo>
                    <a:pt x="55" y="997"/>
                    <a:pt x="99" y="1008"/>
                    <a:pt x="165" y="1040"/>
                  </a:cubicBezTo>
                  <a:lnTo>
                    <a:pt x="176" y="1052"/>
                  </a:lnTo>
                  <a:cubicBezTo>
                    <a:pt x="252" y="1062"/>
                    <a:pt x="340" y="1074"/>
                    <a:pt x="417" y="1074"/>
                  </a:cubicBezTo>
                  <a:cubicBezTo>
                    <a:pt x="493" y="1074"/>
                    <a:pt x="570" y="1062"/>
                    <a:pt x="646" y="1052"/>
                  </a:cubicBezTo>
                  <a:cubicBezTo>
                    <a:pt x="734" y="1019"/>
                    <a:pt x="811" y="975"/>
                    <a:pt x="887" y="920"/>
                  </a:cubicBezTo>
                  <a:cubicBezTo>
                    <a:pt x="931" y="887"/>
                    <a:pt x="986" y="855"/>
                    <a:pt x="1019" y="811"/>
                  </a:cubicBezTo>
                  <a:cubicBezTo>
                    <a:pt x="1052" y="767"/>
                    <a:pt x="1074" y="723"/>
                    <a:pt x="1084" y="668"/>
                  </a:cubicBezTo>
                  <a:cubicBezTo>
                    <a:pt x="1118" y="581"/>
                    <a:pt x="1139" y="483"/>
                    <a:pt x="1139" y="384"/>
                  </a:cubicBezTo>
                  <a:cubicBezTo>
                    <a:pt x="1150" y="274"/>
                    <a:pt x="1150" y="176"/>
                    <a:pt x="1172" y="88"/>
                  </a:cubicBezTo>
                  <a:cubicBezTo>
                    <a:pt x="1172" y="55"/>
                    <a:pt x="1172" y="33"/>
                    <a:pt x="1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55" name="Rect 0"/>
            <p:cNvSpPr>
              <a:spLocks/>
            </p:cNvSpPr>
            <p:nvPr/>
          </p:nvSpPr>
          <p:spPr>
            <a:xfrm rot="0">
              <a:off x="8037195" y="2828925"/>
              <a:ext cx="15240" cy="9525"/>
            </a:xfrm>
            <a:custGeom>
              <a:gdLst>
                <a:gd fmla="*/ 0 w 516" name="TX0"/>
                <a:gd fmla="*/ 1 h 309" name="TY0"/>
                <a:gd fmla="*/ 0 w 516" name="TX1"/>
                <a:gd fmla="*/ 55 h 309" name="TY1"/>
                <a:gd fmla="*/ 416 w 516" name="TX2"/>
                <a:gd fmla="*/ 296 h 309" name="TY2"/>
                <a:gd fmla="*/ 514 w 516" name="TX3"/>
                <a:gd fmla="*/ 307 h 309" name="TY3"/>
                <a:gd fmla="*/ 427 w 516" name="TX4"/>
                <a:gd fmla="*/ 296 h 309" name="TY4"/>
                <a:gd fmla="*/ 0 w 516" name="TX5"/>
                <a:gd fmla="*/ 1 h 309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516" h="309">
                  <a:moveTo>
                    <a:pt x="0" y="1"/>
                  </a:moveTo>
                  <a:lnTo>
                    <a:pt x="0" y="55"/>
                  </a:lnTo>
                  <a:cubicBezTo>
                    <a:pt x="98" y="176"/>
                    <a:pt x="230" y="263"/>
                    <a:pt x="416" y="296"/>
                  </a:cubicBezTo>
                  <a:cubicBezTo>
                    <a:pt x="449" y="307"/>
                    <a:pt x="482" y="307"/>
                    <a:pt x="514" y="307"/>
                  </a:cubicBezTo>
                  <a:cubicBezTo>
                    <a:pt x="493" y="307"/>
                    <a:pt x="460" y="307"/>
                    <a:pt x="427" y="296"/>
                  </a:cubicBezTo>
                  <a:cubicBezTo>
                    <a:pt x="252" y="263"/>
                    <a:pt x="110" y="15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56" name="Rect 0"/>
            <p:cNvSpPr>
              <a:spLocks/>
            </p:cNvSpPr>
            <p:nvPr/>
          </p:nvSpPr>
          <p:spPr>
            <a:xfrm rot="0">
              <a:off x="8032115" y="2817495"/>
              <a:ext cx="5715" cy="13335"/>
            </a:xfrm>
            <a:custGeom>
              <a:gdLst>
                <a:gd fmla="*/ 1 w 167" name="TX0"/>
                <a:gd fmla="*/ 0 h 450" name="TY0"/>
                <a:gd fmla="*/ 165 w 167" name="TX1"/>
                <a:gd fmla="*/ 449 h 450" name="TY1"/>
                <a:gd fmla="*/ 165 w 167" name="TX2"/>
                <a:gd fmla="*/ 395 h 450" name="TY2"/>
                <a:gd fmla="*/ 23 w 167" name="TX3"/>
                <a:gd fmla="*/ 98 h 450" name="TY3"/>
                <a:gd fmla="*/ 1 w 167" name="TX4"/>
                <a:gd fmla="*/ 0 h 450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67" h="450">
                  <a:moveTo>
                    <a:pt x="1" y="0"/>
                  </a:moveTo>
                  <a:cubicBezTo>
                    <a:pt x="23" y="164"/>
                    <a:pt x="78" y="329"/>
                    <a:pt x="165" y="449"/>
                  </a:cubicBezTo>
                  <a:lnTo>
                    <a:pt x="165" y="395"/>
                  </a:lnTo>
                  <a:cubicBezTo>
                    <a:pt x="110" y="307"/>
                    <a:pt x="56" y="197"/>
                    <a:pt x="23" y="98"/>
                  </a:cubicBezTo>
                  <a:cubicBezTo>
                    <a:pt x="12" y="66"/>
                    <a:pt x="12" y="33"/>
                    <a:pt x="1" y="0"/>
                  </a:cubicBezTo>
                  <a:close/>
                </a:path>
              </a:pathLst>
            </a:custGeom>
            <a:solidFill>
              <a:srgbClr val="90875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57" name="Rect 0"/>
            <p:cNvSpPr>
              <a:spLocks/>
            </p:cNvSpPr>
            <p:nvPr/>
          </p:nvSpPr>
          <p:spPr>
            <a:xfrm rot="0">
              <a:off x="8032750" y="2820035"/>
              <a:ext cx="635" cy="635"/>
            </a:xfrm>
            <a:custGeom>
              <a:gdLst>
                <a:gd fmla="*/ 1 w 2" name="TX0"/>
                <a:gd fmla="*/ 0 h 2" name="TY0"/>
                <a:gd fmla="*/ 1 w 2" name="TX1"/>
                <a:gd fmla="*/ 0 h 2" name="TY1"/>
                <a:gd fmla="*/ 1 w 2" name="TX2"/>
                <a:gd fmla="*/ 0 h 2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2" h="2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3674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58" name="Rect 0"/>
            <p:cNvSpPr>
              <a:spLocks/>
            </p:cNvSpPr>
            <p:nvPr/>
          </p:nvSpPr>
          <p:spPr>
            <a:xfrm rot="0">
              <a:off x="8030845" y="2675890"/>
              <a:ext cx="262890" cy="162560"/>
            </a:xfrm>
            <a:custGeom>
              <a:gdLst>
                <a:gd fmla="*/ 4418 w 9101" name="TX0"/>
                <a:gd fmla="*/ 3724 h 5620" name="TY0"/>
                <a:gd fmla="*/ 5234 w 9101" name="TX1"/>
                <a:gd fmla="*/ 3757 h 5620" name="TY1"/>
                <a:gd fmla="*/ 5552 w 9101" name="TX2"/>
                <a:gd fmla="*/ 3767 h 5620" name="TY2"/>
                <a:gd fmla="*/ 5234 w 9101" name="TX3"/>
                <a:gd fmla="*/ 3767 h 5620" name="TY3"/>
                <a:gd fmla="*/ 4418 w 9101" name="TX4"/>
                <a:gd fmla="*/ 3724 h 5620" name="TY4"/>
                <a:gd fmla="*/ 275 w 9101" name="TX6"/>
                <a:gd fmla="*/ 3823 h 5620" name="TY6"/>
                <a:gd fmla="*/ 274 w 9101" name="TX7"/>
                <a:gd fmla="*/ 3824 h 5620" name="TY7"/>
                <a:gd fmla="*/ 274 w 9101" name="TX8"/>
                <a:gd fmla="*/ 3824 h 5620" name="TY8"/>
                <a:gd fmla="*/ 275 w 9101" name="TX9"/>
                <a:gd fmla="*/ 3823 h 5620" name="TY9"/>
                <a:gd fmla="*/ 8684 w 9101" name="TX11"/>
                <a:gd fmla="*/ 1 h 5620" name="TY11"/>
                <a:gd fmla="*/ 8355 w 9101" name="TX12"/>
                <a:gd fmla="*/ 1381 h 5620" name="TY12"/>
                <a:gd fmla="*/ 8092 w 9101" name="TX13"/>
                <a:gd fmla="*/ 1643 h 5620" name="TY13"/>
                <a:gd fmla="*/ 8015 w 9101" name="TX14"/>
                <a:gd fmla="*/ 1655 h 5620" name="TY14"/>
                <a:gd fmla="*/ 7687 w 9101" name="TX15"/>
                <a:gd fmla="*/ 1468 h 5620" name="TY15"/>
                <a:gd fmla="*/ 7545 w 9101" name="TX16"/>
                <a:gd fmla="*/ 1008 h 5620" name="TY16"/>
                <a:gd fmla="*/ 7063 w 9101" name="TX17"/>
                <a:gd fmla="*/ 2268 h 5620" name="TY17"/>
                <a:gd fmla="*/ 6844 w 9101" name="TX18"/>
                <a:gd fmla="*/ 1643 h 5620" name="TY18"/>
                <a:gd fmla="*/ 4676 w 9101" name="TX19"/>
                <a:gd fmla="*/ 2925 h 5620" name="TY19"/>
                <a:gd fmla="*/ 4260 w 9101" name="TX20"/>
                <a:gd fmla="*/ 2947 h 5620" name="TY20"/>
                <a:gd fmla="*/ 2256 w 9101" name="TX21"/>
                <a:gd fmla="*/ 2268 h 5620" name="TY21"/>
                <a:gd fmla="*/ 2256 w 9101" name="TX22"/>
                <a:gd fmla="*/ 2268 h 5620" name="TY22"/>
                <a:gd fmla="*/ 2738 w 9101" name="TX23"/>
                <a:gd fmla="*/ 3341 h 5620" name="TY23"/>
                <a:gd fmla="*/ 2771 w 9101" name="TX24"/>
                <a:gd fmla="*/ 3647 h 5620" name="TY24"/>
                <a:gd fmla="*/ 2782 w 9101" name="TX25"/>
                <a:gd fmla="*/ 3887 h 5620" name="TY25"/>
                <a:gd fmla="*/ 2782 w 9101" name="TX26"/>
                <a:gd fmla="*/ 3887 h 5620" name="TY26"/>
                <a:gd fmla="*/ 2771 w 9101" name="TX27"/>
                <a:gd fmla="*/ 3669 h 5620" name="TY27"/>
                <a:gd fmla="*/ 2728 w 9101" name="TX28"/>
                <a:gd fmla="*/ 3998 h 5620" name="TY28"/>
                <a:gd fmla="*/ 2771 w 9101" name="TX29"/>
                <a:gd fmla="*/ 3976 h 5620" name="TY29"/>
                <a:gd fmla="*/ 2903 w 9101" name="TX30"/>
                <a:gd fmla="*/ 3921 h 5620" name="TY30"/>
                <a:gd fmla="*/ 2979 w 9101" name="TX31"/>
                <a:gd fmla="*/ 3899 h 5620" name="TY31"/>
                <a:gd fmla="*/ 3056 w 9101" name="TX32"/>
                <a:gd fmla="*/ 3877 h 5620" name="TY32"/>
                <a:gd fmla="*/ 3625 w 9101" name="TX33"/>
                <a:gd fmla="*/ 3767 h 5620" name="TY33"/>
                <a:gd fmla="*/ 3833 w 9101" name="TX34"/>
                <a:gd fmla="*/ 3767 h 5620" name="TY34"/>
                <a:gd fmla="*/ 4786 w 9101" name="TX35"/>
                <a:gd fmla="*/ 3789 h 5620" name="TY35"/>
                <a:gd fmla="*/ 5738 w 9101" name="TX36"/>
                <a:gd fmla="*/ 3823 h 5620" name="TY36"/>
                <a:gd fmla="*/ 6538 w 9101" name="TX37"/>
                <a:gd fmla="*/ 3779 h 5620" name="TY37"/>
                <a:gd fmla="*/ 7271 w 9101" name="TX38"/>
                <a:gd fmla="*/ 3636 h 5620" name="TY38"/>
                <a:gd fmla="*/ 7271 w 9101" name="TX39"/>
                <a:gd fmla="*/ 3636 h 5620" name="TY39"/>
                <a:gd fmla="*/ 6899 w 9101" name="TX40"/>
                <a:gd fmla="*/ 3702 h 5620" name="TY40"/>
                <a:gd fmla="*/ 6066 w 9101" name="TX41"/>
                <a:gd fmla="*/ 3767 h 5620" name="TY41"/>
                <a:gd fmla="*/ 5552 w 9101" name="TX42"/>
                <a:gd fmla="*/ 3767 h 5620" name="TY42"/>
                <a:gd fmla="*/ 6066 w 9101" name="TX43"/>
                <a:gd fmla="*/ 3757 h 5620" name="TY43"/>
                <a:gd fmla="*/ 6899 w 9101" name="TX44"/>
                <a:gd fmla="*/ 3691 h 5620" name="TY44"/>
                <a:gd fmla="*/ 7304 w 9101" name="TX45"/>
                <a:gd fmla="*/ 3614 h 5620" name="TY45"/>
                <a:gd fmla="*/ 7512 w 9101" name="TX46"/>
                <a:gd fmla="*/ 3548 h 5620" name="TY46"/>
                <a:gd fmla="*/ 8453 w 9101" name="TX47"/>
                <a:gd fmla="*/ 2957 h 5620" name="TY47"/>
                <a:gd fmla="*/ 8859 w 9101" name="TX48"/>
                <a:gd fmla="*/ 2355 h 5620" name="TY48"/>
                <a:gd fmla="*/ 9056 w 9101" name="TX49"/>
                <a:gd fmla="*/ 1556 h 5620" name="TY49"/>
                <a:gd fmla="*/ 8968 w 9101" name="TX50"/>
                <a:gd fmla="*/ 746 h 5620" name="TY50"/>
                <a:gd fmla="*/ 8968 w 9101" name="TX51"/>
                <a:gd fmla="*/ 746 h 5620" name="TY51"/>
                <a:gd fmla="*/ 9066 w 9101" name="TX52"/>
                <a:gd fmla="*/ 1556 h 5620" name="TY52"/>
                <a:gd fmla="*/ 8859 w 9101" name="TX53"/>
                <a:gd fmla="*/ 2366 h 5620" name="TY53"/>
                <a:gd fmla="*/ 8618 w 9101" name="TX54"/>
                <a:gd fmla="*/ 2782 h 5620" name="TY54"/>
                <a:gd fmla="*/ 8825 w 9101" name="TX55"/>
                <a:gd fmla="*/ 2487 h 5620" name="TY55"/>
                <a:gd fmla="*/ 9100 w 9101" name="TX56"/>
                <a:gd fmla="*/ 1392 h 5620" name="TY56"/>
                <a:gd fmla="*/ 9088 w 9101" name="TX57"/>
                <a:gd fmla="*/ 1151 h 5620" name="TY57"/>
                <a:gd fmla="*/ 8825 w 9101" name="TX58"/>
                <a:gd fmla="*/ 188 h 5620" name="TY58"/>
                <a:gd fmla="*/ 8782 w 9101" name="TX59"/>
                <a:gd fmla="*/ 122 h 5620" name="TY59"/>
                <a:gd fmla="*/ 8684 w 9101" name="TX60"/>
                <a:gd fmla="*/ 1 h 5620" name="TY60"/>
                <a:gd fmla="*/ 2246 w 9101" name="TX62"/>
                <a:gd fmla="*/ 3483 h 5620" name="TY62"/>
                <a:gd fmla="*/ 2246 w 9101" name="TX63"/>
                <a:gd fmla="*/ 3483 h 5620" name="TY63"/>
                <a:gd fmla="*/ 2322 w 9101" name="TX64"/>
                <a:gd fmla="*/ 3976 h 5620" name="TY64"/>
                <a:gd fmla="*/ 2366 w 9101" name="TX65"/>
                <a:gd fmla="*/ 4195 h 5620" name="TY65"/>
                <a:gd fmla="*/ 2453 w 9101" name="TX66"/>
                <a:gd fmla="*/ 4129 h 5620" name="TY66"/>
                <a:gd fmla="*/ 2246 w 9101" name="TX67"/>
                <a:gd fmla="*/ 3483 h 5620" name="TY67"/>
                <a:gd fmla="*/ 2333 w 9101" name="TX69"/>
                <a:gd fmla="*/ 4085 h 5620" name="TY69"/>
                <a:gd fmla="*/ 2344 w 9101" name="TX70"/>
                <a:gd fmla="*/ 4205 h 5620" name="TY70"/>
                <a:gd fmla="*/ 2355 w 9101" name="TX71"/>
                <a:gd fmla="*/ 4195 h 5620" name="TY71"/>
                <a:gd fmla="*/ 2333 w 9101" name="TX72"/>
                <a:gd fmla="*/ 4085 h 5620" name="TY72"/>
                <a:gd fmla="*/ 1577 w 9101" name="TX74"/>
                <a:gd fmla="*/ 3494 h 5620" name="TY74"/>
                <a:gd fmla="*/ 1611 w 9101" name="TX75"/>
                <a:gd fmla="*/ 3592 h 5620" name="TY75"/>
                <a:gd fmla="*/ 1796 w 9101" name="TX76"/>
                <a:gd fmla="*/ 4041 h 5620" name="TY76"/>
                <a:gd fmla="*/ 1939 w 9101" name="TX77"/>
                <a:gd fmla="*/ 4534 h 5620" name="TY77"/>
                <a:gd fmla="*/ 1972 w 9101" name="TX78"/>
                <a:gd fmla="*/ 4501 h 5620" name="TY78"/>
                <a:gd fmla="*/ 2015 w 9101" name="TX79"/>
                <a:gd fmla="*/ 4458 h 5620" name="TY79"/>
                <a:gd fmla="*/ 2005 w 9101" name="TX80"/>
                <a:gd fmla="*/ 4392 h 5620" name="TY80"/>
                <a:gd fmla="*/ 1577 w 9101" name="TX81"/>
                <a:gd fmla="*/ 3494 h 5620" name="TY81"/>
                <a:gd fmla="*/ 1643 w 9101" name="TX83"/>
                <a:gd fmla="*/ 3702 h 5620" name="TY83"/>
                <a:gd fmla="*/ 1840 w 9101" name="TX84"/>
                <a:gd fmla="*/ 4545 h 5620" name="TY84"/>
                <a:gd fmla="*/ 1840 w 9101" name="TX85"/>
                <a:gd fmla="*/ 4643 h 5620" name="TY85"/>
                <a:gd fmla="*/ 1928 w 9101" name="TX86"/>
                <a:gd fmla="*/ 4534 h 5620" name="TY86"/>
                <a:gd fmla="*/ 1775 w 9101" name="TX87"/>
                <a:gd fmla="*/ 4052 h 5620" name="TY87"/>
                <a:gd fmla="*/ 1643 w 9101" name="TX88"/>
                <a:gd fmla="*/ 3702 h 5620" name="TY88"/>
                <a:gd fmla="*/ 505 w 9101" name="TX90"/>
                <a:gd fmla="*/ 4589 h 5620" name="TY90"/>
                <a:gd fmla="*/ 472 w 9101" name="TX91"/>
                <a:gd fmla="*/ 4643 h 5620" name="TY91"/>
                <a:gd fmla="*/ 450 w 9101" name="TX92"/>
                <a:gd fmla="*/ 4687 h 5620" name="TY92"/>
                <a:gd fmla="*/ 472 w 9101" name="TX93"/>
                <a:gd fmla="*/ 4633 h 5620" name="TY93"/>
                <a:gd fmla="*/ 505 w 9101" name="TX94"/>
                <a:gd fmla="*/ 4589 h 5620" name="TY94"/>
                <a:gd fmla="*/ 450 w 9101" name="TX96"/>
                <a:gd fmla="*/ 4687 h 5620" name="TY96"/>
                <a:gd fmla="*/ 428 w 9101" name="TX97"/>
                <a:gd fmla="*/ 4742 h 5620" name="TY97"/>
                <a:gd fmla="*/ 417 w 9101" name="TX98"/>
                <a:gd fmla="*/ 4786 h 5620" name="TY98"/>
                <a:gd fmla="*/ 351 w 9101" name="TX99"/>
                <a:gd fmla="*/ 5005 h 5620" name="TY99"/>
                <a:gd fmla="*/ 329 w 9101" name="TX100"/>
                <a:gd fmla="*/ 5213 h 5620" name="TY100"/>
                <a:gd fmla="*/ 329 w 9101" name="TX101"/>
                <a:gd fmla="*/ 5432 h 5620" name="TY101"/>
                <a:gd fmla="*/ 319 w 9101" name="TX102"/>
                <a:gd fmla="*/ 5213 h 5620" name="TY102"/>
                <a:gd fmla="*/ 341 w 9101" name="TX103"/>
                <a:gd fmla="*/ 4994 h 5620" name="TY103"/>
                <a:gd fmla="*/ 406 w 9101" name="TX104"/>
                <a:gd fmla="*/ 4786 h 5620" name="TY104"/>
                <a:gd fmla="*/ 428 w 9101" name="TX105"/>
                <a:gd fmla="*/ 4731 h 5620" name="TY105"/>
                <a:gd fmla="*/ 450 w 9101" name="TX106"/>
                <a:gd fmla="*/ 4687 h 5620" name="TY106"/>
                <a:gd fmla="*/ 899 w 9101" name="TX108"/>
                <a:gd fmla="*/ 4950 h 5620" name="TY108"/>
                <a:gd fmla="*/ 877 w 9101" name="TX109"/>
                <a:gd fmla="*/ 4983 h 5620" name="TY109"/>
                <a:gd fmla="*/ 855 w 9101" name="TX110"/>
                <a:gd fmla="*/ 5015 h 5620" name="TY110"/>
                <a:gd fmla="*/ 833 w 9101" name="TX111"/>
                <a:gd fmla="*/ 5049 h 5620" name="TY111"/>
                <a:gd fmla="*/ 822 w 9101" name="TX112"/>
                <a:gd fmla="*/ 5081 h 5620" name="TY112"/>
                <a:gd fmla="*/ 779 w 9101" name="TX113"/>
                <a:gd fmla="*/ 5234 h 5620" name="TY113"/>
                <a:gd fmla="*/ 757 w 9101" name="TX114"/>
                <a:gd fmla="*/ 5388 h 5620" name="TY114"/>
                <a:gd fmla="*/ 779 w 9101" name="TX115"/>
                <a:gd fmla="*/ 5541 h 5620" name="TY115"/>
                <a:gd fmla="*/ 745 w 9101" name="TX116"/>
                <a:gd fmla="*/ 5388 h 5620" name="TY116"/>
                <a:gd fmla="*/ 757 w 9101" name="TX117"/>
                <a:gd fmla="*/ 5234 h 5620" name="TY117"/>
                <a:gd fmla="*/ 811 w 9101" name="TX118"/>
                <a:gd fmla="*/ 5081 h 5620" name="TY118"/>
                <a:gd fmla="*/ 833 w 9101" name="TX119"/>
                <a:gd fmla="*/ 5049 h 5620" name="TY119"/>
                <a:gd fmla="*/ 844 w 9101" name="TX120"/>
                <a:gd fmla="*/ 5015 h 5620" name="TY120"/>
                <a:gd fmla="*/ 866 w 9101" name="TX121"/>
                <a:gd fmla="*/ 4983 h 5620" name="TY121"/>
                <a:gd fmla="*/ 899 w 9101" name="TX122"/>
                <a:gd fmla="*/ 4950 h 5620" name="TY122"/>
                <a:gd fmla="*/ 1096 w 9101" name="TX124"/>
                <a:gd fmla="*/ 3702 h 5620" name="TY124"/>
                <a:gd fmla="*/ 1096 w 9101" name="TX125"/>
                <a:gd fmla="*/ 3702 h 5620" name="TY125"/>
                <a:gd fmla="*/ 1424 w 9101" name="TX126"/>
                <a:gd fmla="*/ 4512 h 5620" name="TY126"/>
                <a:gd fmla="*/ 1457 w 9101" name="TX127"/>
                <a:gd fmla="*/ 4599 h 5620" name="TY127"/>
                <a:gd fmla="*/ 1501 w 9101" name="TX128"/>
                <a:gd fmla="*/ 4698 h 5620" name="TY128"/>
                <a:gd fmla="*/ 1534 w 9101" name="TX129"/>
                <a:gd fmla="*/ 4808 h 5620" name="TY129"/>
                <a:gd fmla="*/ 1567 w 9101" name="TX130"/>
                <a:gd fmla="*/ 4906 h 5620" name="TY130"/>
                <a:gd fmla="*/ 1589 w 9101" name="TX131"/>
                <a:gd fmla="*/ 4994 h 5620" name="TY131"/>
                <a:gd fmla="*/ 1556 w 9101" name="TX132"/>
                <a:gd fmla="*/ 4906 h 5620" name="TY132"/>
                <a:gd fmla="*/ 1523 w 9101" name="TX133"/>
                <a:gd fmla="*/ 4808 h 5620" name="TY133"/>
                <a:gd fmla="*/ 1490 w 9101" name="TX134"/>
                <a:gd fmla="*/ 4698 h 5620" name="TY134"/>
                <a:gd fmla="*/ 1468 w 9101" name="TX135"/>
                <a:gd fmla="*/ 4633 h 5620" name="TY135"/>
                <a:gd fmla="*/ 1468 w 9101" name="TX136"/>
                <a:gd fmla="*/ 4633 h 5620" name="TY136"/>
                <a:gd fmla="*/ 1457 w 9101" name="TX137"/>
                <a:gd fmla="*/ 5015 h 5620" name="TY137"/>
                <a:gd fmla="*/ 910 w 9101" name="TX138"/>
                <a:gd fmla="*/ 4523 h 5620" name="TY138"/>
                <a:gd fmla="*/ 274 w 9101" name="TX139"/>
                <a:gd fmla="*/ 3824 h 5620" name="TY139"/>
                <a:gd fmla="*/ 274 w 9101" name="TX140"/>
                <a:gd fmla="*/ 3824 h 5620" name="TY140"/>
                <a:gd fmla="*/ 45 w 9101" name="TX141"/>
                <a:gd fmla="*/ 4917 h 5620" name="TY141"/>
                <a:gd fmla="*/ 67 w 9101" name="TX142"/>
                <a:gd fmla="*/ 5015 h 5620" name="TY142"/>
                <a:gd fmla="*/ 209 w 9101" name="TX143"/>
                <a:gd fmla="*/ 5312 h 5620" name="TY143"/>
                <a:gd fmla="*/ 636 w 9101" name="TX144"/>
                <a:gd fmla="*/ 5607 h 5620" name="TY144"/>
                <a:gd fmla="*/ 723 w 9101" name="TX145"/>
                <a:gd fmla="*/ 5618 h 5620" name="TY145"/>
                <a:gd fmla="*/ 757 w 9101" name="TX146"/>
                <a:gd fmla="*/ 5618 h 5620" name="TY146"/>
                <a:gd fmla="*/ 1271 w 9101" name="TX147"/>
                <a:gd fmla="*/ 5399 h 5620" name="TY147"/>
                <a:gd fmla="*/ 1512 w 9101" name="TX148"/>
                <a:gd fmla="*/ 5103 h 5620" name="TY148"/>
                <a:gd fmla="*/ 1589 w 9101" name="TX149"/>
                <a:gd fmla="*/ 4994 h 5620" name="TY149"/>
                <a:gd fmla="*/ 1611 w 9101" name="TX150"/>
                <a:gd fmla="*/ 4972 h 5620" name="TY150"/>
                <a:gd fmla="*/ 1764 w 9101" name="TX151"/>
                <a:gd fmla="*/ 4742 h 5620" name="TY151"/>
                <a:gd fmla="*/ 1753 w 9101" name="TX152"/>
                <a:gd fmla="*/ 4742 h 5620" name="TY152"/>
                <a:gd fmla="*/ 1655 w 9101" name="TX153"/>
                <a:gd fmla="*/ 4698 h 5620" name="TY153"/>
                <a:gd fmla="*/ 1577 w 9101" name="TX154"/>
                <a:gd fmla="*/ 4567 h 5620" name="TY154"/>
                <a:gd fmla="*/ 1096 w 9101" name="TX155"/>
                <a:gd fmla="*/ 3702 h 5620" name="TY15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1" y="TY131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7" y="TY137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1" y="TY141"/>
                </a:cxn>
                <a:cxn ang="0">
                  <a:pos x="TX142" y="TY142"/>
                </a:cxn>
                <a:cxn ang="0">
                  <a:pos x="TX143" y="TY143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  <a:cxn ang="0">
                  <a:pos x="TX147" y="TY147"/>
                </a:cxn>
                <a:cxn ang="0">
                  <a:pos x="TX148" y="TY148"/>
                </a:cxn>
                <a:cxn ang="0">
                  <a:pos x="TX149" y="TY149"/>
                </a:cxn>
                <a:cxn ang="0">
                  <a:pos x="TX150" y="TY150"/>
                </a:cxn>
                <a:cxn ang="0">
                  <a:pos x="TX151" y="TY151"/>
                </a:cxn>
                <a:cxn ang="0">
                  <a:pos x="TX152" y="TY152"/>
                </a:cxn>
                <a:cxn ang="0">
                  <a:pos x="TX153" y="TY153"/>
                </a:cxn>
                <a:cxn ang="0">
                  <a:pos x="TX154" y="TY154"/>
                </a:cxn>
                <a:cxn ang="0">
                  <a:pos x="TX155" y="TY155"/>
                </a:cxn>
              </a:cxnLst>
              <a:rect l="l" t="t" r="r" b="b"/>
              <a:pathLst>
                <a:path w="9101" h="5620">
                  <a:moveTo>
                    <a:pt x="4418" y="3724"/>
                  </a:moveTo>
                  <a:cubicBezTo>
                    <a:pt x="4690" y="3746"/>
                    <a:pt x="4962" y="3757"/>
                    <a:pt x="5234" y="3757"/>
                  </a:cubicBezTo>
                  <a:cubicBezTo>
                    <a:pt x="5344" y="3757"/>
                    <a:pt x="5453" y="3767"/>
                    <a:pt x="5552" y="3767"/>
                  </a:cubicBezTo>
                  <a:lnTo>
                    <a:pt x="5234" y="3767"/>
                  </a:lnTo>
                  <a:cubicBezTo>
                    <a:pt x="4962" y="3757"/>
                    <a:pt x="4690" y="3746"/>
                    <a:pt x="4418" y="3724"/>
                  </a:cubicBezTo>
                  <a:close/>
                  <a:moveTo>
                    <a:pt x="275" y="3823"/>
                  </a:moveTo>
                  <a:cubicBezTo>
                    <a:pt x="275" y="3823"/>
                    <a:pt x="274" y="3823"/>
                    <a:pt x="274" y="3824"/>
                  </a:cubicBezTo>
                  <a:lnTo>
                    <a:pt x="274" y="3824"/>
                  </a:lnTo>
                  <a:cubicBezTo>
                    <a:pt x="275" y="3823"/>
                    <a:pt x="275" y="3823"/>
                    <a:pt x="275" y="3823"/>
                  </a:cubicBezTo>
                  <a:close/>
                  <a:moveTo>
                    <a:pt x="8684" y="1"/>
                  </a:moveTo>
                  <a:cubicBezTo>
                    <a:pt x="8684" y="483"/>
                    <a:pt x="8596" y="954"/>
                    <a:pt x="8355" y="1381"/>
                  </a:cubicBezTo>
                  <a:cubicBezTo>
                    <a:pt x="8300" y="1490"/>
                    <a:pt x="8212" y="1611"/>
                    <a:pt x="8092" y="1643"/>
                  </a:cubicBezTo>
                  <a:cubicBezTo>
                    <a:pt x="8070" y="1655"/>
                    <a:pt x="8037" y="1655"/>
                    <a:pt x="8015" y="1655"/>
                  </a:cubicBezTo>
                  <a:cubicBezTo>
                    <a:pt x="7884" y="1655"/>
                    <a:pt x="7752" y="1578"/>
                    <a:pt x="7687" y="1468"/>
                  </a:cubicBezTo>
                  <a:cubicBezTo>
                    <a:pt x="7599" y="1326"/>
                    <a:pt x="7567" y="1162"/>
                    <a:pt x="7545" y="1008"/>
                  </a:cubicBezTo>
                  <a:cubicBezTo>
                    <a:pt x="7315" y="1392"/>
                    <a:pt x="7151" y="1830"/>
                    <a:pt x="7063" y="2268"/>
                  </a:cubicBezTo>
                  <a:cubicBezTo>
                    <a:pt x="6986" y="2059"/>
                    <a:pt x="6910" y="1852"/>
                    <a:pt x="6844" y="1643"/>
                  </a:cubicBezTo>
                  <a:cubicBezTo>
                    <a:pt x="6329" y="2334"/>
                    <a:pt x="5530" y="2804"/>
                    <a:pt x="4676" y="2925"/>
                  </a:cubicBezTo>
                  <a:cubicBezTo>
                    <a:pt x="4545" y="2935"/>
                    <a:pt x="4402" y="2947"/>
                    <a:pt x="4260" y="2947"/>
                  </a:cubicBezTo>
                  <a:cubicBezTo>
                    <a:pt x="3538" y="2947"/>
                    <a:pt x="2826" y="2706"/>
                    <a:pt x="2256" y="2268"/>
                  </a:cubicBezTo>
                  <a:lnTo>
                    <a:pt x="2256" y="2268"/>
                  </a:lnTo>
                  <a:cubicBezTo>
                    <a:pt x="2487" y="2585"/>
                    <a:pt x="2650" y="2957"/>
                    <a:pt x="2738" y="3341"/>
                  </a:cubicBezTo>
                  <a:cubicBezTo>
                    <a:pt x="2760" y="3450"/>
                    <a:pt x="2771" y="3548"/>
                    <a:pt x="2771" y="3647"/>
                  </a:cubicBezTo>
                  <a:cubicBezTo>
                    <a:pt x="2771" y="3735"/>
                    <a:pt x="2782" y="3811"/>
                    <a:pt x="2782" y="3887"/>
                  </a:cubicBezTo>
                  <a:lnTo>
                    <a:pt x="2782" y="3887"/>
                  </a:lnTo>
                  <a:cubicBezTo>
                    <a:pt x="2782" y="3811"/>
                    <a:pt x="2771" y="3745"/>
                    <a:pt x="2771" y="3669"/>
                  </a:cubicBezTo>
                  <a:cubicBezTo>
                    <a:pt x="2760" y="3779"/>
                    <a:pt x="2749" y="3888"/>
                    <a:pt x="2728" y="3998"/>
                  </a:cubicBezTo>
                  <a:cubicBezTo>
                    <a:pt x="2749" y="3986"/>
                    <a:pt x="2760" y="3976"/>
                    <a:pt x="2771" y="3976"/>
                  </a:cubicBezTo>
                  <a:cubicBezTo>
                    <a:pt x="2815" y="3954"/>
                    <a:pt x="2859" y="3943"/>
                    <a:pt x="2903" y="3921"/>
                  </a:cubicBezTo>
                  <a:cubicBezTo>
                    <a:pt x="2925" y="3910"/>
                    <a:pt x="2946" y="3899"/>
                    <a:pt x="2979" y="3899"/>
                  </a:cubicBezTo>
                  <a:cubicBezTo>
                    <a:pt x="3001" y="3888"/>
                    <a:pt x="3034" y="3877"/>
                    <a:pt x="3056" y="3877"/>
                  </a:cubicBezTo>
                  <a:cubicBezTo>
                    <a:pt x="3242" y="3823"/>
                    <a:pt x="3428" y="3779"/>
                    <a:pt x="3625" y="3767"/>
                  </a:cubicBezTo>
                  <a:lnTo>
                    <a:pt x="3833" y="3767"/>
                  </a:lnTo>
                  <a:cubicBezTo>
                    <a:pt x="4139" y="3767"/>
                    <a:pt x="4457" y="3779"/>
                    <a:pt x="4786" y="3789"/>
                  </a:cubicBezTo>
                  <a:cubicBezTo>
                    <a:pt x="5103" y="3811"/>
                    <a:pt x="5421" y="3823"/>
                    <a:pt x="5738" y="3823"/>
                  </a:cubicBezTo>
                  <a:cubicBezTo>
                    <a:pt x="6012" y="3823"/>
                    <a:pt x="6275" y="3811"/>
                    <a:pt x="6538" y="3779"/>
                  </a:cubicBezTo>
                  <a:cubicBezTo>
                    <a:pt x="6779" y="3757"/>
                    <a:pt x="7030" y="3713"/>
                    <a:pt x="7271" y="3636"/>
                  </a:cubicBezTo>
                  <a:lnTo>
                    <a:pt x="7271" y="3636"/>
                  </a:lnTo>
                  <a:cubicBezTo>
                    <a:pt x="7151" y="3669"/>
                    <a:pt x="7019" y="3691"/>
                    <a:pt x="6899" y="3702"/>
                  </a:cubicBezTo>
                  <a:cubicBezTo>
                    <a:pt x="6625" y="3745"/>
                    <a:pt x="6341" y="3757"/>
                    <a:pt x="6066" y="3767"/>
                  </a:cubicBezTo>
                  <a:lnTo>
                    <a:pt x="5552" y="3767"/>
                  </a:lnTo>
                  <a:cubicBezTo>
                    <a:pt x="5727" y="3767"/>
                    <a:pt x="5903" y="3757"/>
                    <a:pt x="6066" y="3757"/>
                  </a:cubicBezTo>
                  <a:cubicBezTo>
                    <a:pt x="6341" y="3745"/>
                    <a:pt x="6625" y="3735"/>
                    <a:pt x="6899" y="3691"/>
                  </a:cubicBezTo>
                  <a:cubicBezTo>
                    <a:pt x="7030" y="3669"/>
                    <a:pt x="7173" y="3647"/>
                    <a:pt x="7304" y="3614"/>
                  </a:cubicBezTo>
                  <a:cubicBezTo>
                    <a:pt x="7370" y="3592"/>
                    <a:pt x="7435" y="3570"/>
                    <a:pt x="7512" y="3548"/>
                  </a:cubicBezTo>
                  <a:cubicBezTo>
                    <a:pt x="7862" y="3417"/>
                    <a:pt x="8190" y="3220"/>
                    <a:pt x="8453" y="2957"/>
                  </a:cubicBezTo>
                  <a:cubicBezTo>
                    <a:pt x="8618" y="2782"/>
                    <a:pt x="8749" y="2574"/>
                    <a:pt x="8859" y="2355"/>
                  </a:cubicBezTo>
                  <a:cubicBezTo>
                    <a:pt x="8968" y="2103"/>
                    <a:pt x="9044" y="1830"/>
                    <a:pt x="9056" y="1556"/>
                  </a:cubicBezTo>
                  <a:cubicBezTo>
                    <a:pt x="9078" y="1282"/>
                    <a:pt x="9056" y="1008"/>
                    <a:pt x="8968" y="746"/>
                  </a:cubicBezTo>
                  <a:lnTo>
                    <a:pt x="8968" y="746"/>
                  </a:lnTo>
                  <a:cubicBezTo>
                    <a:pt x="9056" y="998"/>
                    <a:pt x="9088" y="1282"/>
                    <a:pt x="9066" y="1556"/>
                  </a:cubicBezTo>
                  <a:cubicBezTo>
                    <a:pt x="9044" y="1840"/>
                    <a:pt x="8979" y="2103"/>
                    <a:pt x="8859" y="2366"/>
                  </a:cubicBezTo>
                  <a:cubicBezTo>
                    <a:pt x="8793" y="2509"/>
                    <a:pt x="8716" y="2651"/>
                    <a:pt x="8618" y="2782"/>
                  </a:cubicBezTo>
                  <a:cubicBezTo>
                    <a:pt x="8694" y="2694"/>
                    <a:pt x="8760" y="2585"/>
                    <a:pt x="8825" y="2487"/>
                  </a:cubicBezTo>
                  <a:cubicBezTo>
                    <a:pt x="8990" y="2180"/>
                    <a:pt x="9088" y="1786"/>
                    <a:pt x="9100" y="1392"/>
                  </a:cubicBezTo>
                  <a:cubicBezTo>
                    <a:pt x="9100" y="1315"/>
                    <a:pt x="9088" y="1227"/>
                    <a:pt x="9088" y="1151"/>
                  </a:cubicBezTo>
                  <a:cubicBezTo>
                    <a:pt x="9056" y="823"/>
                    <a:pt x="8957" y="494"/>
                    <a:pt x="8825" y="188"/>
                  </a:cubicBezTo>
                  <a:cubicBezTo>
                    <a:pt x="8804" y="166"/>
                    <a:pt x="8793" y="144"/>
                    <a:pt x="8782" y="122"/>
                  </a:cubicBezTo>
                  <a:cubicBezTo>
                    <a:pt x="8749" y="78"/>
                    <a:pt x="8716" y="34"/>
                    <a:pt x="8684" y="1"/>
                  </a:cubicBezTo>
                  <a:close/>
                  <a:moveTo>
                    <a:pt x="2246" y="3483"/>
                  </a:moveTo>
                  <a:lnTo>
                    <a:pt x="2246" y="3483"/>
                  </a:lnTo>
                  <a:cubicBezTo>
                    <a:pt x="2278" y="3647"/>
                    <a:pt x="2311" y="3811"/>
                    <a:pt x="2322" y="3976"/>
                  </a:cubicBezTo>
                  <a:cubicBezTo>
                    <a:pt x="2344" y="4052"/>
                    <a:pt x="2355" y="4118"/>
                    <a:pt x="2366" y="4195"/>
                  </a:cubicBezTo>
                  <a:cubicBezTo>
                    <a:pt x="2399" y="4173"/>
                    <a:pt x="2431" y="4151"/>
                    <a:pt x="2453" y="4129"/>
                  </a:cubicBezTo>
                  <a:cubicBezTo>
                    <a:pt x="2431" y="3899"/>
                    <a:pt x="2377" y="3669"/>
                    <a:pt x="2246" y="3483"/>
                  </a:cubicBezTo>
                  <a:close/>
                  <a:moveTo>
                    <a:pt x="2333" y="4085"/>
                  </a:moveTo>
                  <a:cubicBezTo>
                    <a:pt x="2333" y="4129"/>
                    <a:pt x="2344" y="4173"/>
                    <a:pt x="2344" y="4205"/>
                  </a:cubicBezTo>
                  <a:lnTo>
                    <a:pt x="2355" y="4195"/>
                  </a:lnTo>
                  <a:cubicBezTo>
                    <a:pt x="2344" y="4161"/>
                    <a:pt x="2344" y="4129"/>
                    <a:pt x="2333" y="4085"/>
                  </a:cubicBezTo>
                  <a:close/>
                  <a:moveTo>
                    <a:pt x="1577" y="3494"/>
                  </a:moveTo>
                  <a:lnTo>
                    <a:pt x="1611" y="3592"/>
                  </a:lnTo>
                  <a:cubicBezTo>
                    <a:pt x="1676" y="3735"/>
                    <a:pt x="1742" y="3888"/>
                    <a:pt x="1796" y="4041"/>
                  </a:cubicBezTo>
                  <a:cubicBezTo>
                    <a:pt x="1852" y="4205"/>
                    <a:pt x="1895" y="4370"/>
                    <a:pt x="1939" y="4534"/>
                  </a:cubicBezTo>
                  <a:lnTo>
                    <a:pt x="1972" y="4501"/>
                  </a:lnTo>
                  <a:cubicBezTo>
                    <a:pt x="1983" y="4479"/>
                    <a:pt x="2005" y="4468"/>
                    <a:pt x="2015" y="4458"/>
                  </a:cubicBezTo>
                  <a:cubicBezTo>
                    <a:pt x="2015" y="4436"/>
                    <a:pt x="2005" y="4414"/>
                    <a:pt x="2005" y="4392"/>
                  </a:cubicBezTo>
                  <a:cubicBezTo>
                    <a:pt x="1939" y="4063"/>
                    <a:pt x="1808" y="3735"/>
                    <a:pt x="1577" y="3494"/>
                  </a:cubicBezTo>
                  <a:close/>
                  <a:moveTo>
                    <a:pt x="1643" y="3702"/>
                  </a:moveTo>
                  <a:cubicBezTo>
                    <a:pt x="1731" y="3976"/>
                    <a:pt x="1796" y="4260"/>
                    <a:pt x="1840" y="4545"/>
                  </a:cubicBezTo>
                  <a:cubicBezTo>
                    <a:pt x="1852" y="4578"/>
                    <a:pt x="1852" y="4611"/>
                    <a:pt x="1840" y="4643"/>
                  </a:cubicBezTo>
                  <a:cubicBezTo>
                    <a:pt x="1874" y="4599"/>
                    <a:pt x="1906" y="4567"/>
                    <a:pt x="1928" y="4534"/>
                  </a:cubicBezTo>
                  <a:cubicBezTo>
                    <a:pt x="1884" y="4370"/>
                    <a:pt x="1840" y="4205"/>
                    <a:pt x="1775" y="4052"/>
                  </a:cubicBezTo>
                  <a:cubicBezTo>
                    <a:pt x="1742" y="3932"/>
                    <a:pt x="1698" y="3823"/>
                    <a:pt x="1643" y="3702"/>
                  </a:cubicBezTo>
                  <a:close/>
                  <a:moveTo>
                    <a:pt x="505" y="4589"/>
                  </a:moveTo>
                  <a:lnTo>
                    <a:pt x="472" y="4643"/>
                  </a:lnTo>
                  <a:lnTo>
                    <a:pt x="450" y="4687"/>
                  </a:lnTo>
                  <a:lnTo>
                    <a:pt x="472" y="4633"/>
                  </a:lnTo>
                  <a:lnTo>
                    <a:pt x="505" y="4589"/>
                  </a:lnTo>
                  <a:close/>
                  <a:moveTo>
                    <a:pt x="450" y="4687"/>
                  </a:moveTo>
                  <a:lnTo>
                    <a:pt x="428" y="4742"/>
                  </a:lnTo>
                  <a:lnTo>
                    <a:pt x="417" y="4786"/>
                  </a:lnTo>
                  <a:cubicBezTo>
                    <a:pt x="385" y="4862"/>
                    <a:pt x="373" y="4928"/>
                    <a:pt x="351" y="5005"/>
                  </a:cubicBezTo>
                  <a:cubicBezTo>
                    <a:pt x="341" y="5071"/>
                    <a:pt x="329" y="5147"/>
                    <a:pt x="329" y="5213"/>
                  </a:cubicBezTo>
                  <a:cubicBezTo>
                    <a:pt x="319" y="5290"/>
                    <a:pt x="319" y="5366"/>
                    <a:pt x="329" y="5432"/>
                  </a:cubicBezTo>
                  <a:cubicBezTo>
                    <a:pt x="319" y="5366"/>
                    <a:pt x="307" y="5290"/>
                    <a:pt x="319" y="5213"/>
                  </a:cubicBezTo>
                  <a:cubicBezTo>
                    <a:pt x="319" y="5147"/>
                    <a:pt x="329" y="5071"/>
                    <a:pt x="341" y="4994"/>
                  </a:cubicBezTo>
                  <a:cubicBezTo>
                    <a:pt x="351" y="4928"/>
                    <a:pt x="373" y="4852"/>
                    <a:pt x="406" y="4786"/>
                  </a:cubicBezTo>
                  <a:lnTo>
                    <a:pt x="428" y="4731"/>
                  </a:lnTo>
                  <a:lnTo>
                    <a:pt x="450" y="4687"/>
                  </a:lnTo>
                  <a:close/>
                  <a:moveTo>
                    <a:pt x="899" y="4950"/>
                  </a:moveTo>
                  <a:cubicBezTo>
                    <a:pt x="888" y="4961"/>
                    <a:pt x="877" y="4972"/>
                    <a:pt x="877" y="4983"/>
                  </a:cubicBezTo>
                  <a:lnTo>
                    <a:pt x="855" y="5015"/>
                  </a:lnTo>
                  <a:lnTo>
                    <a:pt x="833" y="5049"/>
                  </a:lnTo>
                  <a:lnTo>
                    <a:pt x="822" y="5081"/>
                  </a:lnTo>
                  <a:cubicBezTo>
                    <a:pt x="801" y="5136"/>
                    <a:pt x="789" y="5180"/>
                    <a:pt x="779" y="5234"/>
                  </a:cubicBezTo>
                  <a:cubicBezTo>
                    <a:pt x="767" y="5290"/>
                    <a:pt x="757" y="5333"/>
                    <a:pt x="757" y="5388"/>
                  </a:cubicBezTo>
                  <a:cubicBezTo>
                    <a:pt x="757" y="5443"/>
                    <a:pt x="767" y="5497"/>
                    <a:pt x="779" y="5541"/>
                  </a:cubicBezTo>
                  <a:cubicBezTo>
                    <a:pt x="757" y="5497"/>
                    <a:pt x="745" y="5443"/>
                    <a:pt x="745" y="5388"/>
                  </a:cubicBezTo>
                  <a:cubicBezTo>
                    <a:pt x="745" y="5333"/>
                    <a:pt x="745" y="5278"/>
                    <a:pt x="757" y="5234"/>
                  </a:cubicBezTo>
                  <a:cubicBezTo>
                    <a:pt x="767" y="5180"/>
                    <a:pt x="789" y="5125"/>
                    <a:pt x="811" y="5081"/>
                  </a:cubicBezTo>
                  <a:lnTo>
                    <a:pt x="833" y="5049"/>
                  </a:lnTo>
                  <a:lnTo>
                    <a:pt x="844" y="5015"/>
                  </a:lnTo>
                  <a:lnTo>
                    <a:pt x="866" y="4983"/>
                  </a:lnTo>
                  <a:lnTo>
                    <a:pt x="899" y="4950"/>
                  </a:lnTo>
                  <a:close/>
                  <a:moveTo>
                    <a:pt x="1096" y="3702"/>
                  </a:moveTo>
                  <a:lnTo>
                    <a:pt x="1096" y="3702"/>
                  </a:lnTo>
                  <a:cubicBezTo>
                    <a:pt x="1227" y="3964"/>
                    <a:pt x="1337" y="4227"/>
                    <a:pt x="1424" y="4512"/>
                  </a:cubicBezTo>
                  <a:cubicBezTo>
                    <a:pt x="1436" y="4534"/>
                    <a:pt x="1446" y="4567"/>
                    <a:pt x="1457" y="4599"/>
                  </a:cubicBezTo>
                  <a:lnTo>
                    <a:pt x="1501" y="4698"/>
                  </a:lnTo>
                  <a:lnTo>
                    <a:pt x="1534" y="4808"/>
                  </a:lnTo>
                  <a:lnTo>
                    <a:pt x="1567" y="4906"/>
                  </a:lnTo>
                  <a:lnTo>
                    <a:pt x="1589" y="4994"/>
                  </a:lnTo>
                  <a:lnTo>
                    <a:pt x="1556" y="4906"/>
                  </a:lnTo>
                  <a:lnTo>
                    <a:pt x="1523" y="4808"/>
                  </a:lnTo>
                  <a:lnTo>
                    <a:pt x="1490" y="4698"/>
                  </a:lnTo>
                  <a:lnTo>
                    <a:pt x="1468" y="4633"/>
                  </a:lnTo>
                  <a:lnTo>
                    <a:pt x="1468" y="4633"/>
                  </a:lnTo>
                  <a:cubicBezTo>
                    <a:pt x="1490" y="4764"/>
                    <a:pt x="1512" y="4906"/>
                    <a:pt x="1457" y="5015"/>
                  </a:cubicBezTo>
                  <a:cubicBezTo>
                    <a:pt x="1239" y="4917"/>
                    <a:pt x="1074" y="4698"/>
                    <a:pt x="910" y="4523"/>
                  </a:cubicBezTo>
                  <a:cubicBezTo>
                    <a:pt x="855" y="4458"/>
                    <a:pt x="253" y="3877"/>
                    <a:pt x="274" y="3824"/>
                  </a:cubicBezTo>
                  <a:lnTo>
                    <a:pt x="274" y="3824"/>
                  </a:lnTo>
                  <a:cubicBezTo>
                    <a:pt x="121" y="4097"/>
                    <a:pt x="1" y="4546"/>
                    <a:pt x="45" y="4917"/>
                  </a:cubicBezTo>
                  <a:cubicBezTo>
                    <a:pt x="56" y="4950"/>
                    <a:pt x="56" y="4983"/>
                    <a:pt x="67" y="5015"/>
                  </a:cubicBezTo>
                  <a:cubicBezTo>
                    <a:pt x="100" y="5114"/>
                    <a:pt x="154" y="5224"/>
                    <a:pt x="209" y="5312"/>
                  </a:cubicBezTo>
                  <a:cubicBezTo>
                    <a:pt x="319" y="5465"/>
                    <a:pt x="461" y="5574"/>
                    <a:pt x="636" y="5607"/>
                  </a:cubicBezTo>
                  <a:cubicBezTo>
                    <a:pt x="669" y="5618"/>
                    <a:pt x="702" y="5618"/>
                    <a:pt x="723" y="5618"/>
                  </a:cubicBezTo>
                  <a:lnTo>
                    <a:pt x="757" y="5618"/>
                  </a:lnTo>
                  <a:cubicBezTo>
                    <a:pt x="954" y="5618"/>
                    <a:pt x="1129" y="5541"/>
                    <a:pt x="1271" y="5399"/>
                  </a:cubicBezTo>
                  <a:cubicBezTo>
                    <a:pt x="1359" y="5312"/>
                    <a:pt x="1446" y="5213"/>
                    <a:pt x="1512" y="5103"/>
                  </a:cubicBezTo>
                  <a:cubicBezTo>
                    <a:pt x="1545" y="5049"/>
                    <a:pt x="1567" y="5015"/>
                    <a:pt x="1589" y="4994"/>
                  </a:cubicBezTo>
                  <a:lnTo>
                    <a:pt x="1611" y="4972"/>
                  </a:lnTo>
                  <a:cubicBezTo>
                    <a:pt x="1665" y="4895"/>
                    <a:pt x="1720" y="4818"/>
                    <a:pt x="1764" y="4742"/>
                  </a:cubicBezTo>
                  <a:lnTo>
                    <a:pt x="1753" y="4742"/>
                  </a:lnTo>
                  <a:cubicBezTo>
                    <a:pt x="1709" y="4742"/>
                    <a:pt x="1676" y="4731"/>
                    <a:pt x="1655" y="4698"/>
                  </a:cubicBezTo>
                  <a:cubicBezTo>
                    <a:pt x="1611" y="4665"/>
                    <a:pt x="1599" y="4611"/>
                    <a:pt x="1577" y="4567"/>
                  </a:cubicBezTo>
                  <a:cubicBezTo>
                    <a:pt x="1468" y="4249"/>
                    <a:pt x="1348" y="3921"/>
                    <a:pt x="1096" y="3702"/>
                  </a:cubicBezTo>
                  <a:close/>
                </a:path>
              </a:pathLst>
            </a:custGeom>
            <a:solidFill>
              <a:schemeClr val="dk1">
                <a:alpha val="4592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59" name="Rect 0"/>
            <p:cNvSpPr>
              <a:spLocks/>
            </p:cNvSpPr>
            <p:nvPr/>
          </p:nvSpPr>
          <p:spPr>
            <a:xfrm rot="0">
              <a:off x="8065770" y="2708275"/>
              <a:ext cx="24765" cy="24130"/>
            </a:xfrm>
            <a:custGeom>
              <a:gdLst>
                <a:gd fmla="*/ 1 w 845" name="TX0"/>
                <a:gd fmla="*/ 1 h 824" name="TY0"/>
                <a:gd fmla="*/ 11 w 845" name="TX1"/>
                <a:gd fmla="*/ 9 h 824" name="TY1"/>
                <a:gd fmla="*/ 11 w 845" name="TX2"/>
                <a:gd fmla="*/ 9 h 824" name="TY2"/>
                <a:gd fmla="*/ 1 w 845" name="TX3"/>
                <a:gd fmla="*/ 1 h 824" name="TY3"/>
                <a:gd fmla="*/ 11 w 845" name="TX5"/>
                <a:gd fmla="*/ 9 h 824" name="TY5"/>
                <a:gd fmla="*/ 11 w 845" name="TX6"/>
                <a:gd fmla="*/ 12 h 824" name="TY6"/>
                <a:gd fmla="*/ 14 w 845" name="TX7"/>
                <a:gd fmla="*/ 12 h 824" name="TY7"/>
                <a:gd fmla="*/ 11 w 845" name="TX8"/>
                <a:gd fmla="*/ 9 h 824" name="TY8"/>
                <a:gd fmla="*/ 14 w 845" name="TX10"/>
                <a:gd fmla="*/ 12 h 824" name="TY10"/>
                <a:gd fmla="*/ 14 w 845" name="TX11"/>
                <a:gd fmla="*/ 12 h 824" name="TY11"/>
                <a:gd fmla="*/ 208 w 845" name="TX12"/>
                <a:gd fmla="*/ 176 h 824" name="TY12"/>
                <a:gd fmla="*/ 636 w 845" name="TX13"/>
                <a:gd fmla="*/ 603 h 824" name="TY13"/>
                <a:gd fmla="*/ 821 w 845" name="TX14"/>
                <a:gd fmla="*/ 822 h 824" name="TY14"/>
                <a:gd fmla="*/ 843 w 845" name="TX15"/>
                <a:gd fmla="*/ 822 h 824" name="TY15"/>
                <a:gd fmla="*/ 646 w 845" name="TX16"/>
                <a:gd fmla="*/ 592 h 824" name="TY16"/>
                <a:gd fmla="*/ 220 w 845" name="TX17"/>
                <a:gd fmla="*/ 165 h 824" name="TY17"/>
                <a:gd fmla="*/ 23 w 845" name="TX18"/>
                <a:gd fmla="*/ 12 h 824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845" h="824">
                  <a:moveTo>
                    <a:pt x="1" y="1"/>
                  </a:moveTo>
                  <a:cubicBezTo>
                    <a:pt x="4" y="4"/>
                    <a:pt x="8" y="6"/>
                    <a:pt x="11" y="9"/>
                  </a:cubicBezTo>
                  <a:lnTo>
                    <a:pt x="11" y="9"/>
                  </a:lnTo>
                  <a:cubicBezTo>
                    <a:pt x="9" y="1"/>
                    <a:pt x="1" y="1"/>
                    <a:pt x="1" y="1"/>
                  </a:cubicBezTo>
                  <a:close/>
                  <a:moveTo>
                    <a:pt x="11" y="9"/>
                  </a:moveTo>
                  <a:cubicBezTo>
                    <a:pt x="11" y="10"/>
                    <a:pt x="11" y="11"/>
                    <a:pt x="11" y="12"/>
                  </a:cubicBezTo>
                  <a:lnTo>
                    <a:pt x="14" y="12"/>
                  </a:lnTo>
                  <a:cubicBezTo>
                    <a:pt x="13" y="11"/>
                    <a:pt x="12" y="10"/>
                    <a:pt x="11" y="9"/>
                  </a:cubicBezTo>
                  <a:close/>
                  <a:moveTo>
                    <a:pt x="14" y="12"/>
                  </a:moveTo>
                  <a:lnTo>
                    <a:pt x="14" y="12"/>
                  </a:lnTo>
                  <a:cubicBezTo>
                    <a:pt x="77" y="65"/>
                    <a:pt x="147" y="125"/>
                    <a:pt x="208" y="176"/>
                  </a:cubicBezTo>
                  <a:cubicBezTo>
                    <a:pt x="362" y="307"/>
                    <a:pt x="504" y="450"/>
                    <a:pt x="636" y="603"/>
                  </a:cubicBezTo>
                  <a:cubicBezTo>
                    <a:pt x="701" y="669"/>
                    <a:pt x="767" y="745"/>
                    <a:pt x="821" y="822"/>
                  </a:cubicBezTo>
                  <a:lnTo>
                    <a:pt x="843" y="822"/>
                  </a:lnTo>
                  <a:lnTo>
                    <a:pt x="646" y="592"/>
                  </a:lnTo>
                  <a:cubicBezTo>
                    <a:pt x="515" y="439"/>
                    <a:pt x="373" y="297"/>
                    <a:pt x="220" y="165"/>
                  </a:cubicBezTo>
                  <a:cubicBezTo>
                    <a:pt x="154" y="110"/>
                    <a:pt x="88" y="56"/>
                    <a:pt x="23" y="12"/>
                  </a:cubicBezTo>
                  <a:close/>
                </a:path>
              </a:pathLst>
            </a:custGeom>
            <a:solidFill>
              <a:srgbClr val="40262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60" name="Rect 0"/>
            <p:cNvSpPr>
              <a:spLocks/>
            </p:cNvSpPr>
            <p:nvPr/>
          </p:nvSpPr>
          <p:spPr>
            <a:xfrm rot="0">
              <a:off x="8110855" y="2780665"/>
              <a:ext cx="635" cy="7620"/>
            </a:xfrm>
            <a:custGeom>
              <a:gdLst>
                <a:gd fmla="*/ 0 w 12" name="TX0"/>
                <a:gd fmla="*/ 0 h 241" name="TY0"/>
                <a:gd fmla="*/ 0 w 12" name="TX1"/>
                <a:gd fmla="*/ 22 h 241" name="TY1"/>
                <a:gd fmla="*/ 11 w 12" name="TX2"/>
                <a:gd fmla="*/ 239 h 241" name="TY2"/>
                <a:gd fmla="*/ 11 w 12" name="TX3"/>
                <a:gd fmla="*/ 239 h 241" name="TY3"/>
                <a:gd fmla="*/ 0 w 12" name="TX4"/>
                <a:gd fmla="*/ 0 h 241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2" h="241">
                  <a:moveTo>
                    <a:pt x="0" y="0"/>
                  </a:moveTo>
                  <a:lnTo>
                    <a:pt x="0" y="22"/>
                  </a:lnTo>
                  <a:cubicBezTo>
                    <a:pt x="0" y="98"/>
                    <a:pt x="11" y="163"/>
                    <a:pt x="11" y="239"/>
                  </a:cubicBezTo>
                  <a:lnTo>
                    <a:pt x="11" y="239"/>
                  </a:lnTo>
                  <a:cubicBezTo>
                    <a:pt x="11" y="163"/>
                    <a:pt x="0" y="87"/>
                    <a:pt x="0" y="0"/>
                  </a:cubicBezTo>
                  <a:close/>
                </a:path>
              </a:pathLst>
            </a:custGeom>
            <a:solidFill>
              <a:srgbClr val="40262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61" name="Rect 0"/>
            <p:cNvSpPr>
              <a:spLocks/>
            </p:cNvSpPr>
            <p:nvPr/>
          </p:nvSpPr>
          <p:spPr>
            <a:xfrm rot="0">
              <a:off x="8444865" y="2666365"/>
              <a:ext cx="57150" cy="8255"/>
            </a:xfrm>
            <a:custGeom>
              <a:gdLst>
                <a:gd fmla="*/ 581 w 1973" name="TX0"/>
                <a:gd fmla="*/ 1 h 265" name="TY0"/>
                <a:gd fmla="*/ 154 w 1973" name="TX1"/>
                <a:gd fmla="*/ 23 h 265" name="TY1"/>
                <a:gd fmla="*/ 44 w 1973" name="TX2"/>
                <a:gd fmla="*/ 33 h 265" name="TY2"/>
                <a:gd fmla="*/ 0 w 1973" name="TX3"/>
                <a:gd fmla="*/ 55 h 265" name="TY3"/>
                <a:gd fmla="*/ 154 w 1973" name="TX4"/>
                <a:gd fmla="*/ 33 h 265" name="TY4"/>
                <a:gd fmla="*/ 593 w 1973" name="TX5"/>
                <a:gd fmla="*/ 1 h 265" name="TY5"/>
                <a:gd fmla="*/ 593 w 1973" name="TX6"/>
                <a:gd fmla="*/ 1 h 265" name="TY6"/>
                <a:gd fmla="*/ 1971 w 1973" name="TX7"/>
                <a:gd fmla="*/ 264 h 265" name="TY7"/>
                <a:gd fmla="*/ 603 w 1973" name="TX8"/>
                <a:gd fmla="*/ 1 h 265" name="TY8"/>
                <a:gd fmla="*/ 593 w 1973" name="TX9"/>
                <a:gd fmla="*/ 1 h 265" name="TY9"/>
                <a:gd fmla="*/ 593 w 1973" name="TX10"/>
                <a:gd fmla="*/ 1 h 265" name="TY10"/>
                <a:gd fmla="*/ 581 w 1973" name="TX11"/>
                <a:gd fmla="*/ 1 h 265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1973" h="265">
                  <a:moveTo>
                    <a:pt x="581" y="1"/>
                  </a:moveTo>
                  <a:cubicBezTo>
                    <a:pt x="438" y="1"/>
                    <a:pt x="297" y="11"/>
                    <a:pt x="154" y="23"/>
                  </a:cubicBezTo>
                  <a:cubicBezTo>
                    <a:pt x="121" y="23"/>
                    <a:pt x="78" y="33"/>
                    <a:pt x="44" y="33"/>
                  </a:cubicBezTo>
                  <a:cubicBezTo>
                    <a:pt x="34" y="45"/>
                    <a:pt x="12" y="45"/>
                    <a:pt x="0" y="55"/>
                  </a:cubicBezTo>
                  <a:cubicBezTo>
                    <a:pt x="56" y="45"/>
                    <a:pt x="99" y="33"/>
                    <a:pt x="154" y="33"/>
                  </a:cubicBezTo>
                  <a:cubicBezTo>
                    <a:pt x="293" y="12"/>
                    <a:pt x="443" y="1"/>
                    <a:pt x="593" y="1"/>
                  </a:cubicBezTo>
                  <a:lnTo>
                    <a:pt x="593" y="1"/>
                  </a:lnTo>
                  <a:cubicBezTo>
                    <a:pt x="1070" y="2"/>
                    <a:pt x="1537" y="90"/>
                    <a:pt x="1971" y="264"/>
                  </a:cubicBezTo>
                  <a:cubicBezTo>
                    <a:pt x="1533" y="89"/>
                    <a:pt x="1063" y="1"/>
                    <a:pt x="603" y="1"/>
                  </a:cubicBezTo>
                  <a:cubicBezTo>
                    <a:pt x="600" y="1"/>
                    <a:pt x="596" y="1"/>
                    <a:pt x="593" y="1"/>
                  </a:cubicBezTo>
                  <a:lnTo>
                    <a:pt x="593" y="1"/>
                  </a:lnTo>
                  <a:cubicBezTo>
                    <a:pt x="589" y="1"/>
                    <a:pt x="585" y="1"/>
                    <a:pt x="581" y="1"/>
                  </a:cubicBezTo>
                  <a:close/>
                </a:path>
              </a:pathLst>
            </a:custGeom>
            <a:solidFill>
              <a:srgbClr val="4A2D2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62" name="Rect 0"/>
            <p:cNvSpPr>
              <a:spLocks/>
            </p:cNvSpPr>
            <p:nvPr/>
          </p:nvSpPr>
          <p:spPr>
            <a:xfrm rot="0">
              <a:off x="8265160" y="2784475"/>
              <a:ext cx="5080" cy="1270"/>
            </a:xfrm>
            <a:custGeom>
              <a:gdLst>
                <a:gd fmla="*/ 142 w 155" name="TX0"/>
                <a:gd fmla="*/ 1 h 24" name="TY0"/>
                <a:gd fmla="*/ 0 w 155" name="TX1"/>
                <a:gd fmla="*/ 23 h 24" name="TY1"/>
                <a:gd fmla="*/ 153 w 155" name="TX2"/>
                <a:gd fmla="*/ 1 h 24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155" h="24">
                  <a:moveTo>
                    <a:pt x="142" y="1"/>
                  </a:moveTo>
                  <a:cubicBezTo>
                    <a:pt x="88" y="11"/>
                    <a:pt x="44" y="11"/>
                    <a:pt x="0" y="23"/>
                  </a:cubicBezTo>
                  <a:cubicBezTo>
                    <a:pt x="54" y="23"/>
                    <a:pt x="98" y="1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63" name="Rect 0"/>
            <p:cNvSpPr>
              <a:spLocks/>
            </p:cNvSpPr>
            <p:nvPr/>
          </p:nvSpPr>
          <p:spPr>
            <a:xfrm rot="0">
              <a:off x="8211185" y="2804795"/>
              <a:ext cx="4445" cy="4445"/>
            </a:xfrm>
            <a:custGeom>
              <a:gdLst>
                <a:gd fmla="*/ 143 w 144" name="TX0"/>
                <a:gd fmla="*/ 1 h 134" name="TY0"/>
                <a:gd fmla="*/ 121 w 144" name="TX1"/>
                <a:gd fmla="*/ 12 h 134" name="TY1"/>
                <a:gd fmla="*/ 1 w 144" name="TX2"/>
                <a:gd fmla="*/ 132 h 134" name="TY2"/>
                <a:gd fmla="*/ 143 w 144" name="TX3"/>
                <a:gd fmla="*/ 1 h 134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44" h="134">
                  <a:moveTo>
                    <a:pt x="143" y="1"/>
                  </a:moveTo>
                  <a:cubicBezTo>
                    <a:pt x="132" y="1"/>
                    <a:pt x="132" y="1"/>
                    <a:pt x="121" y="12"/>
                  </a:cubicBezTo>
                  <a:cubicBezTo>
                    <a:pt x="77" y="45"/>
                    <a:pt x="33" y="89"/>
                    <a:pt x="1" y="132"/>
                  </a:cubicBezTo>
                  <a:cubicBezTo>
                    <a:pt x="45" y="78"/>
                    <a:pt x="89" y="34"/>
                    <a:pt x="143" y="1"/>
                  </a:cubicBezTo>
                  <a:close/>
                </a:path>
              </a:pathLst>
            </a:custGeom>
            <a:solidFill>
              <a:srgbClr val="40262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64" name="Rect 0"/>
            <p:cNvSpPr>
              <a:spLocks/>
            </p:cNvSpPr>
            <p:nvPr/>
          </p:nvSpPr>
          <p:spPr>
            <a:xfrm rot="0">
              <a:off x="8208010" y="2827655"/>
              <a:ext cx="635" cy="1270"/>
            </a:xfrm>
            <a:custGeom>
              <a:gdLst>
                <a:gd fmla="*/ 0 w 2" name="TX0"/>
                <a:gd fmla="*/ 0 h 13" name="TY0"/>
                <a:gd fmla="*/ 0 w 2" name="TX1"/>
                <a:gd fmla="*/ 12 h 13" name="TY1"/>
                <a:gd fmla="*/ 0 w 2" name="TX2"/>
                <a:gd fmla="*/ 0 h 13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2" h="13">
                  <a:moveTo>
                    <a:pt x="0" y="0"/>
                  </a:move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65" name="Rect 0"/>
            <p:cNvSpPr>
              <a:spLocks/>
            </p:cNvSpPr>
            <p:nvPr/>
          </p:nvSpPr>
          <p:spPr>
            <a:xfrm rot="0">
              <a:off x="8217535" y="2835910"/>
              <a:ext cx="635" cy="635"/>
            </a:xfrm>
            <a:custGeom>
              <a:gdLst>
                <a:gd fmla="*/ 0 w 2" name="TX0"/>
                <a:gd fmla="*/ 1 h 2" name="TY0"/>
                <a:gd fmla="*/ 0 w 2" name="TX1"/>
                <a:gd fmla="*/ 1 h 2" name="TY1"/>
                <a:gd fmla="*/ 0 w 2" name="TX2"/>
                <a:gd fmla="*/ 1 h 2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2" h="2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66" name="Rect 0"/>
            <p:cNvSpPr>
              <a:spLocks/>
            </p:cNvSpPr>
            <p:nvPr/>
          </p:nvSpPr>
          <p:spPr>
            <a:xfrm rot="0">
              <a:off x="8076565" y="2820035"/>
              <a:ext cx="1270" cy="1270"/>
            </a:xfrm>
            <a:custGeom>
              <a:gdLst>
                <a:gd fmla="*/ 1 w 13" name="TX0"/>
                <a:gd fmla="*/ 1 h 13" name="TY0"/>
                <a:gd fmla="*/ 1 w 13" name="TX1"/>
                <a:gd fmla="*/ 1 h 13" name="TY1"/>
                <a:gd fmla="*/ 11 w 13" name="TX2"/>
                <a:gd fmla="*/ 11 h 13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13" h="13">
                  <a:moveTo>
                    <a:pt x="1" y="1"/>
                  </a:moveTo>
                  <a:lnTo>
                    <a:pt x="1" y="1"/>
                  </a:lnTo>
                  <a:lnTo>
                    <a:pt x="11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67" name="Rect 0"/>
            <p:cNvSpPr>
              <a:spLocks/>
            </p:cNvSpPr>
            <p:nvPr/>
          </p:nvSpPr>
          <p:spPr>
            <a:xfrm rot="0">
              <a:off x="8126095" y="2664460"/>
              <a:ext cx="40005" cy="59690"/>
            </a:xfrm>
            <a:custGeom>
              <a:gdLst>
                <a:gd fmla="*/ 1369 w 1371" name="TX0"/>
                <a:gd fmla="*/ 0 h 2049" name="TY0"/>
                <a:gd fmla="*/ 1063 w 1371" name="TX1"/>
                <a:gd fmla="*/ 394 h 2049" name="TY1"/>
                <a:gd fmla="*/ 953 w 1371" name="TX2"/>
                <a:gd fmla="*/ 887 h 2049" name="TY2"/>
                <a:gd fmla="*/ 997 w 1371" name="TX3"/>
                <a:gd fmla="*/ 1390 h 2049" name="TY3"/>
                <a:gd fmla="*/ 1117 w 1371" name="TX4"/>
                <a:gd fmla="*/ 1872 h 2049" name="TY4"/>
                <a:gd fmla="*/ 1129 w 1371" name="TX5"/>
                <a:gd fmla="*/ 1862 h 2049" name="TY5"/>
                <a:gd fmla="*/ 1008 w 1371" name="TX6"/>
                <a:gd fmla="*/ 1390 h 2049" name="TY6"/>
                <a:gd fmla="*/ 964 w 1371" name="TX7"/>
                <a:gd fmla="*/ 887 h 2049" name="TY7"/>
                <a:gd fmla="*/ 1073 w 1371" name="TX8"/>
                <a:gd fmla="*/ 394 h 2049" name="TY8"/>
                <a:gd fmla="*/ 1369 w 1371" name="TX9"/>
                <a:gd fmla="*/ 0 h 2049" name="TY9"/>
                <a:gd fmla="*/ 1030 w 1371" name="TX11"/>
                <a:gd fmla="*/ 1884 h 2049" name="TY11"/>
                <a:gd fmla="*/ 1030 w 1371" name="TX12"/>
                <a:gd fmla="*/ 1884 h 2049" name="TY12"/>
                <a:gd fmla="*/ 570 w 1371" name="TX13"/>
                <a:gd fmla="*/ 1949 h 2049" name="TY13"/>
                <a:gd fmla="*/ 12 w 1371" name="TX14"/>
                <a:gd fmla="*/ 2047 h 2049" name="TY14"/>
                <a:gd fmla="*/ 12 w 1371" name="TX15"/>
                <a:gd fmla="*/ 2047 h 2049" name="TY15"/>
                <a:gd fmla="*/ 176 w 1371" name="TX16"/>
                <a:gd fmla="*/ 2025 h 2049" name="TY16"/>
                <a:gd fmla="*/ 570 w 1371" name="TX17"/>
                <a:gd fmla="*/ 1960 h 2049" name="TY17"/>
                <a:gd fmla="*/ 844 w 1371" name="TX18"/>
                <a:gd fmla="*/ 1916 h 2049" name="TY18"/>
                <a:gd fmla="*/ 1030 w 1371" name="TX19"/>
                <a:gd fmla="*/ 1884 h 2049" name="TY19"/>
                <a:gd fmla="*/ 12 w 1371" name="TX21"/>
                <a:gd fmla="*/ 2047 h 2049" name="TY21"/>
                <a:gd fmla="*/ 0 w 1371" name="TX22"/>
                <a:gd fmla="*/ 2047 h 2049" name="TY22"/>
                <a:gd fmla="*/ 12 w 1371" name="TX23"/>
                <a:gd fmla="*/ 2047 h 2049" name="TY23"/>
                <a:gd fmla="*/ 12 w 1371" name="TX24"/>
                <a:gd fmla="*/ 2047 h 2049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1371" h="2049">
                  <a:moveTo>
                    <a:pt x="1369" y="0"/>
                  </a:moveTo>
                  <a:cubicBezTo>
                    <a:pt x="1238" y="98"/>
                    <a:pt x="1139" y="241"/>
                    <a:pt x="1063" y="394"/>
                  </a:cubicBezTo>
                  <a:cubicBezTo>
                    <a:pt x="997" y="548"/>
                    <a:pt x="964" y="712"/>
                    <a:pt x="953" y="887"/>
                  </a:cubicBezTo>
                  <a:cubicBezTo>
                    <a:pt x="942" y="1051"/>
                    <a:pt x="964" y="1227"/>
                    <a:pt x="997" y="1390"/>
                  </a:cubicBezTo>
                  <a:cubicBezTo>
                    <a:pt x="1030" y="1555"/>
                    <a:pt x="1073" y="1708"/>
                    <a:pt x="1117" y="1872"/>
                  </a:cubicBezTo>
                  <a:lnTo>
                    <a:pt x="1129" y="1862"/>
                  </a:lnTo>
                  <a:cubicBezTo>
                    <a:pt x="1085" y="1708"/>
                    <a:pt x="1041" y="1555"/>
                    <a:pt x="1008" y="1390"/>
                  </a:cubicBezTo>
                  <a:cubicBezTo>
                    <a:pt x="975" y="1227"/>
                    <a:pt x="953" y="1051"/>
                    <a:pt x="964" y="887"/>
                  </a:cubicBezTo>
                  <a:cubicBezTo>
                    <a:pt x="964" y="723"/>
                    <a:pt x="1008" y="548"/>
                    <a:pt x="1073" y="394"/>
                  </a:cubicBezTo>
                  <a:cubicBezTo>
                    <a:pt x="1139" y="241"/>
                    <a:pt x="1238" y="110"/>
                    <a:pt x="1369" y="0"/>
                  </a:cubicBezTo>
                  <a:close/>
                  <a:moveTo>
                    <a:pt x="1030" y="1884"/>
                  </a:moveTo>
                  <a:lnTo>
                    <a:pt x="1030" y="1884"/>
                  </a:lnTo>
                  <a:cubicBezTo>
                    <a:pt x="876" y="1905"/>
                    <a:pt x="723" y="1916"/>
                    <a:pt x="570" y="1949"/>
                  </a:cubicBezTo>
                  <a:cubicBezTo>
                    <a:pt x="384" y="1971"/>
                    <a:pt x="198" y="2003"/>
                    <a:pt x="12" y="2047"/>
                  </a:cubicBezTo>
                  <a:lnTo>
                    <a:pt x="12" y="2047"/>
                  </a:lnTo>
                  <a:cubicBezTo>
                    <a:pt x="64" y="2046"/>
                    <a:pt x="115" y="2036"/>
                    <a:pt x="176" y="2025"/>
                  </a:cubicBezTo>
                  <a:lnTo>
                    <a:pt x="570" y="1960"/>
                  </a:lnTo>
                  <a:cubicBezTo>
                    <a:pt x="657" y="1938"/>
                    <a:pt x="756" y="1927"/>
                    <a:pt x="844" y="1916"/>
                  </a:cubicBezTo>
                  <a:cubicBezTo>
                    <a:pt x="910" y="1905"/>
                    <a:pt x="964" y="1894"/>
                    <a:pt x="1030" y="1884"/>
                  </a:cubicBezTo>
                  <a:close/>
                  <a:moveTo>
                    <a:pt x="12" y="2047"/>
                  </a:moveTo>
                  <a:cubicBezTo>
                    <a:pt x="8" y="2047"/>
                    <a:pt x="4" y="2047"/>
                    <a:pt x="0" y="2047"/>
                  </a:cubicBezTo>
                  <a:lnTo>
                    <a:pt x="12" y="2047"/>
                  </a:lnTo>
                  <a:cubicBezTo>
                    <a:pt x="12" y="2047"/>
                    <a:pt x="12" y="2047"/>
                    <a:pt x="12" y="2047"/>
                  </a:cubicBezTo>
                  <a:close/>
                </a:path>
              </a:pathLst>
            </a:custGeom>
            <a:solidFill>
              <a:srgbClr val="40262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68" name="Rect 0"/>
            <p:cNvSpPr>
              <a:spLocks/>
            </p:cNvSpPr>
            <p:nvPr/>
          </p:nvSpPr>
          <p:spPr>
            <a:xfrm rot="0">
              <a:off x="8110855" y="2717800"/>
              <a:ext cx="48895" cy="10160"/>
            </a:xfrm>
            <a:custGeom>
              <a:gdLst>
                <a:gd fmla="*/ 1665 w 1676" name="TX0"/>
                <a:gd fmla="*/ 1 h 331" name="TY0"/>
                <a:gd fmla="*/ 1653 w 1676" name="TX1"/>
                <a:gd fmla="*/ 11 h 331" name="TY1"/>
                <a:gd fmla="*/ 1653 w 1676" name="TX2"/>
                <a:gd fmla="*/ 23 h 331" name="TY2"/>
                <a:gd fmla="*/ 1566 w 1676" name="TX3"/>
                <a:gd fmla="*/ 23 h 331" name="TY3"/>
                <a:gd fmla="*/ 1380 w 1676" name="TX4"/>
                <a:gd fmla="*/ 55 h 331" name="TY4"/>
                <a:gd fmla="*/ 1665 w 1676" name="TX5"/>
                <a:gd fmla="*/ 33 h 331" name="TY5"/>
                <a:gd fmla="*/ 1675 w 1676" name="TX6"/>
                <a:gd fmla="*/ 33 h 331" name="TY6"/>
                <a:gd fmla="*/ 1665 w 1676" name="TX7"/>
                <a:gd fmla="*/ 23 h 331" name="TY7"/>
                <a:gd fmla="*/ 1665 w 1676" name="TX8"/>
                <a:gd fmla="*/ 1 h 331" name="TY8"/>
                <a:gd fmla="*/ 712 w 1676" name="TX10"/>
                <a:gd fmla="*/ 164 h 331" name="TY10"/>
                <a:gd fmla="*/ 536 w 1676" name="TX11"/>
                <a:gd fmla="*/ 186 h 331" name="TY11"/>
                <a:gd fmla="*/ 0 w 1676" name="TX12"/>
                <a:gd fmla="*/ 329 h 331" name="TY12"/>
                <a:gd fmla="*/ 548 w 1676" name="TX13"/>
                <a:gd fmla="*/ 198 h 331" name="TY13"/>
                <a:gd fmla="*/ 712 w 1676" name="TX14"/>
                <a:gd fmla="*/ 164 h 331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1676" h="331">
                  <a:moveTo>
                    <a:pt x="1665" y="1"/>
                  </a:moveTo>
                  <a:lnTo>
                    <a:pt x="1653" y="11"/>
                  </a:lnTo>
                  <a:lnTo>
                    <a:pt x="1653" y="23"/>
                  </a:lnTo>
                  <a:lnTo>
                    <a:pt x="1566" y="23"/>
                  </a:lnTo>
                  <a:cubicBezTo>
                    <a:pt x="1500" y="33"/>
                    <a:pt x="1446" y="44"/>
                    <a:pt x="1380" y="55"/>
                  </a:cubicBezTo>
                  <a:cubicBezTo>
                    <a:pt x="1478" y="44"/>
                    <a:pt x="1566" y="44"/>
                    <a:pt x="1665" y="33"/>
                  </a:cubicBezTo>
                  <a:lnTo>
                    <a:pt x="1675" y="33"/>
                  </a:lnTo>
                  <a:lnTo>
                    <a:pt x="1665" y="23"/>
                  </a:lnTo>
                  <a:lnTo>
                    <a:pt x="1665" y="1"/>
                  </a:lnTo>
                  <a:close/>
                  <a:moveTo>
                    <a:pt x="712" y="164"/>
                  </a:moveTo>
                  <a:cubicBezTo>
                    <a:pt x="646" y="176"/>
                    <a:pt x="592" y="186"/>
                    <a:pt x="536" y="186"/>
                  </a:cubicBezTo>
                  <a:cubicBezTo>
                    <a:pt x="361" y="230"/>
                    <a:pt x="175" y="274"/>
                    <a:pt x="0" y="329"/>
                  </a:cubicBezTo>
                  <a:cubicBezTo>
                    <a:pt x="186" y="285"/>
                    <a:pt x="373" y="241"/>
                    <a:pt x="548" y="198"/>
                  </a:cubicBezTo>
                  <a:lnTo>
                    <a:pt x="712" y="164"/>
                  </a:lnTo>
                  <a:close/>
                </a:path>
              </a:pathLst>
            </a:custGeom>
            <a:solidFill>
              <a:srgbClr val="4A2D2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69" name="Rect 0"/>
            <p:cNvSpPr>
              <a:spLocks/>
            </p:cNvSpPr>
            <p:nvPr/>
          </p:nvSpPr>
          <p:spPr>
            <a:xfrm rot="0">
              <a:off x="8240395" y="2755900"/>
              <a:ext cx="39370" cy="25400"/>
            </a:xfrm>
            <a:custGeom>
              <a:gdLst>
                <a:gd fmla="*/ 1348 w 1349" name="TX0"/>
                <a:gd fmla="*/ 1 h 856" name="TY0"/>
                <a:gd fmla="*/ 1183 w 1349" name="TX1"/>
                <a:gd fmla="*/ 176 h 856" name="TY1"/>
                <a:gd fmla="*/ 1118 w 1349" name="TX2"/>
                <a:gd fmla="*/ 253 h 856" name="TY2"/>
                <a:gd fmla="*/ 1118 w 1349" name="TX3"/>
                <a:gd fmla="*/ 253 h 856" name="TY3"/>
                <a:gd fmla="*/ 1260 w 1349" name="TX4"/>
                <a:gd fmla="*/ 110 h 856" name="TY4"/>
                <a:gd fmla="*/ 1348 w 1349" name="TX5"/>
                <a:gd fmla="*/ 1 h 856" name="TY5"/>
                <a:gd fmla="*/ 1117 w 1349" name="TX7"/>
                <a:gd fmla="*/ 253 h 856" name="TY7"/>
                <a:gd fmla="*/ 1117 w 1349" name="TX8"/>
                <a:gd fmla="*/ 253 h 856" name="TY8"/>
                <a:gd fmla="*/ 1096 w 1349" name="TX9"/>
                <a:gd fmla="*/ 275 h 856" name="TY9"/>
                <a:gd fmla="*/ 1117 w 1349" name="TX10"/>
                <a:gd fmla="*/ 253 h 856" name="TY10"/>
                <a:gd fmla="*/ 307 w 1349" name="TX12"/>
                <a:gd fmla="*/ 745 h 856" name="TY12"/>
                <a:gd fmla="*/ 251 w 1349" name="TX13"/>
                <a:gd fmla="*/ 767 h 856" name="TY13"/>
                <a:gd fmla="*/ 251 w 1349" name="TX14"/>
                <a:gd fmla="*/ 767 h 856" name="TY14"/>
                <a:gd fmla="*/ 307 w 1349" name="TX15"/>
                <a:gd fmla="*/ 745 h 856" name="TY15"/>
                <a:gd fmla="*/ 251 w 1349" name="TX17"/>
                <a:gd fmla="*/ 767 h 856" name="TY17"/>
                <a:gd fmla="*/ 251 w 1349" name="TX18"/>
                <a:gd fmla="*/ 767 h 856" name="TY18"/>
                <a:gd fmla="*/ 242 w 1349" name="TX19"/>
                <a:gd fmla="*/ 767 h 856" name="TY19"/>
                <a:gd fmla="*/ 35 w 1349" name="TX20"/>
                <a:gd fmla="*/ 844 h 856" name="TY20"/>
                <a:gd fmla="*/ 45 w 1349" name="TX21"/>
                <a:gd fmla="*/ 844 h 856" name="TY21"/>
                <a:gd fmla="*/ 251 w 1349" name="TX22"/>
                <a:gd fmla="*/ 767 h 856" name="TY22"/>
                <a:gd fmla="*/ 34 w 1349" name="TX24"/>
                <a:gd fmla="*/ 844 h 856" name="TY24"/>
                <a:gd fmla="*/ 15 w 1349" name="TX25"/>
                <a:gd fmla="*/ 851 h 856" name="TY25"/>
                <a:gd fmla="*/ 15 w 1349" name="TX26"/>
                <a:gd fmla="*/ 851 h 856" name="TY26"/>
                <a:gd fmla="*/ 35 w 1349" name="TX27"/>
                <a:gd fmla="*/ 844 h 856" name="TY27"/>
                <a:gd fmla="*/ 15 w 1349" name="TX29"/>
                <a:gd fmla="*/ 851 h 856" name="TY29"/>
                <a:gd fmla="*/ 15 w 1349" name="TX30"/>
                <a:gd fmla="*/ 851 h 856" name="TY30"/>
                <a:gd fmla="*/ 1 w 1349" name="TX31"/>
                <a:gd fmla="*/ 855 h 856" name="TY31"/>
                <a:gd fmla="*/ 15 w 1349" name="TX32"/>
                <a:gd fmla="*/ 851 h 856" name="TY3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</a:cxnLst>
              <a:rect l="l" t="t" r="r" b="b"/>
              <a:pathLst>
                <a:path w="1349" h="856">
                  <a:moveTo>
                    <a:pt x="1348" y="1"/>
                  </a:moveTo>
                  <a:cubicBezTo>
                    <a:pt x="1293" y="67"/>
                    <a:pt x="1238" y="122"/>
                    <a:pt x="1183" y="176"/>
                  </a:cubicBezTo>
                  <a:cubicBezTo>
                    <a:pt x="1161" y="198"/>
                    <a:pt x="1139" y="231"/>
                    <a:pt x="1118" y="253"/>
                  </a:cubicBezTo>
                  <a:lnTo>
                    <a:pt x="1118" y="253"/>
                  </a:lnTo>
                  <a:lnTo>
                    <a:pt x="1260" y="110"/>
                  </a:lnTo>
                  <a:cubicBezTo>
                    <a:pt x="1293" y="78"/>
                    <a:pt x="1315" y="45"/>
                    <a:pt x="1348" y="1"/>
                  </a:cubicBezTo>
                  <a:close/>
                  <a:moveTo>
                    <a:pt x="1117" y="253"/>
                  </a:moveTo>
                  <a:lnTo>
                    <a:pt x="1117" y="253"/>
                  </a:lnTo>
                  <a:cubicBezTo>
                    <a:pt x="1107" y="264"/>
                    <a:pt x="1096" y="264"/>
                    <a:pt x="1096" y="275"/>
                  </a:cubicBezTo>
                  <a:lnTo>
                    <a:pt x="1117" y="253"/>
                  </a:lnTo>
                  <a:close/>
                  <a:moveTo>
                    <a:pt x="307" y="745"/>
                  </a:moveTo>
                  <a:lnTo>
                    <a:pt x="251" y="767"/>
                  </a:lnTo>
                  <a:lnTo>
                    <a:pt x="251" y="767"/>
                  </a:lnTo>
                  <a:cubicBezTo>
                    <a:pt x="270" y="764"/>
                    <a:pt x="288" y="755"/>
                    <a:pt x="307" y="745"/>
                  </a:cubicBezTo>
                  <a:close/>
                  <a:moveTo>
                    <a:pt x="251" y="767"/>
                  </a:moveTo>
                  <a:lnTo>
                    <a:pt x="251" y="767"/>
                  </a:lnTo>
                  <a:cubicBezTo>
                    <a:pt x="248" y="767"/>
                    <a:pt x="245" y="767"/>
                    <a:pt x="242" y="767"/>
                  </a:cubicBezTo>
                  <a:cubicBezTo>
                    <a:pt x="167" y="796"/>
                    <a:pt x="101" y="823"/>
                    <a:pt x="35" y="844"/>
                  </a:cubicBezTo>
                  <a:lnTo>
                    <a:pt x="45" y="844"/>
                  </a:lnTo>
                  <a:lnTo>
                    <a:pt x="251" y="767"/>
                  </a:lnTo>
                  <a:close/>
                  <a:moveTo>
                    <a:pt x="34" y="844"/>
                  </a:moveTo>
                  <a:cubicBezTo>
                    <a:pt x="28" y="844"/>
                    <a:pt x="21" y="848"/>
                    <a:pt x="15" y="851"/>
                  </a:cubicBezTo>
                  <a:lnTo>
                    <a:pt x="15" y="851"/>
                  </a:lnTo>
                  <a:cubicBezTo>
                    <a:pt x="22" y="849"/>
                    <a:pt x="29" y="847"/>
                    <a:pt x="35" y="844"/>
                  </a:cubicBezTo>
                  <a:close/>
                  <a:moveTo>
                    <a:pt x="15" y="851"/>
                  </a:moveTo>
                  <a:lnTo>
                    <a:pt x="15" y="851"/>
                  </a:lnTo>
                  <a:cubicBezTo>
                    <a:pt x="10" y="852"/>
                    <a:pt x="6" y="854"/>
                    <a:pt x="1" y="855"/>
                  </a:cubicBezTo>
                  <a:cubicBezTo>
                    <a:pt x="6" y="855"/>
                    <a:pt x="11" y="853"/>
                    <a:pt x="15" y="851"/>
                  </a:cubicBezTo>
                  <a:close/>
                </a:path>
              </a:pathLst>
            </a:custGeom>
            <a:solidFill>
              <a:srgbClr val="4A2D2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grpSp>
          <p:nvGrpSpPr>
            <p:cNvPr id="870" name="Google Shape;870;p51"/>
            <p:cNvGrpSpPr/>
            <p:nvPr/>
          </p:nvGrpSpPr>
          <p:grpSpPr>
            <a:xfrm>
              <a:off x="8039735" y="2667635"/>
              <a:ext cx="406400" cy="168275"/>
              <a:chOff x="8039735" y="2667635"/>
              <a:chExt cx="406400" cy="168275"/>
            </a:xfrm>
          </p:grpSpPr>
          <p:sp>
            <p:nvSpPr>
              <p:cNvPr id="871" name="Rect 0"/>
              <p:cNvSpPr>
                <a:spLocks/>
              </p:cNvSpPr>
              <p:nvPr/>
            </p:nvSpPr>
            <p:spPr>
              <a:xfrm rot="0">
                <a:off x="8089265" y="2731770"/>
                <a:ext cx="22225" cy="50800"/>
              </a:xfrm>
              <a:custGeom>
                <a:gdLst>
                  <a:gd fmla="*/ 0 w 758" name="TX0"/>
                  <a:gd fmla="*/ 0 h 1732" name="TY0"/>
                  <a:gd fmla="*/ 472 w 758" name="TX1"/>
                  <a:gd fmla="*/ 789 h 1732" name="TY1"/>
                  <a:gd fmla="*/ 592 w 758" name="TX2"/>
                  <a:gd fmla="*/ 1062 h 1732" name="TY2"/>
                  <a:gd fmla="*/ 679 w 758" name="TX3"/>
                  <a:gd fmla="*/ 1347 h 1732" name="TY3"/>
                  <a:gd fmla="*/ 756 w 758" name="TX4"/>
                  <a:gd fmla="*/ 1730 h 1732" name="TY4"/>
                  <a:gd fmla="*/ 756 w 758" name="TX5"/>
                  <a:gd fmla="*/ 1708 h 1732" name="TY5"/>
                  <a:gd fmla="*/ 691 w 758" name="TX6"/>
                  <a:gd fmla="*/ 1347 h 1732" name="TY6"/>
                  <a:gd fmla="*/ 603 w 758" name="TX7"/>
                  <a:gd fmla="*/ 1062 h 1732" name="TY7"/>
                  <a:gd fmla="*/ 482 w 758" name="TX8"/>
                  <a:gd fmla="*/ 777 h 1732" name="TY8"/>
                  <a:gd fmla="*/ 22 w 758" name="TX9"/>
                  <a:gd fmla="*/ 0 h 1732" name="TY9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</a:cxnLst>
                <a:rect l="l" t="t" r="r" b="b"/>
                <a:pathLst>
                  <a:path w="758" h="1732">
                    <a:moveTo>
                      <a:pt x="0" y="0"/>
                    </a:moveTo>
                    <a:cubicBezTo>
                      <a:pt x="187" y="252"/>
                      <a:pt x="351" y="504"/>
                      <a:pt x="472" y="789"/>
                    </a:cubicBezTo>
                    <a:cubicBezTo>
                      <a:pt x="515" y="876"/>
                      <a:pt x="559" y="964"/>
                      <a:pt x="592" y="1062"/>
                    </a:cubicBezTo>
                    <a:cubicBezTo>
                      <a:pt x="625" y="1161"/>
                      <a:pt x="657" y="1248"/>
                      <a:pt x="679" y="1347"/>
                    </a:cubicBezTo>
                    <a:cubicBezTo>
                      <a:pt x="713" y="1478"/>
                      <a:pt x="734" y="1609"/>
                      <a:pt x="756" y="1730"/>
                    </a:cubicBezTo>
                    <a:lnTo>
                      <a:pt x="756" y="1708"/>
                    </a:lnTo>
                    <a:lnTo>
                      <a:pt x="691" y="1347"/>
                    </a:lnTo>
                    <a:cubicBezTo>
                      <a:pt x="657" y="1248"/>
                      <a:pt x="635" y="1150"/>
                      <a:pt x="603" y="1062"/>
                    </a:cubicBezTo>
                    <a:cubicBezTo>
                      <a:pt x="559" y="964"/>
                      <a:pt x="526" y="865"/>
                      <a:pt x="482" y="777"/>
                    </a:cubicBezTo>
                    <a:cubicBezTo>
                      <a:pt x="362" y="504"/>
                      <a:pt x="197" y="241"/>
                      <a:pt x="2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72" name="Rect 0"/>
              <p:cNvSpPr>
                <a:spLocks/>
              </p:cNvSpPr>
              <p:nvPr/>
            </p:nvSpPr>
            <p:spPr>
              <a:xfrm rot="0">
                <a:off x="8265160" y="2667635"/>
                <a:ext cx="181610" cy="118745"/>
              </a:xfrm>
              <a:custGeom>
                <a:gdLst>
                  <a:gd fmla="*/ 6273 w 6275" name="TX0"/>
                  <a:gd fmla="*/ 0 h 4097" name="TY0"/>
                  <a:gd fmla="*/ 4664 w 6275" name="TX1"/>
                  <a:gd fmla="*/ 625 h 4097" name="TY1"/>
                  <a:gd fmla="*/ 3449 w 6275" name="TX2"/>
                  <a:gd fmla="*/ 2004 h 4097" name="TY2"/>
                  <a:gd fmla="*/ 3131 w 6275" name="TX3"/>
                  <a:gd fmla="*/ 2869 h 4097" name="TY3"/>
                  <a:gd fmla="*/ 3022 w 6275" name="TX4"/>
                  <a:gd fmla="*/ 3778 h 4097" name="TY4"/>
                  <a:gd fmla="*/ 1664 w 6275" name="TX5"/>
                  <a:gd fmla="*/ 3866 h 4097" name="TY5"/>
                  <a:gd fmla="*/ 307 w 6275" name="TX6"/>
                  <a:gd fmla="*/ 4029 h 4097" name="TY6"/>
                  <a:gd fmla="*/ 219 w 6275" name="TX7"/>
                  <a:gd fmla="*/ 4041 h 4097" name="TY7"/>
                  <a:gd fmla="*/ 153 w 6275" name="TX8"/>
                  <a:gd fmla="*/ 4063 h 4097" name="TY8"/>
                  <a:gd fmla="*/ 81 w 6275" name="TX9"/>
                  <a:gd fmla="*/ 4078 h 4097" name="TY9"/>
                  <a:gd fmla="*/ 81 w 6275" name="TX10"/>
                  <a:gd fmla="*/ 4078 h 4097" name="TY10"/>
                  <a:gd fmla="*/ 142 w 6275" name="TX11"/>
                  <a:gd fmla="*/ 4073 h 4097" name="TY11"/>
                  <a:gd fmla="*/ 219 w 6275" name="TX12"/>
                  <a:gd fmla="*/ 4051 h 4097" name="TY12"/>
                  <a:gd fmla="*/ 307 w 6275" name="TX13"/>
                  <a:gd fmla="*/ 4041 h 4097" name="TY13"/>
                  <a:gd fmla="*/ 1664 w 6275" name="TX14"/>
                  <a:gd fmla="*/ 3876 h 4097" name="TY14"/>
                  <a:gd fmla="*/ 3032 w 6275" name="TX15"/>
                  <a:gd fmla="*/ 3800 h 4097" name="TY15"/>
                  <a:gd fmla="*/ 3032 w 6275" name="TX16"/>
                  <a:gd fmla="*/ 3789 h 4097" name="TY16"/>
                  <a:gd fmla="*/ 3142 w 6275" name="TX17"/>
                  <a:gd fmla="*/ 2869 h 4097" name="TY17"/>
                  <a:gd fmla="*/ 3470 w 6275" name="TX18"/>
                  <a:gd fmla="*/ 2015 h 4097" name="TY18"/>
                  <a:gd fmla="*/ 4664 w 6275" name="TX19"/>
                  <a:gd fmla="*/ 635 h 4097" name="TY19"/>
                  <a:gd fmla="*/ 6229 w 6275" name="TX20"/>
                  <a:gd fmla="*/ 22 h 4097" name="TY20"/>
                  <a:gd fmla="*/ 6273 w 6275" name="TX21"/>
                  <a:gd fmla="*/ 0 h 4097" name="TY21"/>
                  <a:gd fmla="*/ 81 w 6275" name="TX23"/>
                  <a:gd fmla="*/ 4078 h 4097" name="TY23"/>
                  <a:gd fmla="*/ 0 w 6275" name="TX24"/>
                  <a:gd fmla="*/ 4095 h 4097" name="TY24"/>
                  <a:gd fmla="*/ 81 w 6275" name="TX25"/>
                  <a:gd fmla="*/ 4078 h 4097" name="TY25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</a:cxnLst>
                <a:rect l="l" t="t" r="r" b="b"/>
                <a:pathLst>
                  <a:path w="6275" h="4097">
                    <a:moveTo>
                      <a:pt x="6273" y="0"/>
                    </a:moveTo>
                    <a:cubicBezTo>
                      <a:pt x="5704" y="88"/>
                      <a:pt x="5135" y="296"/>
                      <a:pt x="4664" y="625"/>
                    </a:cubicBezTo>
                    <a:cubicBezTo>
                      <a:pt x="4149" y="975"/>
                      <a:pt x="3733" y="1457"/>
                      <a:pt x="3449" y="2004"/>
                    </a:cubicBezTo>
                    <a:cubicBezTo>
                      <a:pt x="3307" y="2278"/>
                      <a:pt x="3197" y="2574"/>
                      <a:pt x="3131" y="2869"/>
                    </a:cubicBezTo>
                    <a:cubicBezTo>
                      <a:pt x="3054" y="3165"/>
                      <a:pt x="3022" y="3471"/>
                      <a:pt x="3022" y="3778"/>
                    </a:cubicBezTo>
                    <a:cubicBezTo>
                      <a:pt x="2573" y="3800"/>
                      <a:pt x="2113" y="3832"/>
                      <a:pt x="1664" y="3866"/>
                    </a:cubicBezTo>
                    <a:cubicBezTo>
                      <a:pt x="1204" y="3898"/>
                      <a:pt x="755" y="3953"/>
                      <a:pt x="307" y="4029"/>
                    </a:cubicBezTo>
                    <a:lnTo>
                      <a:pt x="219" y="4041"/>
                    </a:lnTo>
                    <a:lnTo>
                      <a:pt x="153" y="4063"/>
                    </a:lnTo>
                    <a:cubicBezTo>
                      <a:pt x="127" y="4068"/>
                      <a:pt x="104" y="4073"/>
                      <a:pt x="81" y="4078"/>
                    </a:cubicBezTo>
                    <a:lnTo>
                      <a:pt x="81" y="4078"/>
                    </a:lnTo>
                    <a:cubicBezTo>
                      <a:pt x="100" y="4075"/>
                      <a:pt x="120" y="4073"/>
                      <a:pt x="142" y="4073"/>
                    </a:cubicBezTo>
                    <a:lnTo>
                      <a:pt x="219" y="4051"/>
                    </a:lnTo>
                    <a:lnTo>
                      <a:pt x="307" y="4041"/>
                    </a:lnTo>
                    <a:cubicBezTo>
                      <a:pt x="755" y="3964"/>
                      <a:pt x="1215" y="3909"/>
                      <a:pt x="1664" y="3876"/>
                    </a:cubicBezTo>
                    <a:cubicBezTo>
                      <a:pt x="2124" y="3844"/>
                      <a:pt x="2573" y="3822"/>
                      <a:pt x="3032" y="3800"/>
                    </a:cubicBezTo>
                    <a:lnTo>
                      <a:pt x="3032" y="3789"/>
                    </a:lnTo>
                    <a:cubicBezTo>
                      <a:pt x="3032" y="3482"/>
                      <a:pt x="3066" y="3175"/>
                      <a:pt x="3142" y="2869"/>
                    </a:cubicBezTo>
                    <a:cubicBezTo>
                      <a:pt x="3219" y="2574"/>
                      <a:pt x="3329" y="2289"/>
                      <a:pt x="3470" y="2015"/>
                    </a:cubicBezTo>
                    <a:cubicBezTo>
                      <a:pt x="3745" y="1467"/>
                      <a:pt x="4161" y="986"/>
                      <a:pt x="4664" y="635"/>
                    </a:cubicBezTo>
                    <a:cubicBezTo>
                      <a:pt x="5135" y="307"/>
                      <a:pt x="5672" y="110"/>
                      <a:pt x="6229" y="22"/>
                    </a:cubicBezTo>
                    <a:cubicBezTo>
                      <a:pt x="6241" y="12"/>
                      <a:pt x="6263" y="12"/>
                      <a:pt x="6273" y="0"/>
                    </a:cubicBezTo>
                    <a:close/>
                    <a:moveTo>
                      <a:pt x="81" y="4078"/>
                    </a:moveTo>
                    <a:cubicBezTo>
                      <a:pt x="52" y="4082"/>
                      <a:pt x="26" y="4089"/>
                      <a:pt x="0" y="4095"/>
                    </a:cubicBezTo>
                    <a:cubicBezTo>
                      <a:pt x="29" y="4090"/>
                      <a:pt x="55" y="4084"/>
                      <a:pt x="81" y="407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73" name="Rect 0"/>
              <p:cNvSpPr>
                <a:spLocks/>
              </p:cNvSpPr>
              <p:nvPr/>
            </p:nvSpPr>
            <p:spPr>
              <a:xfrm rot="0">
                <a:off x="8208010" y="2804795"/>
                <a:ext cx="31115" cy="23495"/>
              </a:xfrm>
              <a:custGeom>
                <a:gdLst>
                  <a:gd fmla="*/ 1063 w 1064" name="TX0"/>
                  <a:gd fmla="*/ 0 h 801" name="TY0"/>
                  <a:gd fmla="*/ 964 w 1064" name="TX1"/>
                  <a:gd fmla="*/ 22 h 801" name="TY1"/>
                  <a:gd fmla="*/ 876 w 1064" name="TX2"/>
                  <a:gd fmla="*/ 44 h 801" name="TY2"/>
                  <a:gd fmla="*/ 788 w 1064" name="TX3"/>
                  <a:gd fmla="*/ 77 h 801" name="TY3"/>
                  <a:gd fmla="*/ 471 w 1064" name="TX4"/>
                  <a:gd fmla="*/ 252 h 801" name="TY4"/>
                  <a:gd fmla="*/ 197 w 1064" name="TX5"/>
                  <a:gd fmla="*/ 504 h 801" name="TY5"/>
                  <a:gd fmla="*/ 143 w 1064" name="TX6"/>
                  <a:gd fmla="*/ 570 h 801" name="TY6"/>
                  <a:gd fmla="*/ 88 w 1064" name="TX7"/>
                  <a:gd fmla="*/ 646 h 801" name="TY7"/>
                  <a:gd fmla="*/ 55 w 1064" name="TX8"/>
                  <a:gd fmla="*/ 704 h 801" name="TY8"/>
                  <a:gd fmla="*/ 55 w 1064" name="TX9"/>
                  <a:gd fmla="*/ 704 h 801" name="TY9"/>
                  <a:gd fmla="*/ 209 w 1064" name="TX10"/>
                  <a:gd fmla="*/ 504 h 801" name="TY10"/>
                  <a:gd fmla="*/ 482 w 1064" name="TX11"/>
                  <a:gd fmla="*/ 263 h 801" name="TY11"/>
                  <a:gd fmla="*/ 800 w 1064" name="TX12"/>
                  <a:gd fmla="*/ 88 h 801" name="TY12"/>
                  <a:gd fmla="*/ 887 w 1064" name="TX13"/>
                  <a:gd fmla="*/ 55 h 801" name="TY13"/>
                  <a:gd fmla="*/ 975 w 1064" name="TX14"/>
                  <a:gd fmla="*/ 22 h 801" name="TY14"/>
                  <a:gd fmla="*/ 1063 w 1064" name="TX15"/>
                  <a:gd fmla="*/ 0 h 801" name="TY15"/>
                  <a:gd fmla="*/ 55 w 1064" name="TX17"/>
                  <a:gd fmla="*/ 704 h 801" name="TY17"/>
                  <a:gd fmla="*/ 55 w 1064" name="TX18"/>
                  <a:gd fmla="*/ 704 h 801" name="TY18"/>
                  <a:gd fmla="*/ 0 w 1064" name="TX19"/>
                  <a:gd fmla="*/ 799 h 801" name="TY19"/>
                  <a:gd fmla="*/ 44 w 1064" name="TX20"/>
                  <a:gd fmla="*/ 723 h 801" name="TY20"/>
                  <a:gd fmla="*/ 55 w 1064" name="TX21"/>
                  <a:gd fmla="*/ 704 h 801" name="TY21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</a:cxnLst>
                <a:rect l="l" t="t" r="r" b="b"/>
                <a:pathLst>
                  <a:path w="1064" h="801">
                    <a:moveTo>
                      <a:pt x="1063" y="0"/>
                    </a:moveTo>
                    <a:lnTo>
                      <a:pt x="964" y="22"/>
                    </a:lnTo>
                    <a:lnTo>
                      <a:pt x="876" y="44"/>
                    </a:lnTo>
                    <a:lnTo>
                      <a:pt x="788" y="77"/>
                    </a:lnTo>
                    <a:cubicBezTo>
                      <a:pt x="679" y="120"/>
                      <a:pt x="569" y="186"/>
                      <a:pt x="471" y="252"/>
                    </a:cubicBezTo>
                    <a:cubicBezTo>
                      <a:pt x="372" y="329"/>
                      <a:pt x="274" y="405"/>
                      <a:pt x="197" y="504"/>
                    </a:cubicBezTo>
                    <a:lnTo>
                      <a:pt x="143" y="570"/>
                    </a:lnTo>
                    <a:lnTo>
                      <a:pt x="88" y="646"/>
                    </a:lnTo>
                    <a:lnTo>
                      <a:pt x="55" y="704"/>
                    </a:lnTo>
                    <a:lnTo>
                      <a:pt x="55" y="704"/>
                    </a:lnTo>
                    <a:cubicBezTo>
                      <a:pt x="101" y="632"/>
                      <a:pt x="154" y="566"/>
                      <a:pt x="209" y="504"/>
                    </a:cubicBezTo>
                    <a:cubicBezTo>
                      <a:pt x="285" y="416"/>
                      <a:pt x="384" y="339"/>
                      <a:pt x="482" y="263"/>
                    </a:cubicBezTo>
                    <a:cubicBezTo>
                      <a:pt x="581" y="198"/>
                      <a:pt x="679" y="132"/>
                      <a:pt x="800" y="88"/>
                    </a:cubicBezTo>
                    <a:lnTo>
                      <a:pt x="887" y="55"/>
                    </a:lnTo>
                    <a:lnTo>
                      <a:pt x="975" y="22"/>
                    </a:lnTo>
                    <a:lnTo>
                      <a:pt x="1063" y="0"/>
                    </a:lnTo>
                    <a:close/>
                    <a:moveTo>
                      <a:pt x="55" y="704"/>
                    </a:moveTo>
                    <a:lnTo>
                      <a:pt x="55" y="704"/>
                    </a:lnTo>
                    <a:cubicBezTo>
                      <a:pt x="35" y="735"/>
                      <a:pt x="17" y="767"/>
                      <a:pt x="0" y="799"/>
                    </a:cubicBezTo>
                    <a:lnTo>
                      <a:pt x="44" y="723"/>
                    </a:lnTo>
                    <a:lnTo>
                      <a:pt x="55" y="70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74" name="Rect 0"/>
              <p:cNvSpPr>
                <a:spLocks/>
              </p:cNvSpPr>
              <p:nvPr/>
            </p:nvSpPr>
            <p:spPr>
              <a:xfrm rot="0">
                <a:off x="8217535" y="2815590"/>
                <a:ext cx="33020" cy="20955"/>
              </a:xfrm>
              <a:custGeom>
                <a:gdLst>
                  <a:gd fmla="*/ 1116 w 1118" name="TX0"/>
                  <a:gd fmla="*/ 0 h 701" name="TY0"/>
                  <a:gd fmla="*/ 1029 w 1118" name="TX1"/>
                  <a:gd fmla="*/ 12 h 701" name="TY1"/>
                  <a:gd fmla="*/ 952 w 1118" name="TX2"/>
                  <a:gd fmla="*/ 33 h 701" name="TY2"/>
                  <a:gd fmla="*/ 875 w 1118" name="TX3"/>
                  <a:gd fmla="*/ 55 h 701" name="TY3"/>
                  <a:gd fmla="*/ 788 w 1118" name="TX4"/>
                  <a:gd fmla="*/ 88 h 701" name="TY4"/>
                  <a:gd fmla="*/ 493 w 1118" name="TX5"/>
                  <a:gd fmla="*/ 241 h 701" name="TY5"/>
                  <a:gd fmla="*/ 218 w 1118" name="TX6"/>
                  <a:gd fmla="*/ 450 h 701" name="TY6"/>
                  <a:gd fmla="*/ 1 w 1118" name="TX7"/>
                  <a:gd fmla="*/ 699 h 701" name="TY7"/>
                  <a:gd fmla="*/ 1 w 1118" name="TX8"/>
                  <a:gd fmla="*/ 699 h 701" name="TY8"/>
                  <a:gd fmla="*/ 230 w 1118" name="TX9"/>
                  <a:gd fmla="*/ 460 h 701" name="TY9"/>
                  <a:gd fmla="*/ 493 w 1118" name="TX10"/>
                  <a:gd fmla="*/ 252 h 701" name="TY10"/>
                  <a:gd fmla="*/ 799 w 1118" name="TX11"/>
                  <a:gd fmla="*/ 99 h 701" name="TY11"/>
                  <a:gd fmla="*/ 875 w 1118" name="TX12"/>
                  <a:gd fmla="*/ 66 h 701" name="TY12"/>
                  <a:gd fmla="*/ 952 w 1118" name="TX13"/>
                  <a:gd fmla="*/ 44 h 701" name="TY13"/>
                  <a:gd fmla="*/ 1040 w 1118" name="TX14"/>
                  <a:gd fmla="*/ 12 h 701" name="TY14"/>
                  <a:gd fmla="*/ 1116 w 1118" name="TX15"/>
                  <a:gd fmla="*/ 0 h 701" name="TY15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</a:cxnLst>
                <a:rect l="l" t="t" r="r" b="b"/>
                <a:pathLst>
                  <a:path w="1118" h="701">
                    <a:moveTo>
                      <a:pt x="1116" y="0"/>
                    </a:moveTo>
                    <a:lnTo>
                      <a:pt x="1029" y="12"/>
                    </a:lnTo>
                    <a:lnTo>
                      <a:pt x="952" y="33"/>
                    </a:lnTo>
                    <a:lnTo>
                      <a:pt x="875" y="55"/>
                    </a:lnTo>
                    <a:lnTo>
                      <a:pt x="788" y="88"/>
                    </a:lnTo>
                    <a:cubicBezTo>
                      <a:pt x="690" y="132"/>
                      <a:pt x="580" y="175"/>
                      <a:pt x="493" y="241"/>
                    </a:cubicBezTo>
                    <a:cubicBezTo>
                      <a:pt x="394" y="296"/>
                      <a:pt x="306" y="372"/>
                      <a:pt x="218" y="450"/>
                    </a:cubicBezTo>
                    <a:cubicBezTo>
                      <a:pt x="143" y="525"/>
                      <a:pt x="66" y="612"/>
                      <a:pt x="1" y="699"/>
                    </a:cubicBezTo>
                    <a:lnTo>
                      <a:pt x="1" y="699"/>
                    </a:lnTo>
                    <a:cubicBezTo>
                      <a:pt x="66" y="612"/>
                      <a:pt x="143" y="525"/>
                      <a:pt x="230" y="460"/>
                    </a:cubicBezTo>
                    <a:cubicBezTo>
                      <a:pt x="306" y="384"/>
                      <a:pt x="405" y="307"/>
                      <a:pt x="493" y="252"/>
                    </a:cubicBezTo>
                    <a:cubicBezTo>
                      <a:pt x="591" y="187"/>
                      <a:pt x="690" y="143"/>
                      <a:pt x="799" y="99"/>
                    </a:cubicBezTo>
                    <a:lnTo>
                      <a:pt x="875" y="66"/>
                    </a:lnTo>
                    <a:lnTo>
                      <a:pt x="952" y="44"/>
                    </a:lnTo>
                    <a:lnTo>
                      <a:pt x="1040" y="12"/>
                    </a:lnTo>
                    <a:lnTo>
                      <a:pt x="111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75" name="Rect 0"/>
              <p:cNvSpPr>
                <a:spLocks/>
              </p:cNvSpPr>
              <p:nvPr/>
            </p:nvSpPr>
            <p:spPr>
              <a:xfrm rot="0">
                <a:off x="8056245" y="2774315"/>
                <a:ext cx="17780" cy="35560"/>
              </a:xfrm>
              <a:custGeom>
                <a:gdLst>
                  <a:gd fmla="*/ 0 w 603" name="TX0"/>
                  <a:gd fmla="*/ 1 h 1218" name="TY0"/>
                  <a:gd fmla="*/ 219 w 603" name="TX1"/>
                  <a:gd fmla="*/ 385 h 1218" name="TY1"/>
                  <a:gd fmla="*/ 416 w 603" name="TX2"/>
                  <a:gd fmla="*/ 779 h 1218" name="TY2"/>
                  <a:gd fmla="*/ 580 w 603" name="TX3"/>
                  <a:gd fmla="*/ 1183 h 1218" name="TY3"/>
                  <a:gd fmla="*/ 602 w 603" name="TX4"/>
                  <a:gd fmla="*/ 1217 h 1218" name="TY4"/>
                  <a:gd fmla="*/ 580 w 603" name="TX5"/>
                  <a:gd fmla="*/ 1151 h 1218" name="TY5"/>
                  <a:gd fmla="*/ 558 w 603" name="TX6"/>
                  <a:gd fmla="*/ 1096 h 1218" name="TY6"/>
                  <a:gd fmla="*/ 427 w 603" name="TX7"/>
                  <a:gd fmla="*/ 767 h 1218" name="TY7"/>
                  <a:gd fmla="*/ 230 w 603" name="TX8"/>
                  <a:gd fmla="*/ 385 h 1218" name="TY8"/>
                  <a:gd fmla="*/ 0 w 603" name="TX9"/>
                  <a:gd fmla="*/ 1 h 1218" name="TY9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</a:cxnLst>
                <a:rect l="l" t="t" r="r" b="b"/>
                <a:pathLst>
                  <a:path w="603" h="1218">
                    <a:moveTo>
                      <a:pt x="0" y="1"/>
                    </a:moveTo>
                    <a:cubicBezTo>
                      <a:pt x="76" y="132"/>
                      <a:pt x="142" y="253"/>
                      <a:pt x="219" y="385"/>
                    </a:cubicBezTo>
                    <a:lnTo>
                      <a:pt x="416" y="779"/>
                    </a:lnTo>
                    <a:cubicBezTo>
                      <a:pt x="471" y="910"/>
                      <a:pt x="526" y="1042"/>
                      <a:pt x="580" y="1183"/>
                    </a:cubicBezTo>
                    <a:lnTo>
                      <a:pt x="602" y="1217"/>
                    </a:lnTo>
                    <a:cubicBezTo>
                      <a:pt x="591" y="1195"/>
                      <a:pt x="580" y="1173"/>
                      <a:pt x="580" y="1151"/>
                    </a:cubicBezTo>
                    <a:cubicBezTo>
                      <a:pt x="570" y="1129"/>
                      <a:pt x="570" y="1107"/>
                      <a:pt x="558" y="1096"/>
                    </a:cubicBezTo>
                    <a:lnTo>
                      <a:pt x="427" y="767"/>
                    </a:lnTo>
                    <a:cubicBezTo>
                      <a:pt x="361" y="636"/>
                      <a:pt x="295" y="505"/>
                      <a:pt x="230" y="385"/>
                    </a:cubicBezTo>
                    <a:cubicBezTo>
                      <a:pt x="154" y="253"/>
                      <a:pt x="76" y="122"/>
                      <a:pt x="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76" name="Rect 0"/>
              <p:cNvSpPr>
                <a:spLocks/>
              </p:cNvSpPr>
              <p:nvPr/>
            </p:nvSpPr>
            <p:spPr>
              <a:xfrm rot="0">
                <a:off x="8072120" y="2805430"/>
                <a:ext cx="5080" cy="14605"/>
              </a:xfrm>
              <a:custGeom>
                <a:gdLst>
                  <a:gd fmla="*/ 0 w 166" name="TX0"/>
                  <a:gd fmla="*/ 1 h 484" name="TY0"/>
                  <a:gd fmla="*/ 13 w 166" name="TX1"/>
                  <a:gd fmla="*/ 31 h 484" name="TY1"/>
                  <a:gd fmla="*/ 13 w 166" name="TX2"/>
                  <a:gd fmla="*/ 31 h 484" name="TY2"/>
                  <a:gd fmla="*/ 0 w 166" name="TX3"/>
                  <a:gd fmla="*/ 1 h 484" name="TY3"/>
                  <a:gd fmla="*/ 13 w 166" name="TX5"/>
                  <a:gd fmla="*/ 31 h 484" name="TY5"/>
                  <a:gd fmla="*/ 13 w 166" name="TX6"/>
                  <a:gd fmla="*/ 31 h 484" name="TY6"/>
                  <a:gd fmla="*/ 22 w 166" name="TX7"/>
                  <a:gd fmla="*/ 56 h 484" name="TY7"/>
                  <a:gd fmla="*/ 44 w 166" name="TX8"/>
                  <a:gd fmla="*/ 122 h 484" name="TY8"/>
                  <a:gd fmla="*/ 66 w 166" name="TX9"/>
                  <a:gd fmla="*/ 187 h 484" name="TY9"/>
                  <a:gd fmla="*/ 99 w 166" name="TX10"/>
                  <a:gd fmla="*/ 297 h 484" name="TY10"/>
                  <a:gd fmla="*/ 132 w 166" name="TX11"/>
                  <a:gd fmla="*/ 395 h 484" name="TY11"/>
                  <a:gd fmla="*/ 165 w 166" name="TX12"/>
                  <a:gd fmla="*/ 483 h 484" name="TY12"/>
                  <a:gd fmla="*/ 143 w 166" name="TX13"/>
                  <a:gd fmla="*/ 395 h 484" name="TY13"/>
                  <a:gd fmla="*/ 110 w 166" name="TX14"/>
                  <a:gd fmla="*/ 297 h 484" name="TY14"/>
                  <a:gd fmla="*/ 77 w 166" name="TX15"/>
                  <a:gd fmla="*/ 187 h 484" name="TY15"/>
                  <a:gd fmla="*/ 33 w 166" name="TX16"/>
                  <a:gd fmla="*/ 88 h 484" name="TY16"/>
                  <a:gd fmla="*/ 13 w 166" name="TX17"/>
                  <a:gd fmla="*/ 31 h 484" name="TY17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</a:cxnLst>
                <a:rect l="l" t="t" r="r" b="b"/>
                <a:pathLst>
                  <a:path w="166" h="484">
                    <a:moveTo>
                      <a:pt x="0" y="1"/>
                    </a:moveTo>
                    <a:cubicBezTo>
                      <a:pt x="5" y="9"/>
                      <a:pt x="9" y="20"/>
                      <a:pt x="13" y="31"/>
                    </a:cubicBezTo>
                    <a:lnTo>
                      <a:pt x="13" y="31"/>
                    </a:lnTo>
                    <a:cubicBezTo>
                      <a:pt x="10" y="19"/>
                      <a:pt x="7" y="8"/>
                      <a:pt x="0" y="1"/>
                    </a:cubicBezTo>
                    <a:close/>
                    <a:moveTo>
                      <a:pt x="13" y="31"/>
                    </a:moveTo>
                    <a:lnTo>
                      <a:pt x="13" y="31"/>
                    </a:lnTo>
                    <a:cubicBezTo>
                      <a:pt x="16" y="39"/>
                      <a:pt x="18" y="48"/>
                      <a:pt x="22" y="56"/>
                    </a:cubicBezTo>
                    <a:cubicBezTo>
                      <a:pt x="22" y="78"/>
                      <a:pt x="33" y="100"/>
                      <a:pt x="44" y="122"/>
                    </a:cubicBezTo>
                    <a:lnTo>
                      <a:pt x="66" y="187"/>
                    </a:lnTo>
                    <a:lnTo>
                      <a:pt x="99" y="297"/>
                    </a:lnTo>
                    <a:lnTo>
                      <a:pt x="132" y="395"/>
                    </a:lnTo>
                    <a:lnTo>
                      <a:pt x="165" y="483"/>
                    </a:lnTo>
                    <a:lnTo>
                      <a:pt x="143" y="395"/>
                    </a:lnTo>
                    <a:lnTo>
                      <a:pt x="110" y="297"/>
                    </a:lnTo>
                    <a:lnTo>
                      <a:pt x="77" y="187"/>
                    </a:lnTo>
                    <a:lnTo>
                      <a:pt x="33" y="88"/>
                    </a:lnTo>
                    <a:cubicBezTo>
                      <a:pt x="27" y="69"/>
                      <a:pt x="20" y="49"/>
                      <a:pt x="13" y="3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77" name="Rect 0"/>
              <p:cNvSpPr>
                <a:spLocks/>
              </p:cNvSpPr>
              <p:nvPr/>
            </p:nvSpPr>
            <p:spPr>
              <a:xfrm rot="0">
                <a:off x="8077200" y="2779395"/>
                <a:ext cx="10160" cy="27940"/>
              </a:xfrm>
              <a:custGeom>
                <a:gdLst>
                  <a:gd fmla="*/ 1 w 331" name="TX0"/>
                  <a:gd fmla="*/ 0 h 943" name="TY0"/>
                  <a:gd fmla="*/ 1 w 331" name="TX1"/>
                  <a:gd fmla="*/ 0 h 943" name="TY1"/>
                  <a:gd fmla="*/ 33 w 331" name="TX2"/>
                  <a:gd fmla="*/ 110 h 943" name="TY2"/>
                  <a:gd fmla="*/ 165 w 331" name="TX3"/>
                  <a:gd fmla="*/ 460 h 943" name="TY3"/>
                  <a:gd fmla="*/ 318 w 331" name="TX4"/>
                  <a:gd fmla="*/ 942 h 943" name="TY4"/>
                  <a:gd fmla="*/ 329 w 331" name="TX5"/>
                  <a:gd fmla="*/ 942 h 943" name="TY5"/>
                  <a:gd fmla="*/ 186 w 331" name="TX6"/>
                  <a:gd fmla="*/ 449 h 943" name="TY6"/>
                  <a:gd fmla="*/ 1 w 331" name="TX7"/>
                  <a:gd fmla="*/ 0 h 943" name="TY7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</a:cxnLst>
                <a:rect l="l" t="t" r="r" b="b"/>
                <a:pathLst>
                  <a:path w="331" h="943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33"/>
                      <a:pt x="23" y="77"/>
                      <a:pt x="33" y="110"/>
                    </a:cubicBezTo>
                    <a:cubicBezTo>
                      <a:pt x="88" y="231"/>
                      <a:pt x="132" y="340"/>
                      <a:pt x="165" y="460"/>
                    </a:cubicBezTo>
                    <a:cubicBezTo>
                      <a:pt x="230" y="613"/>
                      <a:pt x="274" y="778"/>
                      <a:pt x="318" y="942"/>
                    </a:cubicBezTo>
                    <a:lnTo>
                      <a:pt x="329" y="942"/>
                    </a:lnTo>
                    <a:cubicBezTo>
                      <a:pt x="285" y="778"/>
                      <a:pt x="242" y="613"/>
                      <a:pt x="186" y="449"/>
                    </a:cubicBezTo>
                    <a:cubicBezTo>
                      <a:pt x="132" y="296"/>
                      <a:pt x="66" y="14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78" name="Rect 0"/>
              <p:cNvSpPr>
                <a:spLocks/>
              </p:cNvSpPr>
              <p:nvPr/>
            </p:nvSpPr>
            <p:spPr>
              <a:xfrm rot="0">
                <a:off x="8085455" y="2757805"/>
                <a:ext cx="13335" cy="36195"/>
              </a:xfrm>
              <a:custGeom>
                <a:gdLst>
                  <a:gd fmla="*/ 1 w 440" name="TX0"/>
                  <a:gd fmla="*/ 0 h 1239" name="TY0"/>
                  <a:gd fmla="*/ 1 w 440" name="TX1"/>
                  <a:gd fmla="*/ 0 h 1239" name="TY1"/>
                  <a:gd fmla="*/ 219 w 440" name="TX2"/>
                  <a:gd fmla="*/ 503 h 1239" name="TY2"/>
                  <a:gd fmla="*/ 383 w 440" name="TX3"/>
                  <a:gd fmla="*/ 1018 h 1239" name="TY3"/>
                  <a:gd fmla="*/ 438 w 440" name="TX4"/>
                  <a:gd fmla="*/ 1237 h 1239" name="TY4"/>
                  <a:gd fmla="*/ 427 w 440" name="TX5"/>
                  <a:gd fmla="*/ 1128 h 1239" name="TY5"/>
                  <a:gd fmla="*/ 405 w 440" name="TX6"/>
                  <a:gd fmla="*/ 1018 h 1239" name="TY6"/>
                  <a:gd fmla="*/ 230 w 440" name="TX7"/>
                  <a:gd fmla="*/ 493 h 1239" name="TY7"/>
                  <a:gd fmla="*/ 1 w 440" name="TX8"/>
                  <a:gd fmla="*/ 0 h 1239" name="TY8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</a:cxnLst>
                <a:rect l="l" t="t" r="r" b="b"/>
                <a:pathLst>
                  <a:path w="440" h="1239">
                    <a:moveTo>
                      <a:pt x="1" y="0"/>
                    </a:moveTo>
                    <a:lnTo>
                      <a:pt x="1" y="0"/>
                    </a:lnTo>
                    <a:cubicBezTo>
                      <a:pt x="88" y="165"/>
                      <a:pt x="154" y="328"/>
                      <a:pt x="219" y="503"/>
                    </a:cubicBezTo>
                    <a:cubicBezTo>
                      <a:pt x="285" y="668"/>
                      <a:pt x="339" y="843"/>
                      <a:pt x="383" y="1018"/>
                    </a:cubicBezTo>
                    <a:cubicBezTo>
                      <a:pt x="405" y="1095"/>
                      <a:pt x="427" y="1172"/>
                      <a:pt x="438" y="1237"/>
                    </a:cubicBezTo>
                    <a:cubicBezTo>
                      <a:pt x="438" y="1204"/>
                      <a:pt x="438" y="1172"/>
                      <a:pt x="427" y="1128"/>
                    </a:cubicBezTo>
                    <a:cubicBezTo>
                      <a:pt x="416" y="1095"/>
                      <a:pt x="416" y="1051"/>
                      <a:pt x="405" y="1018"/>
                    </a:cubicBezTo>
                    <a:cubicBezTo>
                      <a:pt x="361" y="843"/>
                      <a:pt x="307" y="668"/>
                      <a:pt x="230" y="493"/>
                    </a:cubicBezTo>
                    <a:cubicBezTo>
                      <a:pt x="164" y="328"/>
                      <a:pt x="88" y="165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79" name="Rect 0"/>
              <p:cNvSpPr>
                <a:spLocks/>
              </p:cNvSpPr>
              <p:nvPr/>
            </p:nvSpPr>
            <p:spPr>
              <a:xfrm rot="0">
                <a:off x="8098790" y="2796540"/>
                <a:ext cx="2540" cy="18415"/>
              </a:xfrm>
              <a:custGeom>
                <a:gdLst>
                  <a:gd fmla="*/ 0 w 67" name="TX0"/>
                  <a:gd fmla="*/ 1 h 615" name="TY0"/>
                  <a:gd fmla="*/ 33 w 67" name="TX1"/>
                  <a:gd fmla="*/ 208 h 615" name="TY1"/>
                  <a:gd fmla="*/ 44 w 67" name="TX2"/>
                  <a:gd fmla="*/ 340 h 615" name="TY2"/>
                  <a:gd fmla="*/ 55 w 67" name="TX3"/>
                  <a:gd fmla="*/ 471 h 615" name="TY3"/>
                  <a:gd fmla="*/ 66 w 67" name="TX4"/>
                  <a:gd fmla="*/ 614 h 615" name="TY4"/>
                  <a:gd fmla="*/ 66 w 67" name="TX5"/>
                  <a:gd fmla="*/ 471 h 615" name="TY5"/>
                  <a:gd fmla="*/ 55 w 67" name="TX6"/>
                  <a:gd fmla="*/ 340 h 615" name="TY6"/>
                  <a:gd fmla="*/ 44 w 67" name="TX7"/>
                  <a:gd fmla="*/ 208 h 615" name="TY7"/>
                  <a:gd fmla="*/ 11 w 67" name="TX8"/>
                  <a:gd fmla="*/ 1 h 615" name="TY8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</a:cxnLst>
                <a:rect l="l" t="t" r="r" b="b"/>
                <a:pathLst>
                  <a:path w="67" h="615">
                    <a:moveTo>
                      <a:pt x="0" y="1"/>
                    </a:moveTo>
                    <a:cubicBezTo>
                      <a:pt x="11" y="66"/>
                      <a:pt x="22" y="143"/>
                      <a:pt x="33" y="208"/>
                    </a:cubicBezTo>
                    <a:lnTo>
                      <a:pt x="44" y="340"/>
                    </a:lnTo>
                    <a:lnTo>
                      <a:pt x="55" y="471"/>
                    </a:lnTo>
                    <a:lnTo>
                      <a:pt x="66" y="614"/>
                    </a:lnTo>
                    <a:lnTo>
                      <a:pt x="66" y="471"/>
                    </a:lnTo>
                    <a:lnTo>
                      <a:pt x="55" y="340"/>
                    </a:lnTo>
                    <a:lnTo>
                      <a:pt x="44" y="208"/>
                    </a:lnTo>
                    <a:cubicBezTo>
                      <a:pt x="33" y="132"/>
                      <a:pt x="22" y="66"/>
                      <a:pt x="1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80" name="Rect 0"/>
              <p:cNvSpPr>
                <a:spLocks/>
              </p:cNvSpPr>
              <p:nvPr/>
            </p:nvSpPr>
            <p:spPr>
              <a:xfrm rot="0">
                <a:off x="8098155" y="2790190"/>
                <a:ext cx="1905" cy="6985"/>
              </a:xfrm>
              <a:custGeom>
                <a:gdLst>
                  <a:gd fmla="*/ 1 w 46" name="TX0"/>
                  <a:gd fmla="*/ 1 h 221" name="TY0"/>
                  <a:gd fmla="*/ 1 w 46" name="TX1"/>
                  <a:gd fmla="*/ 1 h 221" name="TY1"/>
                  <a:gd fmla="*/ 12 w 46" name="TX2"/>
                  <a:gd fmla="*/ 110 h 221" name="TY2"/>
                  <a:gd fmla="*/ 34 w 46" name="TX3"/>
                  <a:gd fmla="*/ 220 h 221" name="TY3"/>
                  <a:gd fmla="*/ 45 w 46" name="TX4"/>
                  <a:gd fmla="*/ 220 h 221" name="TY4"/>
                  <a:gd fmla="*/ 1 w 46" name="TX5"/>
                  <a:gd fmla="*/ 1 h 221" name="TY5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</a:cxnLst>
                <a:rect l="l" t="t" r="r" b="b"/>
                <a:pathLst>
                  <a:path w="46" h="221">
                    <a:moveTo>
                      <a:pt x="1" y="1"/>
                    </a:moveTo>
                    <a:lnTo>
                      <a:pt x="1" y="1"/>
                    </a:lnTo>
                    <a:cubicBezTo>
                      <a:pt x="12" y="45"/>
                      <a:pt x="12" y="77"/>
                      <a:pt x="12" y="110"/>
                    </a:cubicBezTo>
                    <a:cubicBezTo>
                      <a:pt x="23" y="154"/>
                      <a:pt x="23" y="186"/>
                      <a:pt x="34" y="220"/>
                    </a:cubicBezTo>
                    <a:lnTo>
                      <a:pt x="45" y="220"/>
                    </a:lnTo>
                    <a:cubicBezTo>
                      <a:pt x="34" y="143"/>
                      <a:pt x="23" y="77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81" name="Rect 0"/>
              <p:cNvSpPr>
                <a:spLocks/>
              </p:cNvSpPr>
              <p:nvPr/>
            </p:nvSpPr>
            <p:spPr>
              <a:xfrm rot="0">
                <a:off x="8052435" y="2818130"/>
                <a:ext cx="5080" cy="17780"/>
              </a:xfrm>
              <a:custGeom>
                <a:gdLst>
                  <a:gd fmla="*/ 154 w 155" name="TX0"/>
                  <a:gd fmla="*/ 1 h 594" name="TY0"/>
                  <a:gd fmla="*/ 121 w 155" name="TX1"/>
                  <a:gd fmla="*/ 34 h 594" name="TY1"/>
                  <a:gd fmla="*/ 99 w 155" name="TX2"/>
                  <a:gd fmla="*/ 66 h 594" name="TY2"/>
                  <a:gd fmla="*/ 88 w 155" name="TX3"/>
                  <a:gd fmla="*/ 100 h 594" name="TY3"/>
                  <a:gd fmla="*/ 110 w 155" name="TX4"/>
                  <a:gd fmla="*/ 66 h 594" name="TY4"/>
                  <a:gd fmla="*/ 132 w 155" name="TX5"/>
                  <a:gd fmla="*/ 34 h 594" name="TY5"/>
                  <a:gd fmla="*/ 154 w 155" name="TX6"/>
                  <a:gd fmla="*/ 1 h 594" name="TY6"/>
                  <a:gd fmla="*/ 88 w 155" name="TX8"/>
                  <a:gd fmla="*/ 100 h 594" name="TY8"/>
                  <a:gd fmla="*/ 66 w 155" name="TX9"/>
                  <a:gd fmla="*/ 132 h 594" name="TY9"/>
                  <a:gd fmla="*/ 12 w 155" name="TX10"/>
                  <a:gd fmla="*/ 285 h 594" name="TY10"/>
                  <a:gd fmla="*/ 0 w 155" name="TX11"/>
                  <a:gd fmla="*/ 439 h 594" name="TY11"/>
                  <a:gd fmla="*/ 34 w 155" name="TX12"/>
                  <a:gd fmla="*/ 592 h 594" name="TY12"/>
                  <a:gd fmla="*/ 12 w 155" name="TX13"/>
                  <a:gd fmla="*/ 439 h 594" name="TY13"/>
                  <a:gd fmla="*/ 34 w 155" name="TX14"/>
                  <a:gd fmla="*/ 285 h 594" name="TY14"/>
                  <a:gd fmla="*/ 77 w 155" name="TX15"/>
                  <a:gd fmla="*/ 132 h 594" name="TY15"/>
                  <a:gd fmla="*/ 88 w 155" name="TX16"/>
                  <a:gd fmla="*/ 100 h 594" name="TY16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</a:cxnLst>
                <a:rect l="l" t="t" r="r" b="b"/>
                <a:pathLst>
                  <a:path w="155" h="594">
                    <a:moveTo>
                      <a:pt x="154" y="1"/>
                    </a:moveTo>
                    <a:lnTo>
                      <a:pt x="121" y="34"/>
                    </a:lnTo>
                    <a:lnTo>
                      <a:pt x="99" y="66"/>
                    </a:lnTo>
                    <a:lnTo>
                      <a:pt x="88" y="100"/>
                    </a:lnTo>
                    <a:lnTo>
                      <a:pt x="110" y="66"/>
                    </a:lnTo>
                    <a:lnTo>
                      <a:pt x="132" y="34"/>
                    </a:lnTo>
                    <a:cubicBezTo>
                      <a:pt x="132" y="23"/>
                      <a:pt x="143" y="12"/>
                      <a:pt x="154" y="1"/>
                    </a:cubicBezTo>
                    <a:close/>
                    <a:moveTo>
                      <a:pt x="88" y="100"/>
                    </a:moveTo>
                    <a:lnTo>
                      <a:pt x="66" y="132"/>
                    </a:lnTo>
                    <a:cubicBezTo>
                      <a:pt x="44" y="176"/>
                      <a:pt x="22" y="231"/>
                      <a:pt x="12" y="285"/>
                    </a:cubicBezTo>
                    <a:cubicBezTo>
                      <a:pt x="0" y="329"/>
                      <a:pt x="0" y="384"/>
                      <a:pt x="0" y="439"/>
                    </a:cubicBezTo>
                    <a:cubicBezTo>
                      <a:pt x="0" y="494"/>
                      <a:pt x="12" y="548"/>
                      <a:pt x="34" y="592"/>
                    </a:cubicBezTo>
                    <a:cubicBezTo>
                      <a:pt x="22" y="548"/>
                      <a:pt x="12" y="494"/>
                      <a:pt x="12" y="439"/>
                    </a:cubicBezTo>
                    <a:cubicBezTo>
                      <a:pt x="12" y="384"/>
                      <a:pt x="22" y="341"/>
                      <a:pt x="34" y="285"/>
                    </a:cubicBezTo>
                    <a:cubicBezTo>
                      <a:pt x="44" y="231"/>
                      <a:pt x="56" y="187"/>
                      <a:pt x="77" y="132"/>
                    </a:cubicBezTo>
                    <a:lnTo>
                      <a:pt x="88" y="10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82" name="Rect 0"/>
              <p:cNvSpPr>
                <a:spLocks/>
              </p:cNvSpPr>
              <p:nvPr/>
            </p:nvSpPr>
            <p:spPr>
              <a:xfrm rot="0">
                <a:off x="8039735" y="2807970"/>
                <a:ext cx="6350" cy="24765"/>
              </a:xfrm>
              <a:custGeom>
                <a:gdLst>
                  <a:gd fmla="*/ 198 w 199" name="TX0"/>
                  <a:gd fmla="*/ 1 h 845" name="TY0"/>
                  <a:gd fmla="*/ 165 w 199" name="TX1"/>
                  <a:gd fmla="*/ 45 h 845" name="TY1"/>
                  <a:gd fmla="*/ 143 w 199" name="TX2"/>
                  <a:gd fmla="*/ 99 h 845" name="TY2"/>
                  <a:gd fmla="*/ 165 w 199" name="TX3"/>
                  <a:gd fmla="*/ 55 h 845" name="TY3"/>
                  <a:gd fmla="*/ 198 w 199" name="TX4"/>
                  <a:gd fmla="*/ 1 h 845" name="TY4"/>
                  <a:gd fmla="*/ 143 w 199" name="TX6"/>
                  <a:gd fmla="*/ 99 h 845" name="TY6"/>
                  <a:gd fmla="*/ 121 w 199" name="TX7"/>
                  <a:gd fmla="*/ 143 h 845" name="TY7"/>
                  <a:gd fmla="*/ 99 w 199" name="TX8"/>
                  <a:gd fmla="*/ 198 h 845" name="TY8"/>
                  <a:gd fmla="*/ 34 w 199" name="TX9"/>
                  <a:gd fmla="*/ 406 h 845" name="TY9"/>
                  <a:gd fmla="*/ 12 w 199" name="TX10"/>
                  <a:gd fmla="*/ 625 h 845" name="TY10"/>
                  <a:gd fmla="*/ 22 w 199" name="TX11"/>
                  <a:gd fmla="*/ 844 h 845" name="TY11"/>
                  <a:gd fmla="*/ 22 w 199" name="TX12"/>
                  <a:gd fmla="*/ 625 h 845" name="TY12"/>
                  <a:gd fmla="*/ 44 w 199" name="TX13"/>
                  <a:gd fmla="*/ 417 h 845" name="TY13"/>
                  <a:gd fmla="*/ 110 w 199" name="TX14"/>
                  <a:gd fmla="*/ 198 h 845" name="TY14"/>
                  <a:gd fmla="*/ 121 w 199" name="TX15"/>
                  <a:gd fmla="*/ 154 h 845" name="TY15"/>
                  <a:gd fmla="*/ 143 w 199" name="TX16"/>
                  <a:gd fmla="*/ 99 h 845" name="TY16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</a:cxnLst>
                <a:rect l="l" t="t" r="r" b="b"/>
                <a:pathLst>
                  <a:path w="199" h="845">
                    <a:moveTo>
                      <a:pt x="198" y="1"/>
                    </a:moveTo>
                    <a:lnTo>
                      <a:pt x="165" y="45"/>
                    </a:lnTo>
                    <a:lnTo>
                      <a:pt x="143" y="99"/>
                    </a:lnTo>
                    <a:lnTo>
                      <a:pt x="165" y="55"/>
                    </a:lnTo>
                    <a:lnTo>
                      <a:pt x="198" y="1"/>
                    </a:lnTo>
                    <a:close/>
                    <a:moveTo>
                      <a:pt x="143" y="99"/>
                    </a:moveTo>
                    <a:lnTo>
                      <a:pt x="121" y="143"/>
                    </a:lnTo>
                    <a:lnTo>
                      <a:pt x="99" y="198"/>
                    </a:lnTo>
                    <a:cubicBezTo>
                      <a:pt x="66" y="264"/>
                      <a:pt x="44" y="340"/>
                      <a:pt x="34" y="406"/>
                    </a:cubicBezTo>
                    <a:cubicBezTo>
                      <a:pt x="22" y="483"/>
                      <a:pt x="12" y="559"/>
                      <a:pt x="12" y="625"/>
                    </a:cubicBezTo>
                    <a:cubicBezTo>
                      <a:pt x="0" y="702"/>
                      <a:pt x="12" y="778"/>
                      <a:pt x="22" y="844"/>
                    </a:cubicBezTo>
                    <a:cubicBezTo>
                      <a:pt x="12" y="778"/>
                      <a:pt x="12" y="702"/>
                      <a:pt x="22" y="625"/>
                    </a:cubicBezTo>
                    <a:cubicBezTo>
                      <a:pt x="22" y="559"/>
                      <a:pt x="34" y="483"/>
                      <a:pt x="44" y="417"/>
                    </a:cubicBezTo>
                    <a:cubicBezTo>
                      <a:pt x="66" y="340"/>
                      <a:pt x="78" y="274"/>
                      <a:pt x="110" y="198"/>
                    </a:cubicBezTo>
                    <a:lnTo>
                      <a:pt x="121" y="154"/>
                    </a:lnTo>
                    <a:lnTo>
                      <a:pt x="143" y="99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83" name="Rect 0"/>
              <p:cNvSpPr>
                <a:spLocks/>
              </p:cNvSpPr>
              <p:nvPr/>
            </p:nvSpPr>
            <p:spPr>
              <a:xfrm rot="0">
                <a:off x="8241665" y="2759075"/>
                <a:ext cx="35560" cy="21590"/>
              </a:xfrm>
              <a:custGeom>
                <a:gdLst>
                  <a:gd fmla="*/ 1216 w 1218" name="TX0"/>
                  <a:gd fmla="*/ 0 h 736" name="TY0"/>
                  <a:gd fmla="*/ 1052 w 1218" name="TX1"/>
                  <a:gd fmla="*/ 165 h 736" name="TY1"/>
                  <a:gd fmla="*/ 745 w 1218" name="TX2"/>
                  <a:gd fmla="*/ 406 h 736" name="TY2"/>
                  <a:gd fmla="*/ 657 w 1218" name="TX3"/>
                  <a:gd fmla="*/ 460 h 736" name="TY3"/>
                  <a:gd fmla="*/ 570 w 1218" name="TX4"/>
                  <a:gd fmla="*/ 504 h 736" name="TY4"/>
                  <a:gd fmla="*/ 472 w 1218" name="TX5"/>
                  <a:gd fmla="*/ 548 h 736" name="TY5"/>
                  <a:gd fmla="*/ 428 w 1218" name="TX6"/>
                  <a:gd fmla="*/ 570 h 736" name="TY6"/>
                  <a:gd fmla="*/ 384 w 1218" name="TX7"/>
                  <a:gd fmla="*/ 592 h 736" name="TY7"/>
                  <a:gd fmla="*/ 263 w 1218" name="TX8"/>
                  <a:gd fmla="*/ 635 h 736" name="TY8"/>
                  <a:gd fmla="*/ 1 w 1218" name="TX9"/>
                  <a:gd fmla="*/ 734 h 736" name="TY9"/>
                  <a:gd fmla="*/ 384 w 1218" name="TX10"/>
                  <a:gd fmla="*/ 603 h 736" name="TY10"/>
                  <a:gd fmla="*/ 438 w 1218" name="TX11"/>
                  <a:gd fmla="*/ 581 h 736" name="TY11"/>
                  <a:gd fmla="*/ 482 w 1218" name="TX12"/>
                  <a:gd fmla="*/ 559 h 736" name="TY12"/>
                  <a:gd fmla="*/ 570 w 1218" name="TX13"/>
                  <a:gd fmla="*/ 515 h 736" name="TY13"/>
                  <a:gd fmla="*/ 669 w 1218" name="TX14"/>
                  <a:gd fmla="*/ 472 h 736" name="TY14"/>
                  <a:gd fmla="*/ 756 w 1218" name="TX15"/>
                  <a:gd fmla="*/ 416 h 736" name="TY15"/>
                  <a:gd fmla="*/ 1074 w 1218" name="TX16"/>
                  <a:gd fmla="*/ 154 h 736" name="TY16"/>
                  <a:gd fmla="*/ 1216 w 1218" name="TX17"/>
                  <a:gd fmla="*/ 0 h 736" name="TY17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</a:cxnLst>
                <a:rect l="l" t="t" r="r" b="b"/>
                <a:pathLst>
                  <a:path w="1218" h="736">
                    <a:moveTo>
                      <a:pt x="1216" y="0"/>
                    </a:moveTo>
                    <a:lnTo>
                      <a:pt x="1052" y="165"/>
                    </a:lnTo>
                    <a:cubicBezTo>
                      <a:pt x="954" y="253"/>
                      <a:pt x="855" y="329"/>
                      <a:pt x="745" y="406"/>
                    </a:cubicBezTo>
                    <a:cubicBezTo>
                      <a:pt x="723" y="416"/>
                      <a:pt x="691" y="438"/>
                      <a:pt x="657" y="460"/>
                    </a:cubicBezTo>
                    <a:lnTo>
                      <a:pt x="570" y="504"/>
                    </a:lnTo>
                    <a:lnTo>
                      <a:pt x="472" y="548"/>
                    </a:lnTo>
                    <a:cubicBezTo>
                      <a:pt x="460" y="559"/>
                      <a:pt x="438" y="570"/>
                      <a:pt x="428" y="570"/>
                    </a:cubicBezTo>
                    <a:lnTo>
                      <a:pt x="384" y="592"/>
                    </a:lnTo>
                    <a:cubicBezTo>
                      <a:pt x="340" y="603"/>
                      <a:pt x="307" y="625"/>
                      <a:pt x="263" y="635"/>
                    </a:cubicBezTo>
                    <a:lnTo>
                      <a:pt x="1" y="734"/>
                    </a:lnTo>
                    <a:cubicBezTo>
                      <a:pt x="132" y="701"/>
                      <a:pt x="263" y="657"/>
                      <a:pt x="384" y="603"/>
                    </a:cubicBezTo>
                    <a:lnTo>
                      <a:pt x="438" y="581"/>
                    </a:lnTo>
                    <a:cubicBezTo>
                      <a:pt x="450" y="581"/>
                      <a:pt x="460" y="570"/>
                      <a:pt x="482" y="559"/>
                    </a:cubicBezTo>
                    <a:lnTo>
                      <a:pt x="570" y="515"/>
                    </a:lnTo>
                    <a:lnTo>
                      <a:pt x="669" y="472"/>
                    </a:lnTo>
                    <a:cubicBezTo>
                      <a:pt x="701" y="450"/>
                      <a:pt x="723" y="428"/>
                      <a:pt x="756" y="416"/>
                    </a:cubicBezTo>
                    <a:cubicBezTo>
                      <a:pt x="876" y="340"/>
                      <a:pt x="975" y="253"/>
                      <a:pt x="1074" y="154"/>
                    </a:cubicBezTo>
                    <a:cubicBezTo>
                      <a:pt x="1129" y="99"/>
                      <a:pt x="1172" y="56"/>
                      <a:pt x="121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84" name="Rect 0"/>
              <p:cNvSpPr>
                <a:spLocks/>
              </p:cNvSpPr>
              <p:nvPr/>
            </p:nvSpPr>
            <p:spPr>
              <a:xfrm rot="0">
                <a:off x="8158480" y="2697480"/>
                <a:ext cx="135255" cy="87630"/>
              </a:xfrm>
              <a:custGeom>
                <a:gdLst>
                  <a:gd fmla="*/ 4551 w 4673" name="TX0"/>
                  <a:gd fmla="*/ 1 h 3024" name="TY0"/>
                  <a:gd fmla="*/ 4639 w 4673" name="TX1"/>
                  <a:gd fmla="*/ 811 h 3024" name="TY1"/>
                  <a:gd fmla="*/ 4442 w 4673" name="TX2"/>
                  <a:gd fmla="*/ 1610 h 3024" name="TY2"/>
                  <a:gd fmla="*/ 4036 w 4673" name="TX3"/>
                  <a:gd fmla="*/ 2212 h 3024" name="TY3"/>
                  <a:gd fmla="*/ 4201 w 4673" name="TX4"/>
                  <a:gd fmla="*/ 2037 h 3024" name="TY4"/>
                  <a:gd fmla="*/ 4442 w 4673" name="TX5"/>
                  <a:gd fmla="*/ 1621 h 3024" name="TY5"/>
                  <a:gd fmla="*/ 4649 w 4673" name="TX6"/>
                  <a:gd fmla="*/ 811 h 3024" name="TY6"/>
                  <a:gd fmla="*/ 4551 w 4673" name="TX7"/>
                  <a:gd fmla="*/ 1 h 3024" name="TY7"/>
                  <a:gd fmla="*/ 1 w 4673" name="TX9"/>
                  <a:gd fmla="*/ 2979 h 3024" name="TY9"/>
                  <a:gd fmla="*/ 817 w 4673" name="TX10"/>
                  <a:gd fmla="*/ 3022 h 3024" name="TY10"/>
                  <a:gd fmla="*/ 1135 w 4673" name="TX11"/>
                  <a:gd fmla="*/ 3022 h 3024" name="TY11"/>
                  <a:gd fmla="*/ 817 w 4673" name="TX12"/>
                  <a:gd fmla="*/ 3012 h 3024" name="TY12"/>
                  <a:gd fmla="*/ 1 w 4673" name="TX13"/>
                  <a:gd fmla="*/ 2979 h 3024" name="TY13"/>
                  <a:gd fmla="*/ 3095 w 4673" name="TX15"/>
                  <a:gd fmla="*/ 2803 h 3024" name="TY15"/>
                  <a:gd fmla="*/ 3095 w 4673" name="TX16"/>
                  <a:gd fmla="*/ 2803 h 3024" name="TY16"/>
                  <a:gd fmla="*/ 2887 w 4673" name="TX17"/>
                  <a:gd fmla="*/ 2869 h 3024" name="TY17"/>
                  <a:gd fmla="*/ 2482 w 4673" name="TX18"/>
                  <a:gd fmla="*/ 2946 h 3024" name="TY18"/>
                  <a:gd fmla="*/ 1649 w 4673" name="TX19"/>
                  <a:gd fmla="*/ 3012 h 3024" name="TY19"/>
                  <a:gd fmla="*/ 1135 w 4673" name="TX20"/>
                  <a:gd fmla="*/ 3022 h 3024" name="TY20"/>
                  <a:gd fmla="*/ 1649 w 4673" name="TX21"/>
                  <a:gd fmla="*/ 3022 h 3024" name="TY21"/>
                  <a:gd fmla="*/ 2482 w 4673" name="TX22"/>
                  <a:gd fmla="*/ 2957 h 3024" name="TY22"/>
                  <a:gd fmla="*/ 2854 w 4673" name="TX23"/>
                  <a:gd fmla="*/ 2891 h 3024" name="TY23"/>
                  <a:gd fmla="*/ 3095 w 4673" name="TX24"/>
                  <a:gd fmla="*/ 2803 h 3024" name="TY24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</a:cxnLst>
                <a:rect l="l" t="t" r="r" b="b"/>
                <a:pathLst>
                  <a:path w="4673" h="3024">
                    <a:moveTo>
                      <a:pt x="4551" y="1"/>
                    </a:moveTo>
                    <a:cubicBezTo>
                      <a:pt x="4639" y="263"/>
                      <a:pt x="4661" y="537"/>
                      <a:pt x="4639" y="811"/>
                    </a:cubicBezTo>
                    <a:cubicBezTo>
                      <a:pt x="4627" y="1085"/>
                      <a:pt x="4551" y="1358"/>
                      <a:pt x="4442" y="1610"/>
                    </a:cubicBezTo>
                    <a:cubicBezTo>
                      <a:pt x="4332" y="1829"/>
                      <a:pt x="4201" y="2037"/>
                      <a:pt x="4036" y="2212"/>
                    </a:cubicBezTo>
                    <a:cubicBezTo>
                      <a:pt x="4091" y="2158"/>
                      <a:pt x="4146" y="2103"/>
                      <a:pt x="4201" y="2037"/>
                    </a:cubicBezTo>
                    <a:cubicBezTo>
                      <a:pt x="4299" y="1906"/>
                      <a:pt x="4376" y="1764"/>
                      <a:pt x="4442" y="1621"/>
                    </a:cubicBezTo>
                    <a:cubicBezTo>
                      <a:pt x="4562" y="1358"/>
                      <a:pt x="4627" y="1095"/>
                      <a:pt x="4649" y="811"/>
                    </a:cubicBezTo>
                    <a:cubicBezTo>
                      <a:pt x="4671" y="537"/>
                      <a:pt x="4639" y="253"/>
                      <a:pt x="4551" y="1"/>
                    </a:cubicBezTo>
                    <a:close/>
                    <a:moveTo>
                      <a:pt x="1" y="2979"/>
                    </a:moveTo>
                    <a:cubicBezTo>
                      <a:pt x="273" y="3001"/>
                      <a:pt x="545" y="3012"/>
                      <a:pt x="817" y="3022"/>
                    </a:cubicBezTo>
                    <a:lnTo>
                      <a:pt x="1135" y="3022"/>
                    </a:lnTo>
                    <a:cubicBezTo>
                      <a:pt x="1036" y="3022"/>
                      <a:pt x="927" y="3012"/>
                      <a:pt x="817" y="3012"/>
                    </a:cubicBezTo>
                    <a:cubicBezTo>
                      <a:pt x="545" y="3012"/>
                      <a:pt x="273" y="3001"/>
                      <a:pt x="1" y="2979"/>
                    </a:cubicBezTo>
                    <a:close/>
                    <a:moveTo>
                      <a:pt x="3095" y="2803"/>
                    </a:moveTo>
                    <a:lnTo>
                      <a:pt x="3095" y="2803"/>
                    </a:lnTo>
                    <a:cubicBezTo>
                      <a:pt x="3018" y="2825"/>
                      <a:pt x="2953" y="2847"/>
                      <a:pt x="2887" y="2869"/>
                    </a:cubicBezTo>
                    <a:cubicBezTo>
                      <a:pt x="2756" y="2902"/>
                      <a:pt x="2613" y="2924"/>
                      <a:pt x="2482" y="2946"/>
                    </a:cubicBezTo>
                    <a:cubicBezTo>
                      <a:pt x="2208" y="2990"/>
                      <a:pt x="1924" y="3000"/>
                      <a:pt x="1649" y="3012"/>
                    </a:cubicBezTo>
                    <a:cubicBezTo>
                      <a:pt x="1486" y="3012"/>
                      <a:pt x="1310" y="3022"/>
                      <a:pt x="1135" y="3022"/>
                    </a:cubicBezTo>
                    <a:lnTo>
                      <a:pt x="1649" y="3022"/>
                    </a:lnTo>
                    <a:cubicBezTo>
                      <a:pt x="1924" y="3012"/>
                      <a:pt x="2208" y="3000"/>
                      <a:pt x="2482" y="2957"/>
                    </a:cubicBezTo>
                    <a:cubicBezTo>
                      <a:pt x="2602" y="2946"/>
                      <a:pt x="2734" y="2924"/>
                      <a:pt x="2854" y="2891"/>
                    </a:cubicBezTo>
                    <a:cubicBezTo>
                      <a:pt x="2931" y="2869"/>
                      <a:pt x="3007" y="2837"/>
                      <a:pt x="3095" y="280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</p:grpSp>
        <p:sp>
          <p:nvSpPr>
            <p:cNvPr id="885" name="Rect 0"/>
            <p:cNvSpPr>
              <a:spLocks/>
            </p:cNvSpPr>
            <p:nvPr/>
          </p:nvSpPr>
          <p:spPr>
            <a:xfrm rot="0">
              <a:off x="7929245" y="2671445"/>
              <a:ext cx="102235" cy="53340"/>
            </a:xfrm>
            <a:custGeom>
              <a:gdLst>
                <a:gd fmla="*/ 1643 w 3538" name="TX0"/>
                <a:gd fmla="*/ 0 h 1823" name="TY0"/>
                <a:gd fmla="*/ 1347 w 3538" name="TX1"/>
                <a:gd fmla="*/ 33 h 1823" name="TY1"/>
                <a:gd fmla="*/ 855 w 3538" name="TX2"/>
                <a:gd fmla="*/ 296 h 1823" name="TY2"/>
                <a:gd fmla="*/ 242 w 3538" name="TX3"/>
                <a:gd fmla="*/ 799 h 1823" name="TY3"/>
                <a:gd fmla="*/ 11 w 3538" name="TX4"/>
                <a:gd fmla="*/ 1194 h 1823" name="TY4"/>
                <a:gd fmla="*/ 526 w 3538" name="TX5"/>
                <a:gd fmla="*/ 1708 h 1823" name="TY5"/>
                <a:gd fmla="*/ 1303 w 3538" name="TX6"/>
                <a:gd fmla="*/ 1821 h 1823" name="TY6"/>
                <a:gd fmla="*/ 3395 w 3538" name="TX7"/>
                <a:gd fmla="*/ 898 h 1823" name="TY7"/>
                <a:gd fmla="*/ 3515 w 3538" name="TX8"/>
                <a:gd fmla="*/ 635 h 1823" name="TY8"/>
                <a:gd fmla="*/ 3439 w 3538" name="TX9"/>
                <a:gd fmla="*/ 503 h 1823" name="TY9"/>
                <a:gd fmla="*/ 2814 w 3538" name="TX10"/>
                <a:gd fmla="*/ 208 h 1823" name="TY10"/>
                <a:gd fmla="*/ 2059 w 3538" name="TX11"/>
                <a:gd fmla="*/ 44 h 1823" name="TY11"/>
                <a:gd fmla="*/ 1643 w 3538" name="TX12"/>
                <a:gd fmla="*/ 0 h 1823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3538" h="1823">
                  <a:moveTo>
                    <a:pt x="1643" y="0"/>
                  </a:moveTo>
                  <a:cubicBezTo>
                    <a:pt x="1543" y="0"/>
                    <a:pt x="1444" y="10"/>
                    <a:pt x="1347" y="33"/>
                  </a:cubicBezTo>
                  <a:cubicBezTo>
                    <a:pt x="1172" y="77"/>
                    <a:pt x="1008" y="186"/>
                    <a:pt x="855" y="296"/>
                  </a:cubicBezTo>
                  <a:cubicBezTo>
                    <a:pt x="636" y="449"/>
                    <a:pt x="439" y="613"/>
                    <a:pt x="242" y="799"/>
                  </a:cubicBezTo>
                  <a:cubicBezTo>
                    <a:pt x="132" y="909"/>
                    <a:pt x="23" y="1040"/>
                    <a:pt x="11" y="1194"/>
                  </a:cubicBezTo>
                  <a:cubicBezTo>
                    <a:pt x="1" y="1456"/>
                    <a:pt x="274" y="1632"/>
                    <a:pt x="526" y="1708"/>
                  </a:cubicBezTo>
                  <a:cubicBezTo>
                    <a:pt x="778" y="1784"/>
                    <a:pt x="1040" y="1821"/>
                    <a:pt x="1303" y="1821"/>
                  </a:cubicBezTo>
                  <a:cubicBezTo>
                    <a:pt x="2089" y="1821"/>
                    <a:pt x="2877" y="1489"/>
                    <a:pt x="3395" y="898"/>
                  </a:cubicBezTo>
                  <a:cubicBezTo>
                    <a:pt x="3471" y="821"/>
                    <a:pt x="3537" y="734"/>
                    <a:pt x="3515" y="635"/>
                  </a:cubicBezTo>
                  <a:cubicBezTo>
                    <a:pt x="3504" y="580"/>
                    <a:pt x="3471" y="537"/>
                    <a:pt x="3439" y="503"/>
                  </a:cubicBezTo>
                  <a:cubicBezTo>
                    <a:pt x="3274" y="340"/>
                    <a:pt x="3045" y="262"/>
                    <a:pt x="2814" y="208"/>
                  </a:cubicBezTo>
                  <a:cubicBezTo>
                    <a:pt x="2563" y="142"/>
                    <a:pt x="2311" y="87"/>
                    <a:pt x="2059" y="44"/>
                  </a:cubicBezTo>
                  <a:cubicBezTo>
                    <a:pt x="1920" y="18"/>
                    <a:pt x="1781" y="0"/>
                    <a:pt x="1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86" name="Rect 0"/>
            <p:cNvSpPr>
              <a:spLocks/>
            </p:cNvSpPr>
            <p:nvPr/>
          </p:nvSpPr>
          <p:spPr>
            <a:xfrm rot="0">
              <a:off x="7935595" y="2687320"/>
              <a:ext cx="81915" cy="36830"/>
            </a:xfrm>
            <a:custGeom>
              <a:gdLst>
                <a:gd fmla="*/ 285 w 2816" name="TX0"/>
                <a:gd fmla="*/ 0 h 1261" name="TY0"/>
                <a:gd fmla="*/ 285 w 2816" name="TX1"/>
                <a:gd fmla="*/ 0 h 1261" name="TY1"/>
                <a:gd fmla="*/ 270 w 2816" name="TX2"/>
                <a:gd fmla="*/ 15 h 1261" name="TY2"/>
                <a:gd fmla="*/ 270 w 2816" name="TX3"/>
                <a:gd fmla="*/ 15 h 1261" name="TY3"/>
                <a:gd fmla="*/ 275 w 2816" name="TX4"/>
                <a:gd fmla="*/ 12 h 1261" name="TY4"/>
                <a:gd fmla="*/ 285 w 2816" name="TX5"/>
                <a:gd fmla="*/ 0 h 1261" name="TY5"/>
                <a:gd fmla="*/ 270 w 2816" name="TX7"/>
                <a:gd fmla="*/ 15 h 1261" name="TY7"/>
                <a:gd fmla="*/ 0 w 2816" name="TX8"/>
                <a:gd fmla="*/ 263 h 1261" name="TY8"/>
                <a:gd fmla="*/ 0 w 2816" name="TX9"/>
                <a:gd fmla="*/ 274 h 1261" name="TY9"/>
                <a:gd fmla="*/ 12 w 2816" name="TX10"/>
                <a:gd fmla="*/ 252 h 1261" name="TY10"/>
                <a:gd fmla="*/ 270 w 2816" name="TX11"/>
                <a:gd fmla="*/ 15 h 1261" name="TY11"/>
                <a:gd fmla="*/ 2815 w 2816" name="TX13"/>
                <a:gd fmla="*/ 679 h 1261" name="TY13"/>
                <a:gd fmla="*/ 1511 w 2816" name="TX14"/>
                <a:gd fmla="*/ 1238 h 1261" name="TY14"/>
                <a:gd fmla="*/ 1479 w 2816" name="TX15"/>
                <a:gd fmla="*/ 1248 h 1261" name="TY15"/>
                <a:gd fmla="*/ 1533 w 2816" name="TX16"/>
                <a:gd fmla="*/ 1260 h 1261" name="TY16"/>
                <a:gd fmla="*/ 2815 w 2816" name="TX17"/>
                <a:gd fmla="*/ 679 h 1261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2816" h="1261">
                  <a:moveTo>
                    <a:pt x="285" y="0"/>
                  </a:moveTo>
                  <a:lnTo>
                    <a:pt x="285" y="0"/>
                  </a:lnTo>
                  <a:cubicBezTo>
                    <a:pt x="280" y="5"/>
                    <a:pt x="275" y="10"/>
                    <a:pt x="270" y="15"/>
                  </a:cubicBezTo>
                  <a:lnTo>
                    <a:pt x="270" y="15"/>
                  </a:lnTo>
                  <a:cubicBezTo>
                    <a:pt x="271" y="14"/>
                    <a:pt x="273" y="13"/>
                    <a:pt x="275" y="12"/>
                  </a:cubicBezTo>
                  <a:cubicBezTo>
                    <a:pt x="275" y="12"/>
                    <a:pt x="285" y="12"/>
                    <a:pt x="285" y="0"/>
                  </a:cubicBezTo>
                  <a:close/>
                  <a:moveTo>
                    <a:pt x="270" y="15"/>
                  </a:moveTo>
                  <a:cubicBezTo>
                    <a:pt x="173" y="91"/>
                    <a:pt x="87" y="177"/>
                    <a:pt x="0" y="263"/>
                  </a:cubicBezTo>
                  <a:lnTo>
                    <a:pt x="0" y="274"/>
                  </a:lnTo>
                  <a:cubicBezTo>
                    <a:pt x="0" y="263"/>
                    <a:pt x="12" y="263"/>
                    <a:pt x="12" y="252"/>
                  </a:cubicBezTo>
                  <a:cubicBezTo>
                    <a:pt x="94" y="170"/>
                    <a:pt x="186" y="97"/>
                    <a:pt x="270" y="15"/>
                  </a:cubicBezTo>
                  <a:close/>
                  <a:moveTo>
                    <a:pt x="2815" y="679"/>
                  </a:moveTo>
                  <a:cubicBezTo>
                    <a:pt x="2442" y="975"/>
                    <a:pt x="1983" y="1172"/>
                    <a:pt x="1511" y="1238"/>
                  </a:cubicBezTo>
                  <a:cubicBezTo>
                    <a:pt x="1501" y="1248"/>
                    <a:pt x="1489" y="1248"/>
                    <a:pt x="1479" y="1248"/>
                  </a:cubicBezTo>
                  <a:cubicBezTo>
                    <a:pt x="1501" y="1248"/>
                    <a:pt x="1511" y="1260"/>
                    <a:pt x="1533" y="1260"/>
                  </a:cubicBezTo>
                  <a:cubicBezTo>
                    <a:pt x="1949" y="1260"/>
                    <a:pt x="2442" y="986"/>
                    <a:pt x="2815" y="67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87" name="Rect 0"/>
            <p:cNvSpPr>
              <a:spLocks/>
            </p:cNvSpPr>
            <p:nvPr/>
          </p:nvSpPr>
          <p:spPr>
            <a:xfrm rot="0">
              <a:off x="7931785" y="2684780"/>
              <a:ext cx="95250" cy="38735"/>
            </a:xfrm>
            <a:custGeom>
              <a:gdLst>
                <a:gd fmla="*/ 1150 w 3286" name="TX0"/>
                <a:gd fmla="*/ 1 h 1327" name="TY0"/>
                <a:gd fmla="*/ 701 w 3286" name="TX1"/>
                <a:gd fmla="*/ 34 h 1327" name="TY1"/>
                <a:gd fmla="*/ 416 w 3286" name="TX2"/>
                <a:gd fmla="*/ 88 h 1327" name="TY2"/>
                <a:gd fmla="*/ 143 w 3286" name="TX3"/>
                <a:gd fmla="*/ 340 h 1327" name="TY3"/>
                <a:gd fmla="*/ 131 w 3286" name="TX4"/>
                <a:gd fmla="*/ 362 h 1327" name="TY4"/>
                <a:gd fmla="*/ 55 w 3286" name="TX5"/>
                <a:gd fmla="*/ 450 h 1327" name="TY5"/>
                <a:gd fmla="*/ 55 w 3286" name="TX6"/>
                <a:gd fmla="*/ 636 h 1327" name="TY6"/>
                <a:gd fmla="*/ 109 w 3286" name="TX7"/>
                <a:gd fmla="*/ 657 h 1327" name="TY7"/>
                <a:gd fmla="*/ 230 w 3286" name="TX8"/>
                <a:gd fmla="*/ 614 h 1327" name="TY8"/>
                <a:gd fmla="*/ 1216 w 3286" name="TX9"/>
                <a:gd fmla="*/ 285 h 1327" name="TY9"/>
                <a:gd fmla="*/ 1216 w 3286" name="TX10"/>
                <a:gd fmla="*/ 285 h 1327" name="TY10"/>
                <a:gd fmla="*/ 701 w 3286" name="TX11"/>
                <a:gd fmla="*/ 932 h 1327" name="TY11"/>
                <a:gd fmla="*/ 920 w 3286" name="TX12"/>
                <a:gd fmla="*/ 636 h 1327" name="TY12"/>
                <a:gd fmla="*/ 1238 w 3286" name="TX13"/>
                <a:gd fmla="*/ 319 h 1327" name="TY13"/>
                <a:gd fmla="*/ 1620 w 3286" name="TX14"/>
                <a:gd fmla="*/ 56 h 1327" name="TY14"/>
                <a:gd fmla="*/ 1654 w 3286" name="TX15"/>
                <a:gd fmla="*/ 44 h 1327" name="TY15"/>
                <a:gd fmla="*/ 1150 w 3286" name="TX16"/>
                <a:gd fmla="*/ 1 h 1327" name="TY16"/>
                <a:gd fmla="*/ 1664 w 3286" name="TX18"/>
                <a:gd fmla="*/ 44 h 1327" name="TY18"/>
                <a:gd fmla="*/ 1620 w 3286" name="TX19"/>
                <a:gd fmla="*/ 66 h 1327" name="TY19"/>
                <a:gd fmla="*/ 1248 w 3286" name="TX20"/>
                <a:gd fmla="*/ 329 h 1327" name="TY20"/>
                <a:gd fmla="*/ 931 w 3286" name="TX21"/>
                <a:gd fmla="*/ 647 h 1327" name="TY21"/>
                <a:gd fmla="*/ 701 w 3286" name="TX22"/>
                <a:gd fmla="*/ 942 h 1327" name="TY22"/>
                <a:gd fmla="*/ 701 w 3286" name="TX23"/>
                <a:gd fmla="*/ 964 h 1327" name="TY23"/>
                <a:gd fmla="*/ 723 w 3286" name="TX24"/>
                <a:gd fmla="*/ 1117 h 1327" name="TY24"/>
                <a:gd fmla="*/ 788 w 3286" name="TX25"/>
                <a:gd fmla="*/ 1139 h 1327" name="TY25"/>
                <a:gd fmla="*/ 942 w 3286" name="TX26"/>
                <a:gd fmla="*/ 1074 h 1327" name="TY26"/>
                <a:gd fmla="*/ 2070 w 3286" name="TX27"/>
                <a:gd fmla="*/ 494 h 1327" name="TY27"/>
                <a:gd fmla="*/ 2190 w 3286" name="TX28"/>
                <a:gd fmla="*/ 482 h 1327" name="TY28"/>
                <a:gd fmla="*/ 2398 w 3286" name="TX29"/>
                <a:gd fmla="*/ 526 h 1327" name="TY29"/>
                <a:gd fmla="*/ 2496 w 3286" name="TX30"/>
                <a:gd fmla="*/ 811 h 1327" name="TY30"/>
                <a:gd fmla="*/ 2387 w 3286" name="TX31"/>
                <a:gd fmla="*/ 920 h 1327" name="TY31"/>
                <a:gd fmla="*/ 1642 w 3286" name="TX32"/>
                <a:gd fmla="*/ 1326 h 1327" name="TY32"/>
                <a:gd fmla="*/ 2946 w 3286" name="TX33"/>
                <a:gd fmla="*/ 767 h 1327" name="TY33"/>
                <a:gd fmla="*/ 3285 w 3286" name="TX34"/>
                <a:gd fmla="*/ 450 h 1327" name="TY34"/>
                <a:gd fmla="*/ 2693 w 3286" name="TX35"/>
                <a:gd fmla="*/ 275 h 1327" name="TY35"/>
                <a:gd fmla="*/ 1664 w 3286" name="TX36"/>
                <a:gd fmla="*/ 44 h 1327" name="TY3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</a:cxnLst>
              <a:rect l="l" t="t" r="r" b="b"/>
              <a:pathLst>
                <a:path w="3286" h="1327">
                  <a:moveTo>
                    <a:pt x="1150" y="1"/>
                  </a:moveTo>
                  <a:cubicBezTo>
                    <a:pt x="997" y="1"/>
                    <a:pt x="854" y="12"/>
                    <a:pt x="701" y="34"/>
                  </a:cubicBezTo>
                  <a:cubicBezTo>
                    <a:pt x="603" y="56"/>
                    <a:pt x="515" y="66"/>
                    <a:pt x="416" y="88"/>
                  </a:cubicBezTo>
                  <a:cubicBezTo>
                    <a:pt x="328" y="176"/>
                    <a:pt x="230" y="253"/>
                    <a:pt x="143" y="340"/>
                  </a:cubicBezTo>
                  <a:cubicBezTo>
                    <a:pt x="143" y="351"/>
                    <a:pt x="131" y="351"/>
                    <a:pt x="131" y="362"/>
                  </a:cubicBezTo>
                  <a:cubicBezTo>
                    <a:pt x="99" y="384"/>
                    <a:pt x="77" y="417"/>
                    <a:pt x="55" y="450"/>
                  </a:cubicBezTo>
                  <a:cubicBezTo>
                    <a:pt x="11" y="504"/>
                    <a:pt x="0" y="603"/>
                    <a:pt x="55" y="636"/>
                  </a:cubicBezTo>
                  <a:cubicBezTo>
                    <a:pt x="77" y="647"/>
                    <a:pt x="88" y="657"/>
                    <a:pt x="109" y="657"/>
                  </a:cubicBezTo>
                  <a:cubicBezTo>
                    <a:pt x="153" y="657"/>
                    <a:pt x="187" y="636"/>
                    <a:pt x="230" y="614"/>
                  </a:cubicBezTo>
                  <a:cubicBezTo>
                    <a:pt x="537" y="460"/>
                    <a:pt x="876" y="351"/>
                    <a:pt x="1216" y="285"/>
                  </a:cubicBezTo>
                  <a:lnTo>
                    <a:pt x="1216" y="285"/>
                  </a:lnTo>
                  <a:cubicBezTo>
                    <a:pt x="963" y="417"/>
                    <a:pt x="778" y="657"/>
                    <a:pt x="701" y="932"/>
                  </a:cubicBezTo>
                  <a:cubicBezTo>
                    <a:pt x="766" y="833"/>
                    <a:pt x="843" y="735"/>
                    <a:pt x="920" y="636"/>
                  </a:cubicBezTo>
                  <a:cubicBezTo>
                    <a:pt x="1019" y="516"/>
                    <a:pt x="1128" y="417"/>
                    <a:pt x="1238" y="319"/>
                  </a:cubicBezTo>
                  <a:cubicBezTo>
                    <a:pt x="1358" y="220"/>
                    <a:pt x="1489" y="132"/>
                    <a:pt x="1620" y="56"/>
                  </a:cubicBezTo>
                  <a:lnTo>
                    <a:pt x="1654" y="44"/>
                  </a:lnTo>
                  <a:cubicBezTo>
                    <a:pt x="1489" y="22"/>
                    <a:pt x="1325" y="1"/>
                    <a:pt x="1150" y="1"/>
                  </a:cubicBezTo>
                  <a:close/>
                  <a:moveTo>
                    <a:pt x="1664" y="44"/>
                  </a:moveTo>
                  <a:lnTo>
                    <a:pt x="1620" y="66"/>
                  </a:lnTo>
                  <a:cubicBezTo>
                    <a:pt x="1489" y="143"/>
                    <a:pt x="1369" y="231"/>
                    <a:pt x="1248" y="329"/>
                  </a:cubicBezTo>
                  <a:cubicBezTo>
                    <a:pt x="1139" y="428"/>
                    <a:pt x="1029" y="526"/>
                    <a:pt x="931" y="647"/>
                  </a:cubicBezTo>
                  <a:cubicBezTo>
                    <a:pt x="843" y="735"/>
                    <a:pt x="766" y="844"/>
                    <a:pt x="701" y="942"/>
                  </a:cubicBezTo>
                  <a:lnTo>
                    <a:pt x="701" y="964"/>
                  </a:lnTo>
                  <a:cubicBezTo>
                    <a:pt x="690" y="1008"/>
                    <a:pt x="679" y="1074"/>
                    <a:pt x="723" y="1117"/>
                  </a:cubicBezTo>
                  <a:cubicBezTo>
                    <a:pt x="734" y="1129"/>
                    <a:pt x="756" y="1139"/>
                    <a:pt x="788" y="1139"/>
                  </a:cubicBezTo>
                  <a:cubicBezTo>
                    <a:pt x="832" y="1139"/>
                    <a:pt x="898" y="1107"/>
                    <a:pt x="942" y="1074"/>
                  </a:cubicBezTo>
                  <a:cubicBezTo>
                    <a:pt x="1281" y="800"/>
                    <a:pt x="1654" y="548"/>
                    <a:pt x="2070" y="494"/>
                  </a:cubicBezTo>
                  <a:cubicBezTo>
                    <a:pt x="2114" y="482"/>
                    <a:pt x="2157" y="482"/>
                    <a:pt x="2190" y="482"/>
                  </a:cubicBezTo>
                  <a:cubicBezTo>
                    <a:pt x="2267" y="482"/>
                    <a:pt x="2332" y="494"/>
                    <a:pt x="2398" y="526"/>
                  </a:cubicBezTo>
                  <a:cubicBezTo>
                    <a:pt x="2486" y="581"/>
                    <a:pt x="2551" y="713"/>
                    <a:pt x="2496" y="811"/>
                  </a:cubicBezTo>
                  <a:cubicBezTo>
                    <a:pt x="2474" y="855"/>
                    <a:pt x="2431" y="888"/>
                    <a:pt x="2387" y="920"/>
                  </a:cubicBezTo>
                  <a:cubicBezTo>
                    <a:pt x="2146" y="1074"/>
                    <a:pt x="1895" y="1216"/>
                    <a:pt x="1642" y="1326"/>
                  </a:cubicBezTo>
                  <a:cubicBezTo>
                    <a:pt x="2114" y="1260"/>
                    <a:pt x="2573" y="1063"/>
                    <a:pt x="2946" y="767"/>
                  </a:cubicBezTo>
                  <a:cubicBezTo>
                    <a:pt x="3077" y="669"/>
                    <a:pt x="3186" y="559"/>
                    <a:pt x="3285" y="450"/>
                  </a:cubicBezTo>
                  <a:cubicBezTo>
                    <a:pt x="3088" y="395"/>
                    <a:pt x="2890" y="329"/>
                    <a:pt x="2693" y="275"/>
                  </a:cubicBezTo>
                  <a:cubicBezTo>
                    <a:pt x="2365" y="176"/>
                    <a:pt x="2015" y="88"/>
                    <a:pt x="1664" y="44"/>
                  </a:cubicBezTo>
                  <a:close/>
                </a:path>
              </a:pathLst>
            </a:custGeom>
            <a:solidFill>
              <a:schemeClr val="dk1">
                <a:alpha val="981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88" name="Rect 0"/>
            <p:cNvSpPr>
              <a:spLocks/>
            </p:cNvSpPr>
            <p:nvPr/>
          </p:nvSpPr>
          <p:spPr>
            <a:xfrm rot="0">
              <a:off x="7950835" y="2711450"/>
              <a:ext cx="1905" cy="3175"/>
            </a:xfrm>
            <a:custGeom>
              <a:gdLst>
                <a:gd fmla="*/ 44 w 45" name="TX0"/>
                <a:gd fmla="*/ 1 h 89" name="TY0"/>
                <a:gd fmla="*/ 0 w 45" name="TX1"/>
                <a:gd fmla="*/ 87 h 89" name="TY1"/>
                <a:gd fmla="*/ 0 w 45" name="TX2"/>
                <a:gd fmla="*/ 87 h 89" name="TY2"/>
                <a:gd fmla="*/ 44 w 45" name="TX3"/>
                <a:gd fmla="*/ 11 h 89" name="TY3"/>
                <a:gd fmla="*/ 44 w 45" name="TX4"/>
                <a:gd fmla="*/ 1 h 89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45" h="89">
                  <a:moveTo>
                    <a:pt x="44" y="1"/>
                  </a:moveTo>
                  <a:cubicBezTo>
                    <a:pt x="33" y="33"/>
                    <a:pt x="12" y="54"/>
                    <a:pt x="0" y="87"/>
                  </a:cubicBezTo>
                  <a:lnTo>
                    <a:pt x="0" y="87"/>
                  </a:lnTo>
                  <a:cubicBezTo>
                    <a:pt x="12" y="54"/>
                    <a:pt x="33" y="33"/>
                    <a:pt x="44" y="11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rgbClr val="A0406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89" name="Rect 0"/>
            <p:cNvSpPr>
              <a:spLocks/>
            </p:cNvSpPr>
            <p:nvPr/>
          </p:nvSpPr>
          <p:spPr>
            <a:xfrm rot="0">
              <a:off x="7835900" y="2388870"/>
              <a:ext cx="335915" cy="320675"/>
            </a:xfrm>
            <a:custGeom>
              <a:gdLst>
                <a:gd fmla="*/ 10149 w 11629" name="TX0"/>
                <a:gd fmla="*/ 613 h 11116" name="TY0"/>
                <a:gd fmla="*/ 10120 w 11629" name="TX1"/>
                <a:gd fmla="*/ 621 h 11116" name="TY1"/>
                <a:gd fmla="*/ 10120 w 11629" name="TX2"/>
                <a:gd fmla="*/ 621 h 11116" name="TY2"/>
                <a:gd fmla="*/ 10149 w 11629" name="TX3"/>
                <a:gd fmla="*/ 613 h 11116" name="TY3"/>
                <a:gd fmla="*/ 536 w 11629" name="TX5"/>
                <a:gd fmla="*/ 4965 h 11116" name="TY5"/>
                <a:gd fmla="*/ 536 w 11629" name="TX6"/>
                <a:gd fmla="*/ 4965 h 11116" name="TY6"/>
                <a:gd fmla="*/ 536 w 11629" name="TX7"/>
                <a:gd fmla="*/ 4971 h 11116" name="TY7"/>
                <a:gd fmla="*/ 536 w 11629" name="TX8"/>
                <a:gd fmla="*/ 4965 h 11116" name="TY8"/>
                <a:gd fmla="*/ 8791 w 11629" name="TX10"/>
                <a:gd fmla="*/ 0 h 11116" name="TY10"/>
                <a:gd fmla="*/ 8791 w 11629" name="TX11"/>
                <a:gd fmla="*/ 0 h 11116" name="TY11"/>
                <a:gd fmla="*/ 7774 w 11629" name="TX12"/>
                <a:gd fmla="*/ 339 h 11116" name="TY12"/>
                <a:gd fmla="*/ 6187 w 11629" name="TX13"/>
                <a:gd fmla="*/ 695 h 11116" name="TY13"/>
                <a:gd fmla="*/ 5912 w 11629" name="TX14"/>
                <a:gd fmla="*/ 679 h 11116" name="TY14"/>
                <a:gd fmla="*/ 4861 w 11629" name="TX15"/>
                <a:gd fmla="*/ 405 h 11116" name="TY15"/>
                <a:gd fmla="*/ 4018 w 11629" name="TX16"/>
                <a:gd fmla="*/ 66 h 11116" name="TY16"/>
                <a:gd fmla="*/ 4018 w 11629" name="TX17"/>
                <a:gd fmla="*/ 66 h 11116" name="TY17"/>
                <a:gd fmla="*/ 4653 w 11629" name="TX18"/>
                <a:gd fmla="*/ 613 h 11116" name="TY18"/>
                <a:gd fmla="*/ 3563 w 11629" name="TX19"/>
                <a:gd fmla="*/ 394 h 11116" name="TY19"/>
                <a:gd fmla="*/ 2660 w 11629" name="TX20"/>
                <a:gd fmla="*/ 548 h 11116" name="TY20"/>
                <a:gd fmla="*/ 3569 w 11629" name="TX21"/>
                <a:gd fmla="*/ 745 h 11116" name="TY21"/>
                <a:gd fmla="*/ 1259 w 11629" name="TX22"/>
                <a:gd fmla="*/ 1752 h 11116" name="TY22"/>
                <a:gd fmla="*/ 2160 w 11629" name="TX23"/>
                <a:gd fmla="*/ 1483 h 11116" name="TY23"/>
                <a:gd fmla="*/ 2299 w 11629" name="TX24"/>
                <a:gd fmla="*/ 1489 h 11116" name="TY24"/>
                <a:gd fmla="*/ 558 w 11629" name="TX25"/>
                <a:gd fmla="*/ 2901 h 11116" name="TY25"/>
                <a:gd fmla="*/ 1183 w 11629" name="TX26"/>
                <a:gd fmla="*/ 2584 h 11116" name="TY26"/>
                <a:gd fmla="*/ 1183 w 11629" name="TX27"/>
                <a:gd fmla="*/ 2584 h 11116" name="TY27"/>
                <a:gd fmla="*/ 492 w 11629" name="TX28"/>
                <a:gd fmla="*/ 3667 h 11116" name="TY28"/>
                <a:gd fmla="*/ 536 w 11629" name="TX29"/>
                <a:gd fmla="*/ 4965 h 11116" name="TY29"/>
                <a:gd fmla="*/ 536 w 11629" name="TX30"/>
                <a:gd fmla="*/ 4965 h 11116" name="TY30"/>
                <a:gd fmla="*/ 1161 w 11629" name="TX31"/>
                <a:gd fmla="*/ 3295 h 11116" name="TY31"/>
                <a:gd fmla="*/ 1161 w 11629" name="TX32"/>
                <a:gd fmla="*/ 3295 h 11116" name="TY32"/>
                <a:gd fmla="*/ 1007 w 11629" name="TX33"/>
                <a:gd fmla="*/ 5507 h 11116" name="TY33"/>
                <a:gd fmla="*/ 470 w 11629" name="TX34"/>
                <a:gd fmla="*/ 7368 h 11116" name="TY34"/>
                <a:gd fmla="*/ 175 w 11629" name="TX35"/>
                <a:gd fmla="*/ 9339 h 11116" name="TY35"/>
                <a:gd fmla="*/ 1894 w 11629" name="TX36"/>
                <a:gd fmla="*/ 10740 h 11116" name="TY36"/>
                <a:gd fmla="*/ 2010 w 11629" name="TX37"/>
                <a:gd fmla="*/ 10744 h 11116" name="TY37"/>
                <a:gd fmla="*/ 4073 w 11629" name="TX38"/>
                <a:gd fmla="*/ 10280 h 11116" name="TY38"/>
                <a:gd fmla="*/ 4554 w 11629" name="TX39"/>
                <a:gd fmla="*/ 10242 h 11116" name="TY39"/>
                <a:gd fmla="*/ 6066 w 11629" name="TX40"/>
                <a:gd fmla="*/ 10511 h 11116" name="TY40"/>
                <a:gd fmla="*/ 8015 w 11629" name="TX41"/>
                <a:gd fmla="*/ 11058 h 11116" name="TY41"/>
                <a:gd fmla="*/ 8673 w 11629" name="TX42"/>
                <a:gd fmla="*/ 11114 h 11116" name="TY42"/>
                <a:gd fmla="*/ 9985 w 11629" name="TX43"/>
                <a:gd fmla="*/ 10795 h 11116" name="TY43"/>
                <a:gd fmla="*/ 11190 w 11629" name="TX44"/>
                <a:gd fmla="*/ 7905 h 11116" name="TY44"/>
                <a:gd fmla="*/ 11277 w 11629" name="TX45"/>
                <a:gd fmla="*/ 6076 h 11116" name="TY45"/>
                <a:gd fmla="*/ 11343 w 11629" name="TX46"/>
                <a:gd fmla="*/ 4380 h 11116" name="TY46"/>
                <a:gd fmla="*/ 11343 w 11629" name="TX47"/>
                <a:gd fmla="*/ 4380 h 11116" name="TY47"/>
                <a:gd fmla="*/ 11496 w 11629" name="TX48"/>
                <a:gd fmla="*/ 4577 h 11116" name="TY48"/>
                <a:gd fmla="*/ 11233 w 11629" name="TX49"/>
                <a:gd fmla="*/ 3285 h 11116" name="TY49"/>
                <a:gd fmla="*/ 11233 w 11629" name="TX50"/>
                <a:gd fmla="*/ 3285 h 11116" name="TY50"/>
                <a:gd fmla="*/ 11628 w 11629" name="TX51"/>
                <a:gd fmla="*/ 3427 h 11116" name="TY51"/>
                <a:gd fmla="*/ 11255 w 11629" name="TX52"/>
                <a:gd fmla="*/ 2628 h 11116" name="TY52"/>
                <a:gd fmla="*/ 10915 w 11629" name="TX53"/>
                <a:gd fmla="*/ 2266 h 11116" name="TY53"/>
                <a:gd fmla="*/ 10915 w 11629" name="TX54"/>
                <a:gd fmla="*/ 2266 h 11116" name="TY54"/>
                <a:gd fmla="*/ 11562 w 11629" name="TX55"/>
                <a:gd fmla="*/ 2496 h 11116" name="TY55"/>
                <a:gd fmla="*/ 10144 w 11629" name="TX56"/>
                <a:gd fmla="*/ 1289 h 11116" name="TY56"/>
                <a:gd fmla="*/ 10058 w 11629" name="TX57"/>
                <a:gd fmla="*/ 1298 h 11116" name="TY57"/>
                <a:gd fmla="*/ 10058 w 11629" name="TX58"/>
                <a:gd fmla="*/ 1298 h 11116" name="TY58"/>
                <a:gd fmla="*/ 10548 w 11629" name="TX59"/>
                <a:gd fmla="*/ 1238 h 11116" name="TY59"/>
                <a:gd fmla="*/ 10949 w 11629" name="TX60"/>
                <a:gd fmla="*/ 1281 h 11116" name="TY60"/>
                <a:gd fmla="*/ 9749 w 11629" name="TX61"/>
                <a:gd fmla="*/ 786 h 11116" name="TY61"/>
                <a:gd fmla="*/ 9547 w 11629" name="TX62"/>
                <a:gd fmla="*/ 799 h 11116" name="TY62"/>
                <a:gd fmla="*/ 10120 w 11629" name="TX63"/>
                <a:gd fmla="*/ 621 h 11116" name="TY63"/>
                <a:gd fmla="*/ 10120 w 11629" name="TX64"/>
                <a:gd fmla="*/ 621 h 11116" name="TY64"/>
                <a:gd fmla="*/ 9978 w 11629" name="TX65"/>
                <a:gd fmla="*/ 634 h 11116" name="TY65"/>
                <a:gd fmla="*/ 9569 w 11629" name="TX66"/>
                <a:gd fmla="*/ 591 h 11116" name="TY66"/>
                <a:gd fmla="*/ 9182 w 11629" name="TX67"/>
                <a:gd fmla="*/ 555 h 11116" name="TY67"/>
                <a:gd fmla="*/ 9109 w 11629" name="TX68"/>
                <a:gd fmla="*/ 558 h 11116" name="TY68"/>
                <a:gd fmla="*/ 8190 w 11629" name="TX69"/>
                <a:gd fmla="*/ 766 h 11116" name="TY69"/>
                <a:gd fmla="*/ 8791 w 11629" name="TX70"/>
                <a:gd fmla="*/ 0 h 11116" name="TY7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</a:cxnLst>
              <a:rect l="l" t="t" r="r" b="b"/>
              <a:pathLst>
                <a:path w="11629" h="11116">
                  <a:moveTo>
                    <a:pt x="10149" y="613"/>
                  </a:moveTo>
                  <a:cubicBezTo>
                    <a:pt x="10139" y="616"/>
                    <a:pt x="10130" y="618"/>
                    <a:pt x="10120" y="621"/>
                  </a:cubicBezTo>
                  <a:lnTo>
                    <a:pt x="10120" y="621"/>
                  </a:lnTo>
                  <a:cubicBezTo>
                    <a:pt x="10130" y="619"/>
                    <a:pt x="10140" y="616"/>
                    <a:pt x="10149" y="613"/>
                  </a:cubicBezTo>
                  <a:close/>
                  <a:moveTo>
                    <a:pt x="536" y="4965"/>
                  </a:moveTo>
                  <a:lnTo>
                    <a:pt x="536" y="4965"/>
                  </a:lnTo>
                  <a:cubicBezTo>
                    <a:pt x="536" y="4967"/>
                    <a:pt x="536" y="4969"/>
                    <a:pt x="536" y="4971"/>
                  </a:cubicBezTo>
                  <a:cubicBezTo>
                    <a:pt x="536" y="4969"/>
                    <a:pt x="536" y="4967"/>
                    <a:pt x="536" y="4965"/>
                  </a:cubicBezTo>
                  <a:close/>
                  <a:moveTo>
                    <a:pt x="8791" y="0"/>
                  </a:moveTo>
                  <a:lnTo>
                    <a:pt x="8791" y="0"/>
                  </a:lnTo>
                  <a:cubicBezTo>
                    <a:pt x="8452" y="110"/>
                    <a:pt x="8113" y="230"/>
                    <a:pt x="7774" y="339"/>
                  </a:cubicBezTo>
                  <a:cubicBezTo>
                    <a:pt x="7258" y="517"/>
                    <a:pt x="6727" y="695"/>
                    <a:pt x="6187" y="695"/>
                  </a:cubicBezTo>
                  <a:cubicBezTo>
                    <a:pt x="6096" y="695"/>
                    <a:pt x="6004" y="690"/>
                    <a:pt x="5912" y="679"/>
                  </a:cubicBezTo>
                  <a:cubicBezTo>
                    <a:pt x="5551" y="635"/>
                    <a:pt x="5190" y="536"/>
                    <a:pt x="4861" y="405"/>
                  </a:cubicBezTo>
                  <a:cubicBezTo>
                    <a:pt x="4620" y="307"/>
                    <a:pt x="4204" y="241"/>
                    <a:pt x="4018" y="66"/>
                  </a:cubicBezTo>
                  <a:lnTo>
                    <a:pt x="4018" y="66"/>
                  </a:lnTo>
                  <a:cubicBezTo>
                    <a:pt x="4182" y="251"/>
                    <a:pt x="4423" y="514"/>
                    <a:pt x="4653" y="613"/>
                  </a:cubicBezTo>
                  <a:cubicBezTo>
                    <a:pt x="4310" y="469"/>
                    <a:pt x="3937" y="394"/>
                    <a:pt x="3563" y="394"/>
                  </a:cubicBezTo>
                  <a:cubicBezTo>
                    <a:pt x="3257" y="394"/>
                    <a:pt x="2951" y="444"/>
                    <a:pt x="2660" y="548"/>
                  </a:cubicBezTo>
                  <a:cubicBezTo>
                    <a:pt x="2967" y="569"/>
                    <a:pt x="3273" y="646"/>
                    <a:pt x="3569" y="745"/>
                  </a:cubicBezTo>
                  <a:cubicBezTo>
                    <a:pt x="2704" y="766"/>
                    <a:pt x="1861" y="1139"/>
                    <a:pt x="1259" y="1752"/>
                  </a:cubicBezTo>
                  <a:cubicBezTo>
                    <a:pt x="1526" y="1580"/>
                    <a:pt x="1843" y="1483"/>
                    <a:pt x="2160" y="1483"/>
                  </a:cubicBezTo>
                  <a:cubicBezTo>
                    <a:pt x="2207" y="1483"/>
                    <a:pt x="2253" y="1485"/>
                    <a:pt x="2299" y="1489"/>
                  </a:cubicBezTo>
                  <a:cubicBezTo>
                    <a:pt x="1609" y="1818"/>
                    <a:pt x="854" y="2200"/>
                    <a:pt x="558" y="2901"/>
                  </a:cubicBezTo>
                  <a:cubicBezTo>
                    <a:pt x="767" y="2792"/>
                    <a:pt x="974" y="2693"/>
                    <a:pt x="1183" y="2584"/>
                  </a:cubicBezTo>
                  <a:lnTo>
                    <a:pt x="1183" y="2584"/>
                  </a:lnTo>
                  <a:cubicBezTo>
                    <a:pt x="908" y="2891"/>
                    <a:pt x="624" y="3273"/>
                    <a:pt x="492" y="3667"/>
                  </a:cubicBezTo>
                  <a:cubicBezTo>
                    <a:pt x="329" y="4159"/>
                    <a:pt x="502" y="4497"/>
                    <a:pt x="536" y="4965"/>
                  </a:cubicBezTo>
                  <a:lnTo>
                    <a:pt x="536" y="4965"/>
                  </a:lnTo>
                  <a:cubicBezTo>
                    <a:pt x="494" y="4354"/>
                    <a:pt x="724" y="3732"/>
                    <a:pt x="1161" y="3295"/>
                  </a:cubicBezTo>
                  <a:lnTo>
                    <a:pt x="1161" y="3295"/>
                  </a:lnTo>
                  <a:cubicBezTo>
                    <a:pt x="1007" y="4018"/>
                    <a:pt x="1105" y="4774"/>
                    <a:pt x="1007" y="5507"/>
                  </a:cubicBezTo>
                  <a:cubicBezTo>
                    <a:pt x="930" y="6164"/>
                    <a:pt x="733" y="6766"/>
                    <a:pt x="470" y="7368"/>
                  </a:cubicBezTo>
                  <a:cubicBezTo>
                    <a:pt x="208" y="7981"/>
                    <a:pt x="0" y="8671"/>
                    <a:pt x="175" y="9339"/>
                  </a:cubicBezTo>
                  <a:cubicBezTo>
                    <a:pt x="372" y="10105"/>
                    <a:pt x="1105" y="10697"/>
                    <a:pt x="1894" y="10740"/>
                  </a:cubicBezTo>
                  <a:cubicBezTo>
                    <a:pt x="1933" y="10743"/>
                    <a:pt x="1971" y="10744"/>
                    <a:pt x="2010" y="10744"/>
                  </a:cubicBezTo>
                  <a:cubicBezTo>
                    <a:pt x="2711" y="10744"/>
                    <a:pt x="3367" y="10384"/>
                    <a:pt x="4073" y="10280"/>
                  </a:cubicBezTo>
                  <a:cubicBezTo>
                    <a:pt x="4233" y="10254"/>
                    <a:pt x="4393" y="10242"/>
                    <a:pt x="4554" y="10242"/>
                  </a:cubicBezTo>
                  <a:cubicBezTo>
                    <a:pt x="5064" y="10242"/>
                    <a:pt x="5574" y="10361"/>
                    <a:pt x="6066" y="10511"/>
                  </a:cubicBezTo>
                  <a:cubicBezTo>
                    <a:pt x="6711" y="10697"/>
                    <a:pt x="7346" y="10937"/>
                    <a:pt x="8015" y="11058"/>
                  </a:cubicBezTo>
                  <a:cubicBezTo>
                    <a:pt x="8231" y="11094"/>
                    <a:pt x="8452" y="11114"/>
                    <a:pt x="8673" y="11114"/>
                  </a:cubicBezTo>
                  <a:cubicBezTo>
                    <a:pt x="9135" y="11114"/>
                    <a:pt x="9592" y="11025"/>
                    <a:pt x="9985" y="10795"/>
                  </a:cubicBezTo>
                  <a:cubicBezTo>
                    <a:pt x="10949" y="10259"/>
                    <a:pt x="11146" y="8901"/>
                    <a:pt x="11190" y="7905"/>
                  </a:cubicBezTo>
                  <a:cubicBezTo>
                    <a:pt x="11222" y="7302"/>
                    <a:pt x="11255" y="6689"/>
                    <a:pt x="11277" y="6076"/>
                  </a:cubicBezTo>
                  <a:cubicBezTo>
                    <a:pt x="11310" y="5518"/>
                    <a:pt x="11430" y="4937"/>
                    <a:pt x="11343" y="4380"/>
                  </a:cubicBezTo>
                  <a:lnTo>
                    <a:pt x="11343" y="4380"/>
                  </a:lnTo>
                  <a:cubicBezTo>
                    <a:pt x="11397" y="4445"/>
                    <a:pt x="11452" y="4511"/>
                    <a:pt x="11496" y="4577"/>
                  </a:cubicBezTo>
                  <a:cubicBezTo>
                    <a:pt x="11572" y="4139"/>
                    <a:pt x="11474" y="3667"/>
                    <a:pt x="11233" y="3285"/>
                  </a:cubicBezTo>
                  <a:lnTo>
                    <a:pt x="11233" y="3285"/>
                  </a:lnTo>
                  <a:cubicBezTo>
                    <a:pt x="11353" y="3350"/>
                    <a:pt x="11485" y="3405"/>
                    <a:pt x="11628" y="3427"/>
                  </a:cubicBezTo>
                  <a:cubicBezTo>
                    <a:pt x="11562" y="3131"/>
                    <a:pt x="11430" y="2869"/>
                    <a:pt x="11255" y="2628"/>
                  </a:cubicBezTo>
                  <a:cubicBezTo>
                    <a:pt x="11156" y="2496"/>
                    <a:pt x="11047" y="2375"/>
                    <a:pt x="10915" y="2266"/>
                  </a:cubicBezTo>
                  <a:lnTo>
                    <a:pt x="10915" y="2266"/>
                  </a:lnTo>
                  <a:cubicBezTo>
                    <a:pt x="11134" y="2343"/>
                    <a:pt x="11343" y="2419"/>
                    <a:pt x="11562" y="2496"/>
                  </a:cubicBezTo>
                  <a:cubicBezTo>
                    <a:pt x="11357" y="2169"/>
                    <a:pt x="10647" y="1289"/>
                    <a:pt x="10144" y="1289"/>
                  </a:cubicBezTo>
                  <a:cubicBezTo>
                    <a:pt x="10114" y="1289"/>
                    <a:pt x="10086" y="1292"/>
                    <a:pt x="10058" y="1298"/>
                  </a:cubicBezTo>
                  <a:lnTo>
                    <a:pt x="10058" y="1298"/>
                  </a:lnTo>
                  <a:cubicBezTo>
                    <a:pt x="10218" y="1258"/>
                    <a:pt x="10383" y="1238"/>
                    <a:pt x="10548" y="1238"/>
                  </a:cubicBezTo>
                  <a:cubicBezTo>
                    <a:pt x="10683" y="1238"/>
                    <a:pt x="10818" y="1252"/>
                    <a:pt x="10949" y="1281"/>
                  </a:cubicBezTo>
                  <a:cubicBezTo>
                    <a:pt x="10635" y="968"/>
                    <a:pt x="10190" y="786"/>
                    <a:pt x="9749" y="786"/>
                  </a:cubicBezTo>
                  <a:cubicBezTo>
                    <a:pt x="9682" y="786"/>
                    <a:pt x="9614" y="790"/>
                    <a:pt x="9547" y="799"/>
                  </a:cubicBezTo>
                  <a:cubicBezTo>
                    <a:pt x="9735" y="736"/>
                    <a:pt x="9923" y="674"/>
                    <a:pt x="10120" y="621"/>
                  </a:cubicBezTo>
                  <a:lnTo>
                    <a:pt x="10120" y="621"/>
                  </a:lnTo>
                  <a:cubicBezTo>
                    <a:pt x="10078" y="630"/>
                    <a:pt x="10030" y="634"/>
                    <a:pt x="9978" y="634"/>
                  </a:cubicBezTo>
                  <a:cubicBezTo>
                    <a:pt x="9857" y="634"/>
                    <a:pt x="9713" y="613"/>
                    <a:pt x="9569" y="591"/>
                  </a:cubicBezTo>
                  <a:cubicBezTo>
                    <a:pt x="9434" y="573"/>
                    <a:pt x="9299" y="555"/>
                    <a:pt x="9182" y="555"/>
                  </a:cubicBezTo>
                  <a:cubicBezTo>
                    <a:pt x="9157" y="555"/>
                    <a:pt x="9133" y="556"/>
                    <a:pt x="9109" y="558"/>
                  </a:cubicBezTo>
                  <a:cubicBezTo>
                    <a:pt x="8803" y="591"/>
                    <a:pt x="8485" y="646"/>
                    <a:pt x="8190" y="766"/>
                  </a:cubicBezTo>
                  <a:cubicBezTo>
                    <a:pt x="8397" y="504"/>
                    <a:pt x="8594" y="251"/>
                    <a:pt x="8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90" name="Rect 0"/>
            <p:cNvSpPr>
              <a:spLocks/>
            </p:cNvSpPr>
            <p:nvPr/>
          </p:nvSpPr>
          <p:spPr>
            <a:xfrm rot="0">
              <a:off x="7950835" y="2391410"/>
              <a:ext cx="19685" cy="15875"/>
            </a:xfrm>
            <a:custGeom>
              <a:gdLst>
                <a:gd fmla="*/ 0 w 669" name="TX0"/>
                <a:gd fmla="*/ 1 h 528" name="TY0"/>
                <a:gd fmla="*/ 471 w 669" name="TX1"/>
                <a:gd fmla="*/ 449 h 528" name="TY1"/>
                <a:gd fmla="*/ 617 w 669" name="TX2"/>
                <a:gd fmla="*/ 503 h 528" name="TY2"/>
                <a:gd fmla="*/ 617 w 669" name="TX3"/>
                <a:gd fmla="*/ 503 h 528" name="TY3"/>
                <a:gd fmla="*/ 142 w 669" name="TX4"/>
                <a:gd fmla="*/ 99 h 528" name="TY4"/>
                <a:gd fmla="*/ 0 w 669" name="TX5"/>
                <a:gd fmla="*/ 1 h 528" name="TY5"/>
                <a:gd fmla="*/ 617 w 669" name="TX7"/>
                <a:gd fmla="*/ 503 h 528" name="TY7"/>
                <a:gd fmla="*/ 617 w 669" name="TX8"/>
                <a:gd fmla="*/ 503 h 528" name="TY8"/>
                <a:gd fmla="*/ 668 w 669" name="TX9"/>
                <a:gd fmla="*/ 526 h 528" name="TY9"/>
                <a:gd fmla="*/ 617 w 669" name="TX10"/>
                <a:gd fmla="*/ 503 h 528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669" h="528">
                  <a:moveTo>
                    <a:pt x="0" y="1"/>
                  </a:moveTo>
                  <a:cubicBezTo>
                    <a:pt x="132" y="143"/>
                    <a:pt x="296" y="329"/>
                    <a:pt x="471" y="449"/>
                  </a:cubicBezTo>
                  <a:cubicBezTo>
                    <a:pt x="520" y="465"/>
                    <a:pt x="569" y="482"/>
                    <a:pt x="617" y="503"/>
                  </a:cubicBezTo>
                  <a:lnTo>
                    <a:pt x="617" y="503"/>
                  </a:lnTo>
                  <a:cubicBezTo>
                    <a:pt x="449" y="416"/>
                    <a:pt x="282" y="249"/>
                    <a:pt x="142" y="99"/>
                  </a:cubicBezTo>
                  <a:cubicBezTo>
                    <a:pt x="88" y="66"/>
                    <a:pt x="33" y="33"/>
                    <a:pt x="0" y="1"/>
                  </a:cubicBezTo>
                  <a:close/>
                  <a:moveTo>
                    <a:pt x="617" y="503"/>
                  </a:moveTo>
                  <a:lnTo>
                    <a:pt x="617" y="503"/>
                  </a:lnTo>
                  <a:cubicBezTo>
                    <a:pt x="634" y="511"/>
                    <a:pt x="651" y="519"/>
                    <a:pt x="668" y="526"/>
                  </a:cubicBezTo>
                  <a:cubicBezTo>
                    <a:pt x="651" y="518"/>
                    <a:pt x="634" y="510"/>
                    <a:pt x="617" y="503"/>
                  </a:cubicBezTo>
                  <a:close/>
                </a:path>
              </a:pathLst>
            </a:custGeom>
            <a:solidFill>
              <a:srgbClr val="A0050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91" name="Rect 0"/>
            <p:cNvSpPr>
              <a:spLocks/>
            </p:cNvSpPr>
            <p:nvPr/>
          </p:nvSpPr>
          <p:spPr>
            <a:xfrm rot="0">
              <a:off x="7911465" y="2404745"/>
              <a:ext cx="27940" cy="6350"/>
            </a:xfrm>
            <a:custGeom>
              <a:gdLst>
                <a:gd fmla="*/ 55 w 944" name="TX0"/>
                <a:gd fmla="*/ 1 h 210" name="TY0"/>
                <a:gd fmla="*/ 1 w 944" name="TX1"/>
                <a:gd fmla="*/ 22 h 210" name="TY1"/>
                <a:gd fmla="*/ 855 w 944" name="TX2"/>
                <a:gd fmla="*/ 208 h 210" name="TY2"/>
                <a:gd fmla="*/ 942 w 944" name="TX3"/>
                <a:gd fmla="*/ 198 h 210" name="TY3"/>
                <a:gd fmla="*/ 55 w 944" name="TX4"/>
                <a:gd fmla="*/ 1 h 210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944" h="210">
                  <a:moveTo>
                    <a:pt x="55" y="1"/>
                  </a:moveTo>
                  <a:cubicBezTo>
                    <a:pt x="33" y="11"/>
                    <a:pt x="23" y="11"/>
                    <a:pt x="1" y="22"/>
                  </a:cubicBezTo>
                  <a:cubicBezTo>
                    <a:pt x="296" y="44"/>
                    <a:pt x="581" y="110"/>
                    <a:pt x="855" y="208"/>
                  </a:cubicBezTo>
                  <a:cubicBezTo>
                    <a:pt x="887" y="198"/>
                    <a:pt x="909" y="198"/>
                    <a:pt x="942" y="198"/>
                  </a:cubicBezTo>
                  <a:cubicBezTo>
                    <a:pt x="658" y="99"/>
                    <a:pt x="362" y="33"/>
                    <a:pt x="55" y="1"/>
                  </a:cubicBezTo>
                  <a:close/>
                </a:path>
              </a:pathLst>
            </a:custGeom>
            <a:solidFill>
              <a:srgbClr val="CA7878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92" name="Rect 0"/>
            <p:cNvSpPr>
              <a:spLocks/>
            </p:cNvSpPr>
            <p:nvPr/>
          </p:nvSpPr>
          <p:spPr>
            <a:xfrm rot="0">
              <a:off x="7840345" y="2626995"/>
              <a:ext cx="1270" cy="1905"/>
            </a:xfrm>
            <a:custGeom>
              <a:gdLst>
                <a:gd fmla="*/ 1 w 14" name="TX0"/>
                <a:gd fmla="*/ 0 h 56" name="TY0"/>
                <a:gd fmla="*/ 1 w 14" name="TX1"/>
                <a:gd fmla="*/ 55 h 56" name="TY1"/>
                <a:gd fmla="*/ 12 w 14" name="TX2"/>
                <a:gd fmla="*/ 0 h 56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14" h="56">
                  <a:moveTo>
                    <a:pt x="1" y="0"/>
                  </a:moveTo>
                  <a:lnTo>
                    <a:pt x="1" y="55"/>
                  </a:lnTo>
                  <a:cubicBezTo>
                    <a:pt x="1" y="44"/>
                    <a:pt x="1" y="22"/>
                    <a:pt x="12" y="0"/>
                  </a:cubicBezTo>
                  <a:close/>
                </a:path>
              </a:pathLst>
            </a:custGeom>
            <a:solidFill>
              <a:srgbClr val="7A5C3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93" name="Rect 0"/>
            <p:cNvSpPr>
              <a:spLocks/>
            </p:cNvSpPr>
            <p:nvPr/>
          </p:nvSpPr>
          <p:spPr>
            <a:xfrm rot="0">
              <a:off x="7840345" y="2623185"/>
              <a:ext cx="1905" cy="4445"/>
            </a:xfrm>
            <a:custGeom>
              <a:gdLst>
                <a:gd fmla="*/ 34 w 36" name="TX0"/>
                <a:gd fmla="*/ 1 h 123" name="TY0"/>
                <a:gd fmla="*/ 22 w 36" name="TX1"/>
                <a:gd fmla="*/ 52 h 123" name="TY1"/>
                <a:gd fmla="*/ 22 w 36" name="TX2"/>
                <a:gd fmla="*/ 52 h 123" name="TY2"/>
                <a:gd fmla="*/ 34 w 36" name="TX3"/>
                <a:gd fmla="*/ 12 h 123" name="TY3"/>
                <a:gd fmla="*/ 34 w 36" name="TX4"/>
                <a:gd fmla="*/ 1 h 123" name="TY4"/>
                <a:gd fmla="*/ 22 w 36" name="TX6"/>
                <a:gd fmla="*/ 52 h 123" name="TY6"/>
                <a:gd fmla="*/ 1 w 36" name="TX7"/>
                <a:gd fmla="*/ 121 h 123" name="TY7"/>
                <a:gd fmla="*/ 12 w 36" name="TX8"/>
                <a:gd fmla="*/ 121 h 123" name="TY8"/>
                <a:gd fmla="*/ 22 w 36" name="TX9"/>
                <a:gd fmla="*/ 52 h 123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36" h="123">
                  <a:moveTo>
                    <a:pt x="34" y="1"/>
                  </a:moveTo>
                  <a:cubicBezTo>
                    <a:pt x="30" y="18"/>
                    <a:pt x="25" y="35"/>
                    <a:pt x="22" y="52"/>
                  </a:cubicBezTo>
                  <a:lnTo>
                    <a:pt x="22" y="52"/>
                  </a:lnTo>
                  <a:cubicBezTo>
                    <a:pt x="26" y="38"/>
                    <a:pt x="30" y="24"/>
                    <a:pt x="34" y="12"/>
                  </a:cubicBezTo>
                  <a:lnTo>
                    <a:pt x="34" y="1"/>
                  </a:lnTo>
                  <a:close/>
                  <a:moveTo>
                    <a:pt x="22" y="52"/>
                  </a:moveTo>
                  <a:cubicBezTo>
                    <a:pt x="15" y="76"/>
                    <a:pt x="8" y="101"/>
                    <a:pt x="1" y="121"/>
                  </a:cubicBezTo>
                  <a:lnTo>
                    <a:pt x="12" y="121"/>
                  </a:lnTo>
                  <a:cubicBezTo>
                    <a:pt x="12" y="101"/>
                    <a:pt x="16" y="78"/>
                    <a:pt x="22" y="52"/>
                  </a:cubicBezTo>
                  <a:close/>
                </a:path>
              </a:pathLst>
            </a:custGeom>
            <a:solidFill>
              <a:srgbClr val="6488B8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94" name="Rect 0"/>
            <p:cNvSpPr>
              <a:spLocks/>
            </p:cNvSpPr>
            <p:nvPr/>
          </p:nvSpPr>
          <p:spPr>
            <a:xfrm rot="0">
              <a:off x="7838440" y="2641600"/>
              <a:ext cx="1905" cy="12700"/>
            </a:xfrm>
            <a:custGeom>
              <a:gdLst>
                <a:gd fmla="*/ 12 w 35" name="TX0"/>
                <a:gd fmla="*/ 1 h 418" name="TY0"/>
                <a:gd fmla="*/ 0 w 35" name="TX1"/>
                <a:gd fmla="*/ 417 h 418" name="TY1"/>
                <a:gd fmla="*/ 33 w 35" name="TX2"/>
                <a:gd fmla="*/ 406 h 418" name="TY2"/>
                <a:gd fmla="*/ 12 w 35" name="TX3"/>
                <a:gd fmla="*/ 1 h 418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35" h="418">
                  <a:moveTo>
                    <a:pt x="12" y="1"/>
                  </a:moveTo>
                  <a:cubicBezTo>
                    <a:pt x="0" y="143"/>
                    <a:pt x="0" y="275"/>
                    <a:pt x="0" y="417"/>
                  </a:cubicBezTo>
                  <a:cubicBezTo>
                    <a:pt x="12" y="417"/>
                    <a:pt x="22" y="406"/>
                    <a:pt x="33" y="406"/>
                  </a:cubicBezTo>
                  <a:cubicBezTo>
                    <a:pt x="12" y="275"/>
                    <a:pt x="12" y="143"/>
                    <a:pt x="12" y="1"/>
                  </a:cubicBezTo>
                  <a:close/>
                </a:path>
              </a:pathLst>
            </a:custGeom>
            <a:solidFill>
              <a:srgbClr val="7A5C3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95" name="Rect 0"/>
            <p:cNvSpPr>
              <a:spLocks/>
            </p:cNvSpPr>
            <p:nvPr/>
          </p:nvSpPr>
          <p:spPr>
            <a:xfrm rot="0">
              <a:off x="7879080" y="2686685"/>
              <a:ext cx="66040" cy="12700"/>
            </a:xfrm>
            <a:custGeom>
              <a:gdLst>
                <a:gd fmla="*/ 2267 w 2269" name="TX0"/>
                <a:gd fmla="*/ 1 h 429" name="TY0"/>
                <a:gd fmla="*/ 2267 w 2269" name="TX1"/>
                <a:gd fmla="*/ 1 h 429" name="TY1"/>
                <a:gd fmla="*/ 504 w 2269" name="TX2"/>
                <a:gd fmla="*/ 405 h 429" name="TY2"/>
                <a:gd fmla="*/ 395 w 2269" name="TX3"/>
                <a:gd fmla="*/ 405 h 429" name="TY3"/>
                <a:gd fmla="*/ 1 w 2269" name="TX4"/>
                <a:gd fmla="*/ 340 h 429" name="TY4"/>
                <a:gd fmla="*/ 1 w 2269" name="TX5"/>
                <a:gd fmla="*/ 340 h 429" name="TY5"/>
                <a:gd fmla="*/ 362 w 2269" name="TX6"/>
                <a:gd fmla="*/ 427 h 429" name="TY6"/>
                <a:gd fmla="*/ 472 w 2269" name="TX7"/>
                <a:gd fmla="*/ 427 h 429" name="TY7"/>
                <a:gd fmla="*/ 2246 w 2269" name="TX8"/>
                <a:gd fmla="*/ 23 h 429" name="TY8"/>
                <a:gd fmla="*/ 2267 w 2269" name="TX9"/>
                <a:gd fmla="*/ 1 h 429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2269" h="429">
                  <a:moveTo>
                    <a:pt x="2267" y="1"/>
                  </a:moveTo>
                  <a:lnTo>
                    <a:pt x="2267" y="1"/>
                  </a:lnTo>
                  <a:cubicBezTo>
                    <a:pt x="1676" y="143"/>
                    <a:pt x="1095" y="405"/>
                    <a:pt x="504" y="405"/>
                  </a:cubicBezTo>
                  <a:lnTo>
                    <a:pt x="395" y="405"/>
                  </a:lnTo>
                  <a:cubicBezTo>
                    <a:pt x="263" y="405"/>
                    <a:pt x="132" y="383"/>
                    <a:pt x="1" y="340"/>
                  </a:cubicBezTo>
                  <a:lnTo>
                    <a:pt x="1" y="340"/>
                  </a:lnTo>
                  <a:cubicBezTo>
                    <a:pt x="110" y="383"/>
                    <a:pt x="231" y="427"/>
                    <a:pt x="362" y="427"/>
                  </a:cubicBezTo>
                  <a:lnTo>
                    <a:pt x="472" y="427"/>
                  </a:lnTo>
                  <a:cubicBezTo>
                    <a:pt x="1074" y="427"/>
                    <a:pt x="1643" y="164"/>
                    <a:pt x="2246" y="23"/>
                  </a:cubicBezTo>
                  <a:cubicBezTo>
                    <a:pt x="2246" y="11"/>
                    <a:pt x="2256" y="11"/>
                    <a:pt x="2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96" name="Rect 0"/>
            <p:cNvSpPr>
              <a:spLocks/>
            </p:cNvSpPr>
            <p:nvPr/>
          </p:nvSpPr>
          <p:spPr>
            <a:xfrm rot="0">
              <a:off x="7943850" y="2686685"/>
              <a:ext cx="1270" cy="1270"/>
            </a:xfrm>
            <a:custGeom>
              <a:gdLst>
                <a:gd fmla="*/ 22 w 34" name="TX0"/>
                <a:gd fmla="*/ 1 h 24" name="TY0"/>
                <a:gd fmla="*/ 1 w 34" name="TX1"/>
                <a:gd fmla="*/ 23 h 24" name="TY1"/>
                <a:gd fmla="*/ 11 w 34" name="TX2"/>
                <a:gd fmla="*/ 11 h 24" name="TY2"/>
                <a:gd fmla="*/ 33 w 34" name="TX3"/>
                <a:gd fmla="*/ 1 h 24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34" h="24">
                  <a:moveTo>
                    <a:pt x="22" y="1"/>
                  </a:moveTo>
                  <a:cubicBezTo>
                    <a:pt x="11" y="11"/>
                    <a:pt x="1" y="11"/>
                    <a:pt x="1" y="23"/>
                  </a:cubicBezTo>
                  <a:cubicBezTo>
                    <a:pt x="1" y="23"/>
                    <a:pt x="11" y="23"/>
                    <a:pt x="11" y="11"/>
                  </a:cubicBezTo>
                  <a:cubicBezTo>
                    <a:pt x="22" y="11"/>
                    <a:pt x="33" y="1"/>
                    <a:pt x="33" y="1"/>
                  </a:cubicBezTo>
                  <a:close/>
                </a:path>
              </a:pathLst>
            </a:custGeom>
            <a:solidFill>
              <a:srgbClr val="4E2A2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97" name="Rect 0"/>
            <p:cNvSpPr>
              <a:spLocks/>
            </p:cNvSpPr>
            <p:nvPr/>
          </p:nvSpPr>
          <p:spPr>
            <a:xfrm rot="0">
              <a:off x="7943850" y="2684145"/>
              <a:ext cx="37465" cy="3175"/>
            </a:xfrm>
            <a:custGeom>
              <a:gdLst>
                <a:gd fmla="*/ 766 w 1272" name="TX0"/>
                <a:gd fmla="*/ 0 h 100" name="TY0"/>
                <a:gd fmla="*/ 318 w 1272" name="TX1"/>
                <a:gd fmla="*/ 32 h 100" name="TY1"/>
                <a:gd fmla="*/ 22 w 1272" name="TX2"/>
                <a:gd fmla="*/ 88 h 100" name="TY2"/>
                <a:gd fmla="*/ 9 w 1272" name="TX3"/>
                <a:gd fmla="*/ 96 h 100" name="TY3"/>
                <a:gd fmla="*/ 9 w 1272" name="TX4"/>
                <a:gd fmla="*/ 96 h 100" name="TY4"/>
                <a:gd fmla="*/ 285 w 1272" name="TX5"/>
                <a:gd fmla="*/ 44 h 100" name="TY5"/>
                <a:gd fmla="*/ 734 w 1272" name="TX6"/>
                <a:gd fmla="*/ 11 h 100" name="TY6"/>
                <a:gd fmla="*/ 1238 w 1272" name="TX7"/>
                <a:gd fmla="*/ 54 h 100" name="TY7"/>
                <a:gd fmla="*/ 1270 w 1272" name="TX8"/>
                <a:gd fmla="*/ 32 h 100" name="TY8"/>
                <a:gd fmla="*/ 766 w 1272" name="TX9"/>
                <a:gd fmla="*/ 0 h 100" name="TY9"/>
                <a:gd fmla="*/ 9 w 1272" name="TX11"/>
                <a:gd fmla="*/ 96 h 100" name="TY11"/>
                <a:gd fmla="*/ 0 w 1272" name="TX12"/>
                <a:gd fmla="*/ 98 h 100" name="TY12"/>
                <a:gd fmla="*/ 9 w 1272" name="TX13"/>
                <a:gd fmla="*/ 96 h 100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1272" h="100">
                  <a:moveTo>
                    <a:pt x="766" y="0"/>
                  </a:moveTo>
                  <a:cubicBezTo>
                    <a:pt x="613" y="0"/>
                    <a:pt x="471" y="0"/>
                    <a:pt x="318" y="32"/>
                  </a:cubicBezTo>
                  <a:cubicBezTo>
                    <a:pt x="219" y="44"/>
                    <a:pt x="121" y="66"/>
                    <a:pt x="22" y="88"/>
                  </a:cubicBezTo>
                  <a:cubicBezTo>
                    <a:pt x="22" y="88"/>
                    <a:pt x="16" y="93"/>
                    <a:pt x="9" y="96"/>
                  </a:cubicBezTo>
                  <a:lnTo>
                    <a:pt x="9" y="96"/>
                  </a:lnTo>
                  <a:cubicBezTo>
                    <a:pt x="104" y="76"/>
                    <a:pt x="190" y="65"/>
                    <a:pt x="285" y="44"/>
                  </a:cubicBezTo>
                  <a:cubicBezTo>
                    <a:pt x="438" y="22"/>
                    <a:pt x="581" y="11"/>
                    <a:pt x="734" y="11"/>
                  </a:cubicBezTo>
                  <a:cubicBezTo>
                    <a:pt x="909" y="11"/>
                    <a:pt x="1073" y="32"/>
                    <a:pt x="1238" y="54"/>
                  </a:cubicBezTo>
                  <a:lnTo>
                    <a:pt x="1270" y="32"/>
                  </a:lnTo>
                  <a:cubicBezTo>
                    <a:pt x="1106" y="11"/>
                    <a:pt x="942" y="0"/>
                    <a:pt x="766" y="0"/>
                  </a:cubicBezTo>
                  <a:close/>
                  <a:moveTo>
                    <a:pt x="9" y="96"/>
                  </a:moveTo>
                  <a:cubicBezTo>
                    <a:pt x="6" y="97"/>
                    <a:pt x="3" y="97"/>
                    <a:pt x="0" y="98"/>
                  </a:cubicBezTo>
                  <a:cubicBezTo>
                    <a:pt x="3" y="98"/>
                    <a:pt x="6" y="97"/>
                    <a:pt x="9" y="96"/>
                  </a:cubicBezTo>
                  <a:close/>
                </a:path>
              </a:pathLst>
            </a:custGeom>
            <a:solidFill>
              <a:srgbClr val="9C466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98" name="Rect 0"/>
            <p:cNvSpPr>
              <a:spLocks/>
            </p:cNvSpPr>
            <p:nvPr/>
          </p:nvSpPr>
          <p:spPr>
            <a:xfrm rot="0">
              <a:off x="8026400" y="2696845"/>
              <a:ext cx="99695" cy="13335"/>
            </a:xfrm>
            <a:custGeom>
              <a:gdLst>
                <a:gd fmla="*/ 22 w 3440" name="TX0"/>
                <a:gd fmla="*/ 1 h 451" name="TY0"/>
                <a:gd fmla="*/ 12 w 3440" name="TX1"/>
                <a:gd fmla="*/ 12 h 451" name="TY1"/>
                <a:gd fmla="*/ 1 w 3440" name="TX2"/>
                <a:gd fmla="*/ 33 h 451" name="TY2"/>
                <a:gd fmla="*/ 1348 w 3440" name="TX3"/>
                <a:gd fmla="*/ 384 h 451" name="TY3"/>
                <a:gd fmla="*/ 1304 w 3440" name="TX4"/>
                <a:gd fmla="*/ 351 h 451" name="TY4"/>
                <a:gd fmla="*/ 22 w 3440" name="TX5"/>
                <a:gd fmla="*/ 1 h 451" name="TY5"/>
                <a:gd fmla="*/ 3438 w 3440" name="TX7"/>
                <a:gd fmla="*/ 77 h 451" name="TY7"/>
                <a:gd fmla="*/ 3362 w 3440" name="TX8"/>
                <a:gd fmla="*/ 110 h 451" name="TY8"/>
                <a:gd fmla="*/ 2059 w 3440" name="TX9"/>
                <a:gd fmla="*/ 428 h 451" name="TY9"/>
                <a:gd fmla="*/ 1392 w 3440" name="TX10"/>
                <a:gd fmla="*/ 373 h 451" name="TY10"/>
                <a:gd fmla="*/ 1326 w 3440" name="TX11"/>
                <a:gd fmla="*/ 351 h 451" name="TY11"/>
                <a:gd fmla="*/ 1326 w 3440" name="TX12"/>
                <a:gd fmla="*/ 351 h 451" name="TY12"/>
                <a:gd fmla="*/ 1370 w 3440" name="TX13"/>
                <a:gd fmla="*/ 395 h 451" name="TY13"/>
                <a:gd fmla="*/ 2027 w 3440" name="TX14"/>
                <a:gd fmla="*/ 449 h 451" name="TY14"/>
                <a:gd fmla="*/ 3329 w 3440" name="TX15"/>
                <a:gd fmla="*/ 132 h 451" name="TY15"/>
                <a:gd fmla="*/ 3438 w 3440" name="TX16"/>
                <a:gd fmla="*/ 77 h 451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3440" h="451">
                  <a:moveTo>
                    <a:pt x="22" y="1"/>
                  </a:moveTo>
                  <a:cubicBezTo>
                    <a:pt x="22" y="12"/>
                    <a:pt x="22" y="12"/>
                    <a:pt x="12" y="12"/>
                  </a:cubicBezTo>
                  <a:cubicBezTo>
                    <a:pt x="12" y="23"/>
                    <a:pt x="12" y="23"/>
                    <a:pt x="1" y="33"/>
                  </a:cubicBezTo>
                  <a:cubicBezTo>
                    <a:pt x="450" y="176"/>
                    <a:pt x="888" y="308"/>
                    <a:pt x="1348" y="384"/>
                  </a:cubicBezTo>
                  <a:cubicBezTo>
                    <a:pt x="1336" y="373"/>
                    <a:pt x="1314" y="362"/>
                    <a:pt x="1304" y="351"/>
                  </a:cubicBezTo>
                  <a:cubicBezTo>
                    <a:pt x="866" y="274"/>
                    <a:pt x="450" y="143"/>
                    <a:pt x="22" y="1"/>
                  </a:cubicBezTo>
                  <a:close/>
                  <a:moveTo>
                    <a:pt x="3438" y="77"/>
                  </a:moveTo>
                  <a:cubicBezTo>
                    <a:pt x="3417" y="89"/>
                    <a:pt x="3384" y="99"/>
                    <a:pt x="3362" y="110"/>
                  </a:cubicBezTo>
                  <a:cubicBezTo>
                    <a:pt x="2968" y="340"/>
                    <a:pt x="2519" y="428"/>
                    <a:pt x="2059" y="428"/>
                  </a:cubicBezTo>
                  <a:cubicBezTo>
                    <a:pt x="1840" y="428"/>
                    <a:pt x="1610" y="406"/>
                    <a:pt x="1392" y="373"/>
                  </a:cubicBezTo>
                  <a:cubicBezTo>
                    <a:pt x="1370" y="362"/>
                    <a:pt x="1348" y="362"/>
                    <a:pt x="1326" y="351"/>
                  </a:cubicBezTo>
                  <a:lnTo>
                    <a:pt x="1326" y="351"/>
                  </a:lnTo>
                  <a:cubicBezTo>
                    <a:pt x="1336" y="373"/>
                    <a:pt x="1358" y="384"/>
                    <a:pt x="1370" y="395"/>
                  </a:cubicBezTo>
                  <a:cubicBezTo>
                    <a:pt x="1589" y="428"/>
                    <a:pt x="1808" y="449"/>
                    <a:pt x="2027" y="449"/>
                  </a:cubicBezTo>
                  <a:cubicBezTo>
                    <a:pt x="2486" y="449"/>
                    <a:pt x="2935" y="362"/>
                    <a:pt x="3329" y="132"/>
                  </a:cubicBezTo>
                  <a:cubicBezTo>
                    <a:pt x="3373" y="121"/>
                    <a:pt x="3406" y="99"/>
                    <a:pt x="3438" y="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99" name="Rect 0"/>
            <p:cNvSpPr>
              <a:spLocks/>
            </p:cNvSpPr>
            <p:nvPr/>
          </p:nvSpPr>
          <p:spPr>
            <a:xfrm rot="0">
              <a:off x="8064500" y="2707005"/>
              <a:ext cx="2540" cy="1905"/>
            </a:xfrm>
            <a:custGeom>
              <a:gdLst>
                <a:gd fmla="*/ 1 w 68" name="TX0"/>
                <a:gd fmla="*/ 0 h 46" name="TY0"/>
                <a:gd fmla="*/ 45 w 68" name="TX1"/>
                <a:gd fmla="*/ 33 h 46" name="TY1"/>
                <a:gd fmla="*/ 55 w 68" name="TX2"/>
                <a:gd fmla="*/ 44 h 46" name="TY2"/>
                <a:gd fmla="*/ 67 w 68" name="TX3"/>
                <a:gd fmla="*/ 44 h 46" name="TY3"/>
                <a:gd fmla="*/ 23 w 68" name="TX4"/>
                <a:gd fmla="*/ 0 h 46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68" h="46">
                  <a:moveTo>
                    <a:pt x="1" y="0"/>
                  </a:moveTo>
                  <a:cubicBezTo>
                    <a:pt x="11" y="11"/>
                    <a:pt x="33" y="22"/>
                    <a:pt x="45" y="33"/>
                  </a:cubicBezTo>
                  <a:cubicBezTo>
                    <a:pt x="45" y="33"/>
                    <a:pt x="55" y="33"/>
                    <a:pt x="55" y="44"/>
                  </a:cubicBezTo>
                  <a:lnTo>
                    <a:pt x="67" y="44"/>
                  </a:lnTo>
                  <a:cubicBezTo>
                    <a:pt x="55" y="33"/>
                    <a:pt x="33" y="22"/>
                    <a:pt x="23" y="0"/>
                  </a:cubicBezTo>
                  <a:close/>
                </a:path>
              </a:pathLst>
            </a:custGeom>
            <a:solidFill>
              <a:srgbClr val="3A212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00" name="Rect 0"/>
            <p:cNvSpPr>
              <a:spLocks/>
            </p:cNvSpPr>
            <p:nvPr/>
          </p:nvSpPr>
          <p:spPr>
            <a:xfrm rot="0">
              <a:off x="8026400" y="2696845"/>
              <a:ext cx="1270" cy="1905"/>
            </a:xfrm>
            <a:custGeom>
              <a:gdLst>
                <a:gd fmla="*/ 22 w 24" name="TX0"/>
                <a:gd fmla="*/ 1 h 35" name="TY0"/>
                <a:gd fmla="*/ 12 w 24" name="TX1"/>
                <a:gd fmla="*/ 12 h 35" name="TY1"/>
                <a:gd fmla="*/ 12 w 24" name="TX2"/>
                <a:gd fmla="*/ 12 h 35" name="TY2"/>
                <a:gd fmla="*/ 22 w 24" name="TX3"/>
                <a:gd fmla="*/ 1 h 35" name="TY3"/>
                <a:gd fmla="*/ 12 w 24" name="TX5"/>
                <a:gd fmla="*/ 12 h 35" name="TY5"/>
                <a:gd fmla="*/ 1 w 24" name="TX6"/>
                <a:gd fmla="*/ 23 h 35" name="TY6"/>
                <a:gd fmla="*/ 1 w 24" name="TX7"/>
                <a:gd fmla="*/ 33 h 35" name="TY7"/>
                <a:gd fmla="*/ 12 w 24" name="TX8"/>
                <a:gd fmla="*/ 12 h 35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24" h="35">
                  <a:moveTo>
                    <a:pt x="22" y="1"/>
                  </a:moveTo>
                  <a:lnTo>
                    <a:pt x="12" y="12"/>
                  </a:lnTo>
                  <a:lnTo>
                    <a:pt x="12" y="12"/>
                  </a:lnTo>
                  <a:cubicBezTo>
                    <a:pt x="22" y="12"/>
                    <a:pt x="22" y="12"/>
                    <a:pt x="22" y="1"/>
                  </a:cubicBezTo>
                  <a:close/>
                  <a:moveTo>
                    <a:pt x="12" y="12"/>
                  </a:moveTo>
                  <a:lnTo>
                    <a:pt x="1" y="23"/>
                  </a:lnTo>
                  <a:lnTo>
                    <a:pt x="1" y="33"/>
                  </a:lnTo>
                  <a:cubicBezTo>
                    <a:pt x="12" y="23"/>
                    <a:pt x="12" y="23"/>
                    <a:pt x="12" y="12"/>
                  </a:cubicBezTo>
                  <a:close/>
                </a:path>
              </a:pathLst>
            </a:custGeom>
            <a:solidFill>
              <a:srgbClr val="AA557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01" name="Rect 0"/>
            <p:cNvSpPr>
              <a:spLocks/>
            </p:cNvSpPr>
            <p:nvPr/>
          </p:nvSpPr>
          <p:spPr>
            <a:xfrm rot="0">
              <a:off x="7980045" y="2685415"/>
              <a:ext cx="48260" cy="12700"/>
            </a:xfrm>
            <a:custGeom>
              <a:gdLst>
                <a:gd fmla="*/ 44 w 1644" name="TX0"/>
                <a:gd fmla="*/ 0 h 429" name="TY0"/>
                <a:gd fmla="*/ 0 w 1644" name="TX1"/>
                <a:gd fmla="*/ 22 h 429" name="TY1"/>
                <a:gd fmla="*/ 1029 w 1644" name="TX2"/>
                <a:gd fmla="*/ 253 h 429" name="TY2"/>
                <a:gd fmla="*/ 1621 w 1644" name="TX3"/>
                <a:gd fmla="*/ 428 h 429" name="TY3"/>
                <a:gd fmla="*/ 1642 w 1644" name="TX4"/>
                <a:gd fmla="*/ 406 h 429" name="TY4"/>
                <a:gd fmla="*/ 1063 w 1644" name="TX5"/>
                <a:gd fmla="*/ 231 h 429" name="TY5"/>
                <a:gd fmla="*/ 44 w 1644" name="TX6"/>
                <a:gd fmla="*/ 0 h 429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1644" h="429">
                  <a:moveTo>
                    <a:pt x="44" y="0"/>
                  </a:moveTo>
                  <a:lnTo>
                    <a:pt x="0" y="22"/>
                  </a:lnTo>
                  <a:cubicBezTo>
                    <a:pt x="351" y="66"/>
                    <a:pt x="701" y="154"/>
                    <a:pt x="1029" y="253"/>
                  </a:cubicBezTo>
                  <a:cubicBezTo>
                    <a:pt x="1226" y="307"/>
                    <a:pt x="1424" y="373"/>
                    <a:pt x="1621" y="428"/>
                  </a:cubicBezTo>
                  <a:lnTo>
                    <a:pt x="1642" y="406"/>
                  </a:lnTo>
                  <a:cubicBezTo>
                    <a:pt x="1445" y="351"/>
                    <a:pt x="1260" y="285"/>
                    <a:pt x="1063" y="231"/>
                  </a:cubicBezTo>
                  <a:cubicBezTo>
                    <a:pt x="734" y="132"/>
                    <a:pt x="384" y="44"/>
                    <a:pt x="44" y="0"/>
                  </a:cubicBezTo>
                  <a:close/>
                </a:path>
              </a:pathLst>
            </a:custGeom>
            <a:solidFill>
              <a:srgbClr val="9C466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02" name="Rect 0"/>
            <p:cNvSpPr>
              <a:spLocks/>
            </p:cNvSpPr>
            <p:nvPr/>
          </p:nvSpPr>
          <p:spPr>
            <a:xfrm rot="0">
              <a:off x="7979410" y="2685415"/>
              <a:ext cx="1905" cy="1270"/>
            </a:xfrm>
            <a:custGeom>
              <a:gdLst>
                <a:gd fmla="*/ 33 w 56" name="TX0"/>
                <a:gd fmla="*/ 0 h 24" name="TY0"/>
                <a:gd fmla="*/ 1 w 56" name="TX1"/>
                <a:gd fmla="*/ 22 h 24" name="TY1"/>
                <a:gd fmla="*/ 11 w 56" name="TX2"/>
                <a:gd fmla="*/ 22 h 24" name="TY2"/>
                <a:gd fmla="*/ 55 w 56" name="TX3"/>
                <a:gd fmla="*/ 0 h 24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56" h="24">
                  <a:moveTo>
                    <a:pt x="33" y="0"/>
                  </a:moveTo>
                  <a:lnTo>
                    <a:pt x="1" y="22"/>
                  </a:lnTo>
                  <a:lnTo>
                    <a:pt x="11" y="2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852E5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03" name="Rect 0"/>
            <p:cNvSpPr>
              <a:spLocks/>
            </p:cNvSpPr>
            <p:nvPr/>
          </p:nvSpPr>
          <p:spPr>
            <a:xfrm rot="0">
              <a:off x="7839075" y="2466340"/>
              <a:ext cx="314960" cy="243840"/>
            </a:xfrm>
            <a:custGeom>
              <a:gdLst>
                <a:gd fmla="*/ 8409 w 10907" name="TX0"/>
                <a:gd fmla="*/ 1 h 8443" name="TY0"/>
                <a:gd fmla="*/ 6865 w 10907" name="TX1"/>
                <a:gd fmla="*/ 2573 h 8443" name="TY1"/>
                <a:gd fmla="*/ 6974 w 10907" name="TX2"/>
                <a:gd fmla="*/ 2125 h 8443" name="TY2"/>
                <a:gd fmla="*/ 7161 w 10907" name="TX3"/>
                <a:gd fmla="*/ 931 h 8443" name="TY3"/>
                <a:gd fmla="*/ 7117 w 10907" name="TX4"/>
                <a:gd fmla="*/ 493 h 8443" name="TY4"/>
                <a:gd fmla="*/ 6373 w 10907" name="TX5"/>
                <a:gd fmla="*/ 2584 h 8443" name="TY5"/>
                <a:gd fmla="*/ 6000 w 10907" name="TX6"/>
                <a:gd fmla="*/ 471 h 8443" name="TY6"/>
                <a:gd fmla="*/ 5672 w 10907" name="TX7"/>
                <a:gd fmla="*/ 2694 h 8443" name="TY7"/>
                <a:gd fmla="*/ 4139 w 10907" name="TX8"/>
                <a:gd fmla="*/ 373 h 8443" name="TY8"/>
                <a:gd fmla="*/ 3986 w 10907" name="TX9"/>
                <a:gd fmla="*/ 1456 h 8443" name="TY9"/>
                <a:gd fmla="*/ 4052 w 10907" name="TX10"/>
                <a:gd fmla="*/ 2190 h 8443" name="TY10"/>
                <a:gd fmla="*/ 2792 w 10907" name="TX11"/>
                <a:gd fmla="*/ 164 h 8443" name="TY11"/>
                <a:gd fmla="*/ 1928 w 10907" name="TX12"/>
                <a:gd fmla="*/ 876 h 8443" name="TY12"/>
                <a:gd fmla="*/ 1424 w 10907" name="TX13"/>
                <a:gd fmla="*/ 1840 h 8443" name="TY13"/>
                <a:gd fmla="*/ 1237 w 10907" name="TX14"/>
                <a:gd fmla="*/ 1412 h 8443" name="TY14"/>
                <a:gd fmla="*/ 1205 w 10907" name="TX15"/>
                <a:gd fmla="*/ 1850 h 8443" name="TY15"/>
                <a:gd fmla="*/ 1074 w 10907" name="TX16"/>
                <a:gd fmla="*/ 3482 h 8443" name="TY16"/>
                <a:gd fmla="*/ 482 w 10907" name="TX17"/>
                <a:gd fmla="*/ 5059 h 8443" name="TY17"/>
                <a:gd fmla="*/ 88 w 10907" name="TX18"/>
                <a:gd fmla="*/ 5464 h 8443" name="TY18"/>
                <a:gd fmla="*/ 66 w 10907" name="TX19"/>
                <a:gd fmla="*/ 5584 h 8443" name="TY19"/>
                <a:gd fmla="*/ 55 w 10907" name="TX20"/>
                <a:gd fmla="*/ 5639 h 8443" name="TY20"/>
                <a:gd fmla="*/ 1 w 10907" name="TX21"/>
                <a:gd fmla="*/ 6099 h 8443" name="TY21"/>
                <a:gd fmla="*/ 22 w 10907" name="TX22"/>
                <a:gd fmla="*/ 6504 h 8443" name="TY22"/>
                <a:gd fmla="*/ 1730 w 10907" name="TX23"/>
                <a:gd fmla="*/ 4292 h 8443" name="TY23"/>
                <a:gd fmla="*/ 2288 w 10907" name="TX24"/>
                <a:gd fmla="*/ 1369 h 8443" name="TY24"/>
                <a:gd fmla="*/ 4621 w 10907" name="TX25"/>
                <a:gd fmla="*/ 3263 h 8443" name="TY25"/>
                <a:gd fmla="*/ 4456 w 10907" name="TX26"/>
                <a:gd fmla="*/ 2288 h 8443" name="TY26"/>
                <a:gd fmla="*/ 4456 w 10907" name="TX27"/>
                <a:gd fmla="*/ 2288 h 8443" name="TY27"/>
                <a:gd fmla="*/ 5595 w 10907" name="TX28"/>
                <a:gd fmla="*/ 3679 h 8443" name="TY28"/>
                <a:gd fmla="*/ 6022 w 10907" name="TX29"/>
                <a:gd fmla="*/ 2913 h 8443" name="TY29"/>
                <a:gd fmla="*/ 6022 w 10907" name="TX30"/>
                <a:gd fmla="*/ 2913 h 8443" name="TY30"/>
                <a:gd fmla="*/ 6011 w 10907" name="TX31"/>
                <a:gd fmla="*/ 3953 h 8443" name="TY31"/>
                <a:gd fmla="*/ 6712 w 10907" name="TX32"/>
                <a:gd fmla="*/ 3219 h 8443" name="TY32"/>
                <a:gd fmla="*/ 6712 w 10907" name="TX33"/>
                <a:gd fmla="*/ 3219 h 8443" name="TY33"/>
                <a:gd fmla="*/ 6668 w 10907" name="TX34"/>
                <a:gd fmla="*/ 3909 h 8443" name="TY34"/>
                <a:gd fmla="*/ 8244 w 10907" name="TX35"/>
                <a:gd fmla="*/ 1259 h 8443" name="TY35"/>
                <a:gd fmla="*/ 10117 w 10907" name="TX36"/>
                <a:gd fmla="*/ 2913 h 8443" name="TY36"/>
                <a:gd fmla="*/ 9865 w 10907" name="TX37"/>
                <a:gd fmla="*/ 6296 h 8443" name="TY37"/>
                <a:gd fmla="*/ 9964 w 10907" name="TX38"/>
                <a:gd fmla="*/ 7281 h 8443" name="TY38"/>
                <a:gd fmla="*/ 9635 w 10907" name="TX39"/>
                <a:gd fmla="*/ 7631 h 8443" name="TY39"/>
                <a:gd fmla="*/ 8475 w 10907" name="TX40"/>
                <a:gd fmla="*/ 7949 h 8443" name="TY40"/>
                <a:gd fmla="*/ 6558 w 10907" name="TX41"/>
                <a:gd fmla="*/ 7434 h 8443" name="TY41"/>
                <a:gd fmla="*/ 7653 w 10907" name="TX42"/>
                <a:gd fmla="*/ 7128 h 8443" name="TY42"/>
                <a:gd fmla="*/ 8234 w 10907" name="TX43"/>
                <a:gd fmla="*/ 6198 h 8443" name="TY43"/>
                <a:gd fmla="*/ 6570 w 10907" name="TX44"/>
                <a:gd fmla="*/ 4511 h 8443" name="TY44"/>
                <a:gd fmla="*/ 6252 w 10907" name="TX45"/>
                <a:gd fmla="*/ 4555 h 8443" name="TY45"/>
                <a:gd fmla="*/ 6427 w 10907" name="TX46"/>
                <a:gd fmla="*/ 4643 h 8443" name="TY46"/>
                <a:gd fmla="*/ 7183 w 10907" name="TX47"/>
                <a:gd fmla="*/ 4906 h 8443" name="TY47"/>
                <a:gd fmla="*/ 7478 w 10907" name="TX48"/>
                <a:gd fmla="*/ 5125 h 8443" name="TY48"/>
                <a:gd fmla="*/ 7785 w 10907" name="TX49"/>
                <a:gd fmla="*/ 5760 h 8443" name="TY49"/>
                <a:gd fmla="*/ 7358 w 10907" name="TX50"/>
                <a:gd fmla="*/ 6482 h 8443" name="TY50"/>
                <a:gd fmla="*/ 6854 w 10907" name="TX51"/>
                <a:gd fmla="*/ 6920 h 8443" name="TY51"/>
                <a:gd fmla="*/ 6186 w 10907" name="TX52"/>
                <a:gd fmla="*/ 7062 h 8443" name="TY52"/>
                <a:gd fmla="*/ 5858 w 10907" name="TX53"/>
                <a:gd fmla="*/ 7073 h 8443" name="TY53"/>
                <a:gd fmla="*/ 5212 w 10907" name="TX54"/>
                <a:gd fmla="*/ 7040 h 8443" name="TY54"/>
                <a:gd fmla="*/ 4522 w 10907" name="TX55"/>
                <a:gd fmla="*/ 6876 h 8443" name="TY55"/>
                <a:gd fmla="*/ 4172 w 10907" name="TX56"/>
                <a:gd fmla="*/ 6580 h 8443" name="TY56"/>
                <a:gd fmla="*/ 2967 w 10907" name="TX57"/>
                <a:gd fmla="*/ 7314 h 8443" name="TY57"/>
                <a:gd fmla="*/ 1325 w 10907" name="TX58"/>
                <a:gd fmla="*/ 7752 h 8443" name="TY58"/>
                <a:gd fmla="*/ 734 w 10907" name="TX59"/>
                <a:gd fmla="*/ 7665 h 8443" name="TY59"/>
                <a:gd fmla="*/ 734 w 10907" name="TX60"/>
                <a:gd fmla="*/ 7665 h 8443" name="TY60"/>
                <a:gd fmla="*/ 1391 w 10907" name="TX61"/>
                <a:gd fmla="*/ 8004 h 8443" name="TY61"/>
                <a:gd fmla="*/ 1785 w 10907" name="TX62"/>
                <a:gd fmla="*/ 8069 h 8443" name="TY62"/>
                <a:gd fmla="*/ 1894 w 10907" name="TX63"/>
                <a:gd fmla="*/ 8069 h 8443" name="TY63"/>
                <a:gd fmla="*/ 3657 w 10907" name="TX64"/>
                <a:gd fmla="*/ 7665 h 8443" name="TY64"/>
                <a:gd fmla="*/ 3668 w 10907" name="TX65"/>
                <a:gd fmla="*/ 7665 h 8443" name="TY65"/>
                <a:gd fmla="*/ 3964 w 10907" name="TX66"/>
                <a:gd fmla="*/ 7609 h 8443" name="TY66"/>
                <a:gd fmla="*/ 4412 w 10907" name="TX67"/>
                <a:gd fmla="*/ 7577 h 8443" name="TY67"/>
                <a:gd fmla="*/ 4916 w 10907" name="TX68"/>
                <a:gd fmla="*/ 7609 h 8443" name="TY68"/>
                <a:gd fmla="*/ 4938 w 10907" name="TX69"/>
                <a:gd fmla="*/ 7609 h 8443" name="TY69"/>
                <a:gd fmla="*/ 5957 w 10907" name="TX70"/>
                <a:gd fmla="*/ 7840 h 8443" name="TY70"/>
                <a:gd fmla="*/ 6536 w 10907" name="TX71"/>
                <a:gd fmla="*/ 8015 h 8443" name="TY71"/>
                <a:gd fmla="*/ 7818 w 10907" name="TX72"/>
                <a:gd fmla="*/ 8365 h 8443" name="TY72"/>
                <a:gd fmla="*/ 7840 w 10907" name="TX73"/>
                <a:gd fmla="*/ 8365 h 8443" name="TY73"/>
                <a:gd fmla="*/ 7906 w 10907" name="TX74"/>
                <a:gd fmla="*/ 8387 h 8443" name="TY74"/>
                <a:gd fmla="*/ 8573 w 10907" name="TX75"/>
                <a:gd fmla="*/ 8442 h 8443" name="TY75"/>
                <a:gd fmla="*/ 9876 w 10907" name="TX76"/>
                <a:gd fmla="*/ 8124 h 8443" name="TY76"/>
                <a:gd fmla="*/ 9952 w 10907" name="TX77"/>
                <a:gd fmla="*/ 8091 h 8443" name="TY77"/>
                <a:gd fmla="*/ 10905 w 10907" name="TX78"/>
                <a:gd fmla="*/ 6449 h 8443" name="TY78"/>
                <a:gd fmla="*/ 10402 w 10907" name="TX79"/>
                <a:gd fmla="*/ 5770 h 8443" name="TY79"/>
                <a:gd fmla="*/ 10303 w 10907" name="TX80"/>
                <a:gd fmla="*/ 4205 h 8443" name="TY80"/>
                <a:gd fmla="*/ 10325 w 10907" name="TX81"/>
                <a:gd fmla="*/ 4008 h 8443" name="TY81"/>
                <a:gd fmla="*/ 10489 w 10907" name="TX82"/>
                <a:gd fmla="*/ 2113 h 8443" name="TY82"/>
                <a:gd fmla="*/ 9602 w 10907" name="TX83"/>
                <a:gd fmla="*/ 220 h 8443" name="TY83"/>
                <a:gd fmla="*/ 9602 w 10907" name="TX84"/>
                <a:gd fmla="*/ 220 h 8443" name="TY84"/>
                <a:gd fmla="*/ 9733 w 10907" name="TX85"/>
                <a:gd fmla="*/ 1719 h 8443" name="TY85"/>
                <a:gd fmla="*/ 9219 w 10907" name="TX86"/>
                <a:gd fmla="*/ 1259 h 8443" name="TY86"/>
                <a:gd fmla="*/ 8409 w 10907" name="TX87"/>
                <a:gd fmla="*/ 1 h 8443" name="TY8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</a:cxnLst>
              <a:rect l="l" t="t" r="r" b="b"/>
              <a:pathLst>
                <a:path w="10907" h="8443">
                  <a:moveTo>
                    <a:pt x="8409" y="1"/>
                  </a:moveTo>
                  <a:cubicBezTo>
                    <a:pt x="8047" y="931"/>
                    <a:pt x="7522" y="1807"/>
                    <a:pt x="6865" y="2573"/>
                  </a:cubicBezTo>
                  <a:cubicBezTo>
                    <a:pt x="6909" y="2420"/>
                    <a:pt x="6942" y="2266"/>
                    <a:pt x="6974" y="2125"/>
                  </a:cubicBezTo>
                  <a:cubicBezTo>
                    <a:pt x="7073" y="1730"/>
                    <a:pt x="7161" y="1325"/>
                    <a:pt x="7161" y="931"/>
                  </a:cubicBezTo>
                  <a:cubicBezTo>
                    <a:pt x="7161" y="789"/>
                    <a:pt x="7150" y="636"/>
                    <a:pt x="7117" y="493"/>
                  </a:cubicBezTo>
                  <a:cubicBezTo>
                    <a:pt x="6964" y="1215"/>
                    <a:pt x="6712" y="1928"/>
                    <a:pt x="6373" y="2584"/>
                  </a:cubicBezTo>
                  <a:cubicBezTo>
                    <a:pt x="6351" y="1862"/>
                    <a:pt x="6307" y="1128"/>
                    <a:pt x="6000" y="471"/>
                  </a:cubicBezTo>
                  <a:cubicBezTo>
                    <a:pt x="5923" y="1215"/>
                    <a:pt x="5814" y="1960"/>
                    <a:pt x="5672" y="2694"/>
                  </a:cubicBezTo>
                  <a:cubicBezTo>
                    <a:pt x="5047" y="2004"/>
                    <a:pt x="4522" y="1215"/>
                    <a:pt x="4139" y="373"/>
                  </a:cubicBezTo>
                  <a:cubicBezTo>
                    <a:pt x="4040" y="723"/>
                    <a:pt x="3986" y="1095"/>
                    <a:pt x="3986" y="1456"/>
                  </a:cubicBezTo>
                  <a:cubicBezTo>
                    <a:pt x="3986" y="1697"/>
                    <a:pt x="4008" y="1949"/>
                    <a:pt x="4052" y="2190"/>
                  </a:cubicBezTo>
                  <a:cubicBezTo>
                    <a:pt x="3460" y="1631"/>
                    <a:pt x="2869" y="975"/>
                    <a:pt x="2792" y="164"/>
                  </a:cubicBezTo>
                  <a:cubicBezTo>
                    <a:pt x="2485" y="383"/>
                    <a:pt x="2179" y="602"/>
                    <a:pt x="1928" y="876"/>
                  </a:cubicBezTo>
                  <a:cubicBezTo>
                    <a:pt x="1675" y="1139"/>
                    <a:pt x="1478" y="1478"/>
                    <a:pt x="1424" y="1840"/>
                  </a:cubicBezTo>
                  <a:cubicBezTo>
                    <a:pt x="1347" y="1709"/>
                    <a:pt x="1281" y="1566"/>
                    <a:pt x="1237" y="1412"/>
                  </a:cubicBezTo>
                  <a:cubicBezTo>
                    <a:pt x="1227" y="1566"/>
                    <a:pt x="1215" y="1709"/>
                    <a:pt x="1205" y="1850"/>
                  </a:cubicBezTo>
                  <a:cubicBezTo>
                    <a:pt x="1172" y="2387"/>
                    <a:pt x="1161" y="2945"/>
                    <a:pt x="1074" y="3482"/>
                  </a:cubicBezTo>
                  <a:cubicBezTo>
                    <a:pt x="986" y="4052"/>
                    <a:pt x="821" y="4599"/>
                    <a:pt x="482" y="5059"/>
                  </a:cubicBezTo>
                  <a:cubicBezTo>
                    <a:pt x="373" y="5212"/>
                    <a:pt x="241" y="5354"/>
                    <a:pt x="88" y="5464"/>
                  </a:cubicBezTo>
                  <a:cubicBezTo>
                    <a:pt x="77" y="5507"/>
                    <a:pt x="66" y="5551"/>
                    <a:pt x="66" y="5584"/>
                  </a:cubicBezTo>
                  <a:cubicBezTo>
                    <a:pt x="55" y="5606"/>
                    <a:pt x="55" y="5628"/>
                    <a:pt x="55" y="5639"/>
                  </a:cubicBezTo>
                  <a:cubicBezTo>
                    <a:pt x="22" y="5792"/>
                    <a:pt x="11" y="5945"/>
                    <a:pt x="1" y="6099"/>
                  </a:cubicBezTo>
                  <a:cubicBezTo>
                    <a:pt x="1" y="6241"/>
                    <a:pt x="1" y="6373"/>
                    <a:pt x="22" y="6504"/>
                  </a:cubicBezTo>
                  <a:cubicBezTo>
                    <a:pt x="964" y="6241"/>
                    <a:pt x="1512" y="5245"/>
                    <a:pt x="1730" y="4292"/>
                  </a:cubicBezTo>
                  <a:cubicBezTo>
                    <a:pt x="1938" y="3318"/>
                    <a:pt x="1928" y="2288"/>
                    <a:pt x="2288" y="1369"/>
                  </a:cubicBezTo>
                  <a:cubicBezTo>
                    <a:pt x="2858" y="2212"/>
                    <a:pt x="3679" y="2880"/>
                    <a:pt x="4621" y="3263"/>
                  </a:cubicBezTo>
                  <a:cubicBezTo>
                    <a:pt x="4566" y="2935"/>
                    <a:pt x="4511" y="2606"/>
                    <a:pt x="4456" y="2288"/>
                  </a:cubicBezTo>
                  <a:lnTo>
                    <a:pt x="4456" y="2288"/>
                  </a:lnTo>
                  <a:cubicBezTo>
                    <a:pt x="4949" y="2639"/>
                    <a:pt x="5344" y="3132"/>
                    <a:pt x="5595" y="3679"/>
                  </a:cubicBezTo>
                  <a:cubicBezTo>
                    <a:pt x="5738" y="3427"/>
                    <a:pt x="5880" y="3176"/>
                    <a:pt x="6022" y="2913"/>
                  </a:cubicBezTo>
                  <a:lnTo>
                    <a:pt x="6022" y="2913"/>
                  </a:lnTo>
                  <a:cubicBezTo>
                    <a:pt x="6022" y="3263"/>
                    <a:pt x="6011" y="3602"/>
                    <a:pt x="6011" y="3953"/>
                  </a:cubicBezTo>
                  <a:cubicBezTo>
                    <a:pt x="6285" y="3745"/>
                    <a:pt x="6526" y="3504"/>
                    <a:pt x="6712" y="3219"/>
                  </a:cubicBezTo>
                  <a:lnTo>
                    <a:pt x="6712" y="3219"/>
                  </a:lnTo>
                  <a:cubicBezTo>
                    <a:pt x="6657" y="3449"/>
                    <a:pt x="6635" y="3679"/>
                    <a:pt x="6668" y="3909"/>
                  </a:cubicBezTo>
                  <a:cubicBezTo>
                    <a:pt x="7456" y="3219"/>
                    <a:pt x="8015" y="2278"/>
                    <a:pt x="8244" y="1259"/>
                  </a:cubicBezTo>
                  <a:cubicBezTo>
                    <a:pt x="8792" y="1949"/>
                    <a:pt x="9252" y="2595"/>
                    <a:pt x="10117" y="2913"/>
                  </a:cubicBezTo>
                  <a:cubicBezTo>
                    <a:pt x="9821" y="4018"/>
                    <a:pt x="9536" y="5201"/>
                    <a:pt x="9865" y="6296"/>
                  </a:cubicBezTo>
                  <a:cubicBezTo>
                    <a:pt x="9964" y="6624"/>
                    <a:pt x="10106" y="6974"/>
                    <a:pt x="9964" y="7281"/>
                  </a:cubicBezTo>
                  <a:cubicBezTo>
                    <a:pt x="9898" y="7434"/>
                    <a:pt x="9767" y="7544"/>
                    <a:pt x="9635" y="7631"/>
                  </a:cubicBezTo>
                  <a:cubicBezTo>
                    <a:pt x="9296" y="7862"/>
                    <a:pt x="8891" y="7949"/>
                    <a:pt x="8475" y="7949"/>
                  </a:cubicBezTo>
                  <a:cubicBezTo>
                    <a:pt x="7807" y="7949"/>
                    <a:pt x="7095" y="7719"/>
                    <a:pt x="6558" y="7434"/>
                  </a:cubicBezTo>
                  <a:cubicBezTo>
                    <a:pt x="6942" y="7424"/>
                    <a:pt x="7325" y="7336"/>
                    <a:pt x="7653" y="7128"/>
                  </a:cubicBezTo>
                  <a:cubicBezTo>
                    <a:pt x="7971" y="6920"/>
                    <a:pt x="8223" y="6580"/>
                    <a:pt x="8234" y="6198"/>
                  </a:cubicBezTo>
                  <a:cubicBezTo>
                    <a:pt x="8266" y="5365"/>
                    <a:pt x="7412" y="4511"/>
                    <a:pt x="6570" y="4511"/>
                  </a:cubicBezTo>
                  <a:cubicBezTo>
                    <a:pt x="6460" y="4511"/>
                    <a:pt x="6351" y="4522"/>
                    <a:pt x="6252" y="4555"/>
                  </a:cubicBezTo>
                  <a:cubicBezTo>
                    <a:pt x="6318" y="4577"/>
                    <a:pt x="6373" y="4599"/>
                    <a:pt x="6427" y="4643"/>
                  </a:cubicBezTo>
                  <a:cubicBezTo>
                    <a:pt x="6701" y="4697"/>
                    <a:pt x="6953" y="4785"/>
                    <a:pt x="7183" y="4906"/>
                  </a:cubicBezTo>
                  <a:cubicBezTo>
                    <a:pt x="7292" y="4971"/>
                    <a:pt x="7390" y="5037"/>
                    <a:pt x="7478" y="5125"/>
                  </a:cubicBezTo>
                  <a:cubicBezTo>
                    <a:pt x="7643" y="5300"/>
                    <a:pt x="7719" y="5541"/>
                    <a:pt x="7785" y="5760"/>
                  </a:cubicBezTo>
                  <a:cubicBezTo>
                    <a:pt x="7643" y="6011"/>
                    <a:pt x="7522" y="6263"/>
                    <a:pt x="7358" y="6482"/>
                  </a:cubicBezTo>
                  <a:cubicBezTo>
                    <a:pt x="7227" y="6657"/>
                    <a:pt x="7073" y="6811"/>
                    <a:pt x="6854" y="6920"/>
                  </a:cubicBezTo>
                  <a:cubicBezTo>
                    <a:pt x="6657" y="7030"/>
                    <a:pt x="6416" y="7052"/>
                    <a:pt x="6186" y="7062"/>
                  </a:cubicBezTo>
                  <a:cubicBezTo>
                    <a:pt x="6077" y="7073"/>
                    <a:pt x="5967" y="7073"/>
                    <a:pt x="5858" y="7073"/>
                  </a:cubicBezTo>
                  <a:cubicBezTo>
                    <a:pt x="5639" y="7073"/>
                    <a:pt x="5431" y="7062"/>
                    <a:pt x="5212" y="7040"/>
                  </a:cubicBezTo>
                  <a:cubicBezTo>
                    <a:pt x="4971" y="7018"/>
                    <a:pt x="4730" y="6986"/>
                    <a:pt x="4522" y="6876"/>
                  </a:cubicBezTo>
                  <a:cubicBezTo>
                    <a:pt x="4347" y="6799"/>
                    <a:pt x="4249" y="6701"/>
                    <a:pt x="4172" y="6580"/>
                  </a:cubicBezTo>
                  <a:cubicBezTo>
                    <a:pt x="3865" y="6931"/>
                    <a:pt x="3405" y="7139"/>
                    <a:pt x="2967" y="7314"/>
                  </a:cubicBezTo>
                  <a:cubicBezTo>
                    <a:pt x="2453" y="7544"/>
                    <a:pt x="1884" y="7752"/>
                    <a:pt x="1325" y="7752"/>
                  </a:cubicBezTo>
                  <a:cubicBezTo>
                    <a:pt x="1128" y="7752"/>
                    <a:pt x="920" y="7719"/>
                    <a:pt x="734" y="7665"/>
                  </a:cubicBezTo>
                  <a:lnTo>
                    <a:pt x="734" y="7665"/>
                  </a:lnTo>
                  <a:cubicBezTo>
                    <a:pt x="975" y="7741"/>
                    <a:pt x="1161" y="7906"/>
                    <a:pt x="1391" y="8004"/>
                  </a:cubicBezTo>
                  <a:cubicBezTo>
                    <a:pt x="1522" y="8047"/>
                    <a:pt x="1653" y="8069"/>
                    <a:pt x="1785" y="8069"/>
                  </a:cubicBezTo>
                  <a:lnTo>
                    <a:pt x="1894" y="8069"/>
                  </a:lnTo>
                  <a:cubicBezTo>
                    <a:pt x="2485" y="8069"/>
                    <a:pt x="3066" y="7807"/>
                    <a:pt x="3657" y="7665"/>
                  </a:cubicBezTo>
                  <a:lnTo>
                    <a:pt x="3668" y="7665"/>
                  </a:lnTo>
                  <a:cubicBezTo>
                    <a:pt x="3767" y="7643"/>
                    <a:pt x="3865" y="7621"/>
                    <a:pt x="3964" y="7609"/>
                  </a:cubicBezTo>
                  <a:cubicBezTo>
                    <a:pt x="4117" y="7577"/>
                    <a:pt x="4259" y="7577"/>
                    <a:pt x="4412" y="7577"/>
                  </a:cubicBezTo>
                  <a:cubicBezTo>
                    <a:pt x="4588" y="7577"/>
                    <a:pt x="4752" y="7588"/>
                    <a:pt x="4916" y="7609"/>
                  </a:cubicBezTo>
                  <a:lnTo>
                    <a:pt x="4938" y="7609"/>
                  </a:lnTo>
                  <a:cubicBezTo>
                    <a:pt x="5278" y="7653"/>
                    <a:pt x="5628" y="7741"/>
                    <a:pt x="5957" y="7840"/>
                  </a:cubicBezTo>
                  <a:cubicBezTo>
                    <a:pt x="6154" y="7894"/>
                    <a:pt x="6339" y="7960"/>
                    <a:pt x="6536" y="8015"/>
                  </a:cubicBezTo>
                  <a:cubicBezTo>
                    <a:pt x="6964" y="8157"/>
                    <a:pt x="7380" y="8288"/>
                    <a:pt x="7818" y="8365"/>
                  </a:cubicBezTo>
                  <a:lnTo>
                    <a:pt x="7840" y="8365"/>
                  </a:lnTo>
                  <a:cubicBezTo>
                    <a:pt x="7862" y="8376"/>
                    <a:pt x="7884" y="8376"/>
                    <a:pt x="7906" y="8387"/>
                  </a:cubicBezTo>
                  <a:cubicBezTo>
                    <a:pt x="8124" y="8420"/>
                    <a:pt x="8354" y="8442"/>
                    <a:pt x="8573" y="8442"/>
                  </a:cubicBezTo>
                  <a:cubicBezTo>
                    <a:pt x="9033" y="8442"/>
                    <a:pt x="9482" y="8354"/>
                    <a:pt x="9876" y="8124"/>
                  </a:cubicBezTo>
                  <a:cubicBezTo>
                    <a:pt x="9898" y="8113"/>
                    <a:pt x="9931" y="8103"/>
                    <a:pt x="9952" y="8091"/>
                  </a:cubicBezTo>
                  <a:cubicBezTo>
                    <a:pt x="10489" y="7730"/>
                    <a:pt x="10763" y="7106"/>
                    <a:pt x="10905" y="6449"/>
                  </a:cubicBezTo>
                  <a:cubicBezTo>
                    <a:pt x="10675" y="6274"/>
                    <a:pt x="10500" y="6033"/>
                    <a:pt x="10402" y="5770"/>
                  </a:cubicBezTo>
                  <a:cubicBezTo>
                    <a:pt x="10205" y="5278"/>
                    <a:pt x="10227" y="4730"/>
                    <a:pt x="10303" y="4205"/>
                  </a:cubicBezTo>
                  <a:cubicBezTo>
                    <a:pt x="10303" y="4139"/>
                    <a:pt x="10314" y="4073"/>
                    <a:pt x="10325" y="4008"/>
                  </a:cubicBezTo>
                  <a:cubicBezTo>
                    <a:pt x="10412" y="3383"/>
                    <a:pt x="10478" y="2748"/>
                    <a:pt x="10489" y="2113"/>
                  </a:cubicBezTo>
                  <a:cubicBezTo>
                    <a:pt x="10193" y="1478"/>
                    <a:pt x="9898" y="855"/>
                    <a:pt x="9602" y="220"/>
                  </a:cubicBezTo>
                  <a:lnTo>
                    <a:pt x="9602" y="220"/>
                  </a:lnTo>
                  <a:cubicBezTo>
                    <a:pt x="9646" y="712"/>
                    <a:pt x="9690" y="1215"/>
                    <a:pt x="9733" y="1719"/>
                  </a:cubicBezTo>
                  <a:cubicBezTo>
                    <a:pt x="9515" y="1631"/>
                    <a:pt x="9361" y="1446"/>
                    <a:pt x="9219" y="1259"/>
                  </a:cubicBezTo>
                  <a:cubicBezTo>
                    <a:pt x="8913" y="855"/>
                    <a:pt x="8650" y="438"/>
                    <a:pt x="8409" y="1"/>
                  </a:cubicBezTo>
                  <a:close/>
                </a:path>
              </a:pathLst>
            </a:custGeom>
            <a:solidFill>
              <a:schemeClr val="dk1">
                <a:alpha val="4592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04" name="Rect 0"/>
            <p:cNvSpPr>
              <a:spLocks/>
            </p:cNvSpPr>
            <p:nvPr/>
          </p:nvSpPr>
          <p:spPr>
            <a:xfrm rot="0">
              <a:off x="7799705" y="2411095"/>
              <a:ext cx="120015" cy="219075"/>
            </a:xfrm>
            <a:custGeom>
              <a:gdLst>
                <a:gd fmla="*/ 3094 w 4152" name="TX0"/>
                <a:gd fmla="*/ 1 h 7580" name="TY0"/>
                <a:gd fmla="*/ 2442 w 4152" name="TX1"/>
                <a:gd fmla="*/ 32 h 7580" name="TY1"/>
                <a:gd fmla="*/ 1325 w 4152" name="TX2"/>
                <a:gd fmla="*/ 284 h 7580" name="TY2"/>
                <a:gd fmla="*/ 527 w 4152" name="TX3"/>
                <a:gd fmla="*/ 1620 h 7580" name="TY3"/>
                <a:gd fmla="*/ 461 w 4152" name="TX4"/>
                <a:gd fmla="*/ 3240 h 7580" name="TY4"/>
                <a:gd fmla="*/ 23 w 4152" name="TX5"/>
                <a:gd fmla="*/ 6535 h 7580" name="TY5"/>
                <a:gd fmla="*/ 274 w 4152" name="TX6"/>
                <a:gd fmla="*/ 7368 h 7580" name="TY6"/>
                <a:gd fmla="*/ 818 w 4152" name="TX7"/>
                <a:gd fmla="*/ 7578 h 7580" name="TY7"/>
                <a:gd fmla="*/ 1140 w 4152" name="TX8"/>
                <a:gd fmla="*/ 7521 h 7580" name="TY8"/>
                <a:gd fmla="*/ 1840 w 4152" name="TX9"/>
                <a:gd fmla="*/ 6951 h 7580" name="TY9"/>
                <a:gd fmla="*/ 2563 w 4152" name="TX10"/>
                <a:gd fmla="*/ 3754 h 7580" name="TY10"/>
                <a:gd fmla="*/ 3734 w 4152" name="TX11"/>
                <a:gd fmla="*/ 766 h 7580" name="TY11"/>
                <a:gd fmla="*/ 4030 w 4152" name="TX12"/>
                <a:gd fmla="*/ 218 h 7580" name="TY12"/>
                <a:gd fmla="*/ 3789 w 4152" name="TX13"/>
                <a:gd fmla="*/ 76 h 7580" name="TY13"/>
                <a:gd fmla="*/ 3094 w 4152" name="TX14"/>
                <a:gd fmla="*/ 1 h 7580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4152" h="7580">
                  <a:moveTo>
                    <a:pt x="3094" y="1"/>
                  </a:moveTo>
                  <a:cubicBezTo>
                    <a:pt x="2877" y="1"/>
                    <a:pt x="2658" y="16"/>
                    <a:pt x="2442" y="32"/>
                  </a:cubicBezTo>
                  <a:cubicBezTo>
                    <a:pt x="2059" y="54"/>
                    <a:pt x="1654" y="87"/>
                    <a:pt x="1325" y="284"/>
                  </a:cubicBezTo>
                  <a:cubicBezTo>
                    <a:pt x="855" y="547"/>
                    <a:pt x="614" y="1094"/>
                    <a:pt x="527" y="1620"/>
                  </a:cubicBezTo>
                  <a:cubicBezTo>
                    <a:pt x="449" y="2156"/>
                    <a:pt x="493" y="2703"/>
                    <a:pt x="461" y="3240"/>
                  </a:cubicBezTo>
                  <a:cubicBezTo>
                    <a:pt x="395" y="4346"/>
                    <a:pt x="1" y="5430"/>
                    <a:pt x="23" y="6535"/>
                  </a:cubicBezTo>
                  <a:cubicBezTo>
                    <a:pt x="23" y="6831"/>
                    <a:pt x="67" y="7149"/>
                    <a:pt x="274" y="7368"/>
                  </a:cubicBezTo>
                  <a:cubicBezTo>
                    <a:pt x="417" y="7510"/>
                    <a:pt x="615" y="7578"/>
                    <a:pt x="818" y="7578"/>
                  </a:cubicBezTo>
                  <a:cubicBezTo>
                    <a:pt x="927" y="7578"/>
                    <a:pt x="1036" y="7559"/>
                    <a:pt x="1140" y="7521"/>
                  </a:cubicBezTo>
                  <a:cubicBezTo>
                    <a:pt x="1424" y="7423"/>
                    <a:pt x="1665" y="7204"/>
                    <a:pt x="1840" y="6951"/>
                  </a:cubicBezTo>
                  <a:cubicBezTo>
                    <a:pt x="2497" y="6054"/>
                    <a:pt x="2497" y="4861"/>
                    <a:pt x="2563" y="3754"/>
                  </a:cubicBezTo>
                  <a:cubicBezTo>
                    <a:pt x="2629" y="2649"/>
                    <a:pt x="2836" y="1423"/>
                    <a:pt x="3734" y="766"/>
                  </a:cubicBezTo>
                  <a:cubicBezTo>
                    <a:pt x="3921" y="623"/>
                    <a:pt x="4150" y="404"/>
                    <a:pt x="4030" y="218"/>
                  </a:cubicBezTo>
                  <a:cubicBezTo>
                    <a:pt x="3975" y="131"/>
                    <a:pt x="3877" y="98"/>
                    <a:pt x="3789" y="76"/>
                  </a:cubicBezTo>
                  <a:cubicBezTo>
                    <a:pt x="3562" y="19"/>
                    <a:pt x="3329" y="1"/>
                    <a:pt x="30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05" name="Rect 0"/>
            <p:cNvSpPr>
              <a:spLocks/>
            </p:cNvSpPr>
            <p:nvPr/>
          </p:nvSpPr>
          <p:spPr>
            <a:xfrm rot="0">
              <a:off x="7893685" y="2410460"/>
              <a:ext cx="20320" cy="5080"/>
            </a:xfrm>
            <a:custGeom>
              <a:gdLst>
                <a:gd fmla="*/ 274 w 692" name="TX0"/>
                <a:gd fmla="*/ 0 h 166" name="TY0"/>
                <a:gd fmla="*/ 0 w 692" name="TX1"/>
                <a:gd fmla="*/ 44 h 166" name="TY1"/>
                <a:gd fmla="*/ 537 w 692" name="TX2"/>
                <a:gd fmla="*/ 110 h 166" name="TY2"/>
                <a:gd fmla="*/ 679 w 692" name="TX3"/>
                <a:gd fmla="*/ 165 h 166" name="TY3"/>
                <a:gd fmla="*/ 690 w 692" name="TX4"/>
                <a:gd fmla="*/ 153 h 166" name="TY4"/>
                <a:gd fmla="*/ 274 w 692" name="TX5"/>
                <a:gd fmla="*/ 0 h 166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692" h="166">
                  <a:moveTo>
                    <a:pt x="274" y="0"/>
                  </a:moveTo>
                  <a:cubicBezTo>
                    <a:pt x="187" y="0"/>
                    <a:pt x="99" y="12"/>
                    <a:pt x="0" y="44"/>
                  </a:cubicBezTo>
                  <a:cubicBezTo>
                    <a:pt x="175" y="44"/>
                    <a:pt x="362" y="66"/>
                    <a:pt x="537" y="110"/>
                  </a:cubicBezTo>
                  <a:cubicBezTo>
                    <a:pt x="581" y="121"/>
                    <a:pt x="635" y="143"/>
                    <a:pt x="679" y="165"/>
                  </a:cubicBezTo>
                  <a:cubicBezTo>
                    <a:pt x="679" y="153"/>
                    <a:pt x="690" y="153"/>
                    <a:pt x="690" y="153"/>
                  </a:cubicBezTo>
                  <a:cubicBezTo>
                    <a:pt x="581" y="44"/>
                    <a:pt x="438" y="0"/>
                    <a:pt x="274" y="0"/>
                  </a:cubicBezTo>
                  <a:close/>
                </a:path>
              </a:pathLst>
            </a:custGeom>
            <a:solidFill>
              <a:srgbClr val="A9656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06" name="Rect 0"/>
            <p:cNvSpPr>
              <a:spLocks/>
            </p:cNvSpPr>
            <p:nvPr/>
          </p:nvSpPr>
          <p:spPr>
            <a:xfrm rot="0">
              <a:off x="7816850" y="2623185"/>
              <a:ext cx="25400" cy="6985"/>
            </a:xfrm>
            <a:custGeom>
              <a:gdLst>
                <a:gd fmla="*/ 866 w 868" name="TX0"/>
                <a:gd fmla="*/ 1 h 221" name="TY0"/>
                <a:gd fmla="*/ 560 w 868" name="TX1"/>
                <a:gd fmla="*/ 154 h 221" name="TY1"/>
                <a:gd fmla="*/ 253 w 868" name="TX2"/>
                <a:gd fmla="*/ 209 h 221" name="TY2"/>
                <a:gd fmla="*/ 1 w 868" name="TX3"/>
                <a:gd fmla="*/ 176 h 221" name="TY3"/>
                <a:gd fmla="*/ 1 w 868" name="TX4"/>
                <a:gd fmla="*/ 176 h 221" name="TY4"/>
                <a:gd fmla="*/ 253 w 868" name="TX5"/>
                <a:gd fmla="*/ 219 h 221" name="TY5"/>
                <a:gd fmla="*/ 560 w 868" name="TX6"/>
                <a:gd fmla="*/ 165 h 221" name="TY6"/>
                <a:gd fmla="*/ 866 w 868" name="TX7"/>
                <a:gd fmla="*/ 12 h 221" name="TY7"/>
                <a:gd fmla="*/ 866 w 868" name="TX8"/>
                <a:gd fmla="*/ 1 h 221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868" h="221">
                  <a:moveTo>
                    <a:pt x="866" y="1"/>
                  </a:moveTo>
                  <a:cubicBezTo>
                    <a:pt x="767" y="66"/>
                    <a:pt x="669" y="121"/>
                    <a:pt x="560" y="154"/>
                  </a:cubicBezTo>
                  <a:cubicBezTo>
                    <a:pt x="461" y="198"/>
                    <a:pt x="351" y="209"/>
                    <a:pt x="253" y="209"/>
                  </a:cubicBezTo>
                  <a:cubicBezTo>
                    <a:pt x="165" y="209"/>
                    <a:pt x="78" y="198"/>
                    <a:pt x="1" y="176"/>
                  </a:cubicBezTo>
                  <a:lnTo>
                    <a:pt x="1" y="176"/>
                  </a:lnTo>
                  <a:cubicBezTo>
                    <a:pt x="78" y="209"/>
                    <a:pt x="154" y="219"/>
                    <a:pt x="253" y="219"/>
                  </a:cubicBezTo>
                  <a:cubicBezTo>
                    <a:pt x="341" y="219"/>
                    <a:pt x="439" y="209"/>
                    <a:pt x="560" y="165"/>
                  </a:cubicBezTo>
                  <a:cubicBezTo>
                    <a:pt x="669" y="132"/>
                    <a:pt x="767" y="78"/>
                    <a:pt x="866" y="12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54739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07" name="Rect 0"/>
            <p:cNvSpPr>
              <a:spLocks/>
            </p:cNvSpPr>
            <p:nvPr/>
          </p:nvSpPr>
          <p:spPr>
            <a:xfrm rot="0">
              <a:off x="7841615" y="2623185"/>
              <a:ext cx="635" cy="1270"/>
            </a:xfrm>
            <a:custGeom>
              <a:gdLst>
                <a:gd fmla="*/ 11 w 12" name="TX0"/>
                <a:gd fmla="*/ 1 h 13" name="TY0"/>
                <a:gd fmla="*/ 0 w 12" name="TX1"/>
                <a:gd fmla="*/ 12 h 13" name="TY1"/>
                <a:gd fmla="*/ 11 w 12" name="TX2"/>
                <a:gd fmla="*/ 1 h 13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12" h="13">
                  <a:moveTo>
                    <a:pt x="11" y="1"/>
                  </a:moveTo>
                  <a:cubicBezTo>
                    <a:pt x="0" y="1"/>
                    <a:pt x="0" y="12"/>
                    <a:pt x="0" y="12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rgbClr val="4C638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08" name="Rect 0"/>
            <p:cNvSpPr>
              <a:spLocks/>
            </p:cNvSpPr>
            <p:nvPr/>
          </p:nvSpPr>
          <p:spPr>
            <a:xfrm rot="0">
              <a:off x="7841615" y="2566670"/>
              <a:ext cx="29210" cy="57785"/>
            </a:xfrm>
            <a:custGeom>
              <a:gdLst>
                <a:gd fmla="*/ 985 w 987" name="TX0"/>
                <a:gd fmla="*/ 0 h 1980" name="TY0"/>
                <a:gd fmla="*/ 985 w 987" name="TX1"/>
                <a:gd fmla="*/ 0 h 1980" name="TY1"/>
                <a:gd fmla="*/ 394 w 987" name="TX2"/>
                <a:gd fmla="*/ 1562 h 1980" name="TY2"/>
                <a:gd fmla="*/ 11 w 987" name="TX3"/>
                <a:gd fmla="*/ 1968 h 1980" name="TY3"/>
                <a:gd fmla="*/ 0 w 987" name="TX4"/>
                <a:gd fmla="*/ 1979 h 1980" name="TY4"/>
                <a:gd fmla="*/ 394 w 987" name="TX5"/>
                <a:gd fmla="*/ 1574 h 1980" name="TY5"/>
                <a:gd fmla="*/ 985 w 987" name="TX6"/>
                <a:gd fmla="*/ 0 h 1980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987" h="1980">
                  <a:moveTo>
                    <a:pt x="985" y="0"/>
                  </a:moveTo>
                  <a:lnTo>
                    <a:pt x="985" y="0"/>
                  </a:lnTo>
                  <a:cubicBezTo>
                    <a:pt x="897" y="569"/>
                    <a:pt x="733" y="1103"/>
                    <a:pt x="394" y="1562"/>
                  </a:cubicBezTo>
                  <a:cubicBezTo>
                    <a:pt x="285" y="1716"/>
                    <a:pt x="153" y="1859"/>
                    <a:pt x="11" y="1968"/>
                  </a:cubicBezTo>
                  <a:lnTo>
                    <a:pt x="0" y="1979"/>
                  </a:lnTo>
                  <a:cubicBezTo>
                    <a:pt x="153" y="1869"/>
                    <a:pt x="285" y="1727"/>
                    <a:pt x="394" y="1574"/>
                  </a:cubicBezTo>
                  <a:cubicBezTo>
                    <a:pt x="733" y="1115"/>
                    <a:pt x="897" y="569"/>
                    <a:pt x="9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09" name="Rect 0"/>
            <p:cNvSpPr>
              <a:spLocks/>
            </p:cNvSpPr>
            <p:nvPr/>
          </p:nvSpPr>
          <p:spPr>
            <a:xfrm rot="0">
              <a:off x="7804150" y="2411730"/>
              <a:ext cx="109855" cy="218440"/>
            </a:xfrm>
            <a:custGeom>
              <a:gdLst>
                <a:gd fmla="*/ 3110 w 3791" name="TX0"/>
                <a:gd fmla="*/ 1 h 7568" name="TY0"/>
                <a:gd fmla="*/ 1392 w 3791" name="TX1"/>
                <a:gd fmla="*/ 1096 h 7568" name="TY1"/>
                <a:gd fmla="*/ 1972 w 3791" name="TX2"/>
                <a:gd fmla="*/ 1107 h 7568" name="TY2"/>
                <a:gd fmla="*/ 1063 w 3791" name="TX3"/>
                <a:gd fmla="*/ 2672 h 7568" name="TY3"/>
                <a:gd fmla="*/ 1490 w 3791" name="TX4"/>
                <a:gd fmla="*/ 2432 h 7568" name="TY4"/>
                <a:gd fmla="*/ 1490 w 3791" name="TX5"/>
                <a:gd fmla="*/ 2432 h 7568" name="TY5"/>
                <a:gd fmla="*/ 1227 w 3791" name="TX6"/>
                <a:gd fmla="*/ 3351 h 7568" name="TY6"/>
                <a:gd fmla="*/ 1490 w 3791" name="TX7"/>
                <a:gd fmla="*/ 5169 h 7568" name="TY7"/>
                <a:gd fmla="*/ 1840 w 3791" name="TX8"/>
                <a:gd fmla="*/ 4599 h 7568" name="TY8"/>
                <a:gd fmla="*/ 1840 w 3791" name="TX9"/>
                <a:gd fmla="*/ 4599 h 7568" name="TY9"/>
                <a:gd fmla="*/ 899 w 3791" name="TX10"/>
                <a:gd fmla="*/ 6614 h 7568" name="TY10"/>
                <a:gd fmla="*/ 144 w 3791" name="TX11"/>
                <a:gd fmla="*/ 7085 h 7568" name="TY11"/>
                <a:gd fmla="*/ 1 w 3791" name="TX12"/>
                <a:gd fmla="*/ 7063 h 7568" name="TY12"/>
                <a:gd fmla="*/ 1 w 3791" name="TX13"/>
                <a:gd fmla="*/ 7063 h 7568" name="TY13"/>
                <a:gd fmla="*/ 439 w 3791" name="TX14"/>
                <a:gd fmla="*/ 7534 h 7568" name="TY14"/>
                <a:gd fmla="*/ 691 w 3791" name="TX15"/>
                <a:gd fmla="*/ 7567 h 7568" name="TY15"/>
                <a:gd fmla="*/ 998 w 3791" name="TX16"/>
                <a:gd fmla="*/ 7512 h 7568" name="TY16"/>
                <a:gd fmla="*/ 1304 w 3791" name="TX17"/>
                <a:gd fmla="*/ 7359 h 7568" name="TY17"/>
                <a:gd fmla="*/ 1315 w 3791" name="TX18"/>
                <a:gd fmla="*/ 7348 h 7568" name="TY18"/>
                <a:gd fmla="*/ 1698 w 3791" name="TX19"/>
                <a:gd fmla="*/ 6942 h 7568" name="TY19"/>
                <a:gd fmla="*/ 2290 w 3791" name="TX20"/>
                <a:gd fmla="*/ 5377 h 7568" name="TY20"/>
                <a:gd fmla="*/ 2421 w 3791" name="TX21"/>
                <a:gd fmla="*/ 3757 h 7568" name="TY21"/>
                <a:gd fmla="*/ 2453 w 3791" name="TX22"/>
                <a:gd fmla="*/ 3307 h 7568" name="TY22"/>
                <a:gd fmla="*/ 2344 w 3791" name="TX23"/>
                <a:gd fmla="*/ 2629 h 7568" name="TY23"/>
                <a:gd fmla="*/ 2355 w 3791" name="TX24"/>
                <a:gd fmla="*/ 2399 h 7568" name="TY24"/>
                <a:gd fmla="*/ 2355 w 3791" name="TX25"/>
                <a:gd fmla="*/ 2399 h 7568" name="TY25"/>
                <a:gd fmla="*/ 1643 w 3791" name="TX26"/>
                <a:gd fmla="*/ 4041 h 7568" name="TY26"/>
                <a:gd fmla="*/ 1643 w 3791" name="TX27"/>
                <a:gd fmla="*/ 4195 h 7568" name="TY27"/>
                <a:gd fmla="*/ 1534 w 3791" name="TX28"/>
                <a:gd fmla="*/ 3307 h 7568" name="TY28"/>
                <a:gd fmla="*/ 1599 w 3791" name="TX29"/>
                <a:gd fmla="*/ 2891 h 7568" name="TY29"/>
                <a:gd fmla="*/ 2290 w 3791" name="TX30"/>
                <a:gd fmla="*/ 1808 h 7568" name="TY30"/>
                <a:gd fmla="*/ 2290 w 3791" name="TX31"/>
                <a:gd fmla="*/ 1808 h 7568" name="TY31"/>
                <a:gd fmla="*/ 1665 w 3791" name="TX32"/>
                <a:gd fmla="*/ 2125 h 7568" name="TY32"/>
                <a:gd fmla="*/ 3406 w 3791" name="TX33"/>
                <a:gd fmla="*/ 713 h 7568" name="TY33"/>
                <a:gd fmla="*/ 3264 w 3791" name="TX34"/>
                <a:gd fmla="*/ 713 h 7568" name="TY34"/>
                <a:gd fmla="*/ 2377 w 3791" name="TX35"/>
                <a:gd fmla="*/ 968 h 7568" name="TY35"/>
                <a:gd fmla="*/ 2377 w 3791" name="TX36"/>
                <a:gd fmla="*/ 968 h 7568" name="TY36"/>
                <a:gd fmla="*/ 2377 w 3791" name="TX37"/>
                <a:gd fmla="*/ 964 h 7568" name="TY37"/>
                <a:gd fmla="*/ 3701 w 3791" name="TX38"/>
                <a:gd fmla="*/ 144 h 7568" name="TY38"/>
                <a:gd fmla="*/ 3789 w 3791" name="TX39"/>
                <a:gd fmla="*/ 122 h 7568" name="TY39"/>
                <a:gd fmla="*/ 3647 w 3791" name="TX40"/>
                <a:gd fmla="*/ 67 h 7568" name="TY40"/>
                <a:gd fmla="*/ 3110 w 3791" name="TX41"/>
                <a:gd fmla="*/ 1 h 7568" name="TY4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</a:cxnLst>
              <a:rect l="l" t="t" r="r" b="b"/>
              <a:pathLst>
                <a:path w="3791" h="7568">
                  <a:moveTo>
                    <a:pt x="3110" y="1"/>
                  </a:moveTo>
                  <a:cubicBezTo>
                    <a:pt x="2453" y="166"/>
                    <a:pt x="1643" y="823"/>
                    <a:pt x="1392" y="1096"/>
                  </a:cubicBezTo>
                  <a:cubicBezTo>
                    <a:pt x="1589" y="1096"/>
                    <a:pt x="1786" y="1107"/>
                    <a:pt x="1972" y="1107"/>
                  </a:cubicBezTo>
                  <a:cubicBezTo>
                    <a:pt x="1534" y="1523"/>
                    <a:pt x="1205" y="2081"/>
                    <a:pt x="1063" y="2672"/>
                  </a:cubicBezTo>
                  <a:cubicBezTo>
                    <a:pt x="1205" y="2596"/>
                    <a:pt x="1348" y="2509"/>
                    <a:pt x="1490" y="2432"/>
                  </a:cubicBezTo>
                  <a:lnTo>
                    <a:pt x="1490" y="2432"/>
                  </a:lnTo>
                  <a:cubicBezTo>
                    <a:pt x="1358" y="2728"/>
                    <a:pt x="1271" y="3034"/>
                    <a:pt x="1227" y="3351"/>
                  </a:cubicBezTo>
                  <a:cubicBezTo>
                    <a:pt x="1140" y="3976"/>
                    <a:pt x="1227" y="4611"/>
                    <a:pt x="1490" y="5169"/>
                  </a:cubicBezTo>
                  <a:cubicBezTo>
                    <a:pt x="1611" y="4983"/>
                    <a:pt x="1720" y="4797"/>
                    <a:pt x="1840" y="4599"/>
                  </a:cubicBezTo>
                  <a:lnTo>
                    <a:pt x="1840" y="4599"/>
                  </a:lnTo>
                  <a:cubicBezTo>
                    <a:pt x="1698" y="5333"/>
                    <a:pt x="1370" y="6034"/>
                    <a:pt x="899" y="6614"/>
                  </a:cubicBezTo>
                  <a:cubicBezTo>
                    <a:pt x="702" y="6855"/>
                    <a:pt x="439" y="7085"/>
                    <a:pt x="144" y="7085"/>
                  </a:cubicBezTo>
                  <a:cubicBezTo>
                    <a:pt x="100" y="7085"/>
                    <a:pt x="45" y="7074"/>
                    <a:pt x="1" y="7063"/>
                  </a:cubicBezTo>
                  <a:lnTo>
                    <a:pt x="1" y="7063"/>
                  </a:lnTo>
                  <a:cubicBezTo>
                    <a:pt x="122" y="7282"/>
                    <a:pt x="253" y="7457"/>
                    <a:pt x="439" y="7534"/>
                  </a:cubicBezTo>
                  <a:cubicBezTo>
                    <a:pt x="516" y="7556"/>
                    <a:pt x="603" y="7567"/>
                    <a:pt x="691" y="7567"/>
                  </a:cubicBezTo>
                  <a:cubicBezTo>
                    <a:pt x="789" y="7567"/>
                    <a:pt x="899" y="7556"/>
                    <a:pt x="998" y="7512"/>
                  </a:cubicBezTo>
                  <a:cubicBezTo>
                    <a:pt x="1107" y="7479"/>
                    <a:pt x="1205" y="7424"/>
                    <a:pt x="1304" y="7359"/>
                  </a:cubicBezTo>
                  <a:cubicBezTo>
                    <a:pt x="1304" y="7359"/>
                    <a:pt x="1304" y="7348"/>
                    <a:pt x="1315" y="7348"/>
                  </a:cubicBezTo>
                  <a:cubicBezTo>
                    <a:pt x="1457" y="7239"/>
                    <a:pt x="1589" y="7096"/>
                    <a:pt x="1698" y="6942"/>
                  </a:cubicBezTo>
                  <a:cubicBezTo>
                    <a:pt x="2037" y="6483"/>
                    <a:pt x="2202" y="5947"/>
                    <a:pt x="2290" y="5377"/>
                  </a:cubicBezTo>
                  <a:cubicBezTo>
                    <a:pt x="2366" y="4852"/>
                    <a:pt x="2388" y="4293"/>
                    <a:pt x="2421" y="3757"/>
                  </a:cubicBezTo>
                  <a:cubicBezTo>
                    <a:pt x="2421" y="3614"/>
                    <a:pt x="2443" y="3461"/>
                    <a:pt x="2453" y="3307"/>
                  </a:cubicBezTo>
                  <a:cubicBezTo>
                    <a:pt x="2388" y="3089"/>
                    <a:pt x="2344" y="2859"/>
                    <a:pt x="2344" y="2629"/>
                  </a:cubicBezTo>
                  <a:cubicBezTo>
                    <a:pt x="2344" y="2552"/>
                    <a:pt x="2355" y="2475"/>
                    <a:pt x="2355" y="2399"/>
                  </a:cubicBezTo>
                  <a:lnTo>
                    <a:pt x="2355" y="2399"/>
                  </a:lnTo>
                  <a:cubicBezTo>
                    <a:pt x="1928" y="2848"/>
                    <a:pt x="1643" y="3417"/>
                    <a:pt x="1643" y="4041"/>
                  </a:cubicBezTo>
                  <a:lnTo>
                    <a:pt x="1643" y="4195"/>
                  </a:lnTo>
                  <a:cubicBezTo>
                    <a:pt x="1621" y="3866"/>
                    <a:pt x="1523" y="3604"/>
                    <a:pt x="1534" y="3307"/>
                  </a:cubicBezTo>
                  <a:cubicBezTo>
                    <a:pt x="1534" y="3176"/>
                    <a:pt x="1545" y="3045"/>
                    <a:pt x="1599" y="2891"/>
                  </a:cubicBezTo>
                  <a:cubicBezTo>
                    <a:pt x="1731" y="2497"/>
                    <a:pt x="2015" y="2115"/>
                    <a:pt x="2290" y="1808"/>
                  </a:cubicBezTo>
                  <a:lnTo>
                    <a:pt x="2290" y="1808"/>
                  </a:lnTo>
                  <a:cubicBezTo>
                    <a:pt x="2081" y="1917"/>
                    <a:pt x="1874" y="2016"/>
                    <a:pt x="1665" y="2125"/>
                  </a:cubicBezTo>
                  <a:cubicBezTo>
                    <a:pt x="1961" y="1424"/>
                    <a:pt x="2716" y="1042"/>
                    <a:pt x="3406" y="713"/>
                  </a:cubicBezTo>
                  <a:lnTo>
                    <a:pt x="3264" y="713"/>
                  </a:lnTo>
                  <a:cubicBezTo>
                    <a:pt x="2951" y="713"/>
                    <a:pt x="2638" y="798"/>
                    <a:pt x="2377" y="968"/>
                  </a:cubicBezTo>
                  <a:lnTo>
                    <a:pt x="2377" y="968"/>
                  </a:lnTo>
                  <a:lnTo>
                    <a:pt x="2377" y="964"/>
                  </a:lnTo>
                  <a:cubicBezTo>
                    <a:pt x="2738" y="604"/>
                    <a:pt x="3209" y="297"/>
                    <a:pt x="3701" y="144"/>
                  </a:cubicBezTo>
                  <a:cubicBezTo>
                    <a:pt x="3735" y="132"/>
                    <a:pt x="3757" y="122"/>
                    <a:pt x="3789" y="122"/>
                  </a:cubicBezTo>
                  <a:cubicBezTo>
                    <a:pt x="3745" y="100"/>
                    <a:pt x="3691" y="78"/>
                    <a:pt x="3647" y="67"/>
                  </a:cubicBezTo>
                  <a:cubicBezTo>
                    <a:pt x="3472" y="23"/>
                    <a:pt x="3285" y="1"/>
                    <a:pt x="3110" y="1"/>
                  </a:cubicBezTo>
                  <a:close/>
                </a:path>
              </a:pathLst>
            </a:custGeom>
            <a:solidFill>
              <a:schemeClr val="dk1">
                <a:alpha val="4592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10" name="Rect 0"/>
            <p:cNvSpPr>
              <a:spLocks/>
            </p:cNvSpPr>
            <p:nvPr/>
          </p:nvSpPr>
          <p:spPr>
            <a:xfrm rot="0">
              <a:off x="8080375" y="2394585"/>
              <a:ext cx="138430" cy="264160"/>
            </a:xfrm>
            <a:custGeom>
              <a:gdLst>
                <a:gd fmla="*/ 1532 w 4787" name="TX0"/>
                <a:gd fmla="*/ 0 h 9155" name="TY0"/>
                <a:gd fmla="*/ 1 w 4787" name="TX1"/>
                <a:gd fmla="*/ 449 h 9155" name="TY1"/>
                <a:gd fmla="*/ 2015 w 4787" name="TX2"/>
                <a:gd fmla="*/ 3416 h 9155" name="TY2"/>
                <a:gd fmla="*/ 1950 w 4787" name="TX3"/>
                <a:gd fmla="*/ 6482 h 9155" name="TY3"/>
                <a:gd fmla="*/ 1928 w 4787" name="TX4"/>
                <a:gd fmla="*/ 6679 h 9155" name="TY4"/>
                <a:gd fmla="*/ 2027 w 4787" name="TX5"/>
                <a:gd fmla="*/ 8244 h 9155" name="TY5"/>
                <a:gd fmla="*/ 3198 w 4787" name="TX6"/>
                <a:gd fmla="*/ 9153 h 9155" name="TY6"/>
                <a:gd fmla="*/ 3220 w 4787" name="TX7"/>
                <a:gd fmla="*/ 9153 h 9155" name="TY7"/>
                <a:gd fmla="*/ 4337 w 4787" name="TX8"/>
                <a:gd fmla="*/ 8419 h 9155" name="TY8"/>
                <a:gd fmla="*/ 4698 w 4787" name="TX9"/>
                <a:gd fmla="*/ 7051 h 9155" name="TY9"/>
                <a:gd fmla="*/ 4589 w 4787" name="TX10"/>
                <a:gd fmla="*/ 4051 h 9155" name="TY10"/>
                <a:gd fmla="*/ 3844 w 4787" name="TX11"/>
                <a:gd fmla="*/ 1423 h 9155" name="TY11"/>
                <a:gd fmla="*/ 2136 w 4787" name="TX12"/>
                <a:gd fmla="*/ 54 h 9155" name="TY12"/>
                <a:gd fmla="*/ 1532 w 4787" name="TX13"/>
                <a:gd fmla="*/ 0 h 9155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4787" h="9155">
                  <a:moveTo>
                    <a:pt x="1532" y="0"/>
                  </a:moveTo>
                  <a:cubicBezTo>
                    <a:pt x="989" y="0"/>
                    <a:pt x="457" y="137"/>
                    <a:pt x="1" y="449"/>
                  </a:cubicBezTo>
                  <a:cubicBezTo>
                    <a:pt x="1052" y="1084"/>
                    <a:pt x="1796" y="2212"/>
                    <a:pt x="2015" y="3416"/>
                  </a:cubicBezTo>
                  <a:cubicBezTo>
                    <a:pt x="2202" y="4434"/>
                    <a:pt x="2081" y="5463"/>
                    <a:pt x="1950" y="6482"/>
                  </a:cubicBezTo>
                  <a:cubicBezTo>
                    <a:pt x="1939" y="6547"/>
                    <a:pt x="1928" y="6613"/>
                    <a:pt x="1928" y="6679"/>
                  </a:cubicBezTo>
                  <a:cubicBezTo>
                    <a:pt x="1852" y="7204"/>
                    <a:pt x="1830" y="7752"/>
                    <a:pt x="2027" y="8244"/>
                  </a:cubicBezTo>
                  <a:cubicBezTo>
                    <a:pt x="2212" y="8726"/>
                    <a:pt x="2672" y="9153"/>
                    <a:pt x="3198" y="9153"/>
                  </a:cubicBezTo>
                  <a:cubicBezTo>
                    <a:pt x="3205" y="9153"/>
                    <a:pt x="3213" y="9153"/>
                    <a:pt x="3220" y="9153"/>
                  </a:cubicBezTo>
                  <a:cubicBezTo>
                    <a:pt x="3683" y="9153"/>
                    <a:pt x="4111" y="8829"/>
                    <a:pt x="4337" y="8419"/>
                  </a:cubicBezTo>
                  <a:cubicBezTo>
                    <a:pt x="4577" y="8003"/>
                    <a:pt x="4654" y="7521"/>
                    <a:pt x="4698" y="7051"/>
                  </a:cubicBezTo>
                  <a:cubicBezTo>
                    <a:pt x="4786" y="6044"/>
                    <a:pt x="4720" y="5047"/>
                    <a:pt x="4589" y="4051"/>
                  </a:cubicBezTo>
                  <a:cubicBezTo>
                    <a:pt x="4479" y="3120"/>
                    <a:pt x="4370" y="2234"/>
                    <a:pt x="3844" y="1423"/>
                  </a:cubicBezTo>
                  <a:cubicBezTo>
                    <a:pt x="3395" y="745"/>
                    <a:pt x="2957" y="197"/>
                    <a:pt x="2136" y="54"/>
                  </a:cubicBezTo>
                  <a:cubicBezTo>
                    <a:pt x="1935" y="19"/>
                    <a:pt x="1733" y="0"/>
                    <a:pt x="15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11" name="Rect 0"/>
            <p:cNvSpPr>
              <a:spLocks/>
            </p:cNvSpPr>
            <p:nvPr/>
          </p:nvSpPr>
          <p:spPr>
            <a:xfrm rot="0">
              <a:off x="8205470" y="2571115"/>
              <a:ext cx="12065" cy="67310"/>
            </a:xfrm>
            <a:custGeom>
              <a:gdLst>
                <a:gd fmla="*/ 395 w 396" name="TX0"/>
                <a:gd fmla="*/ 0 h 2309" name="TY0"/>
                <a:gd fmla="*/ 362 w 396" name="TX1"/>
                <a:gd fmla="*/ 939 h 2309" name="TY1"/>
                <a:gd fmla="*/ 1 w 396" name="TX2"/>
                <a:gd fmla="*/ 2307 h 2309" name="TY2"/>
                <a:gd fmla="*/ 34 w 396" name="TX3"/>
                <a:gd fmla="*/ 2307 h 2309" name="TY3"/>
                <a:gd fmla="*/ 362 w 396" name="TX4"/>
                <a:gd fmla="*/ 972 h 2309" name="TY4"/>
                <a:gd fmla="*/ 395 w 396" name="TX5"/>
                <a:gd fmla="*/ 0 h 2309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396" h="2309">
                  <a:moveTo>
                    <a:pt x="395" y="0"/>
                  </a:moveTo>
                  <a:cubicBezTo>
                    <a:pt x="395" y="316"/>
                    <a:pt x="384" y="622"/>
                    <a:pt x="362" y="939"/>
                  </a:cubicBezTo>
                  <a:cubicBezTo>
                    <a:pt x="318" y="1409"/>
                    <a:pt x="241" y="1891"/>
                    <a:pt x="1" y="2307"/>
                  </a:cubicBezTo>
                  <a:lnTo>
                    <a:pt x="34" y="2307"/>
                  </a:lnTo>
                  <a:cubicBezTo>
                    <a:pt x="253" y="1903"/>
                    <a:pt x="318" y="1431"/>
                    <a:pt x="362" y="972"/>
                  </a:cubicBezTo>
                  <a:cubicBezTo>
                    <a:pt x="384" y="644"/>
                    <a:pt x="395" y="328"/>
                    <a:pt x="395" y="0"/>
                  </a:cubicBezTo>
                  <a:close/>
                </a:path>
              </a:pathLst>
            </a:custGeom>
            <a:solidFill>
              <a:srgbClr val="4A2E2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12" name="Rect 0"/>
            <p:cNvSpPr>
              <a:spLocks/>
            </p:cNvSpPr>
            <p:nvPr/>
          </p:nvSpPr>
          <p:spPr>
            <a:xfrm rot="0">
              <a:off x="8176895" y="2637155"/>
              <a:ext cx="29845" cy="21590"/>
            </a:xfrm>
            <a:custGeom>
              <a:gdLst>
                <a:gd fmla="*/ 986 w 1020" name="TX0"/>
                <a:gd fmla="*/ 0 h 736" name="TY0"/>
                <a:gd fmla="*/ 0 w 1020" name="TX1"/>
                <a:gd fmla="*/ 734 h 736" name="TY1"/>
                <a:gd fmla="*/ 77 w 1020" name="TX2"/>
                <a:gd fmla="*/ 734 h 736" name="TY2"/>
                <a:gd fmla="*/ 986 w 1020" name="TX3"/>
                <a:gd fmla="*/ 34 h 736" name="TY3"/>
                <a:gd fmla="*/ 1019 w 1020" name="TX4"/>
                <a:gd fmla="*/ 0 h 736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020" h="736">
                  <a:moveTo>
                    <a:pt x="986" y="0"/>
                  </a:moveTo>
                  <a:cubicBezTo>
                    <a:pt x="778" y="373"/>
                    <a:pt x="406" y="679"/>
                    <a:pt x="0" y="734"/>
                  </a:cubicBezTo>
                  <a:lnTo>
                    <a:pt x="77" y="734"/>
                  </a:lnTo>
                  <a:cubicBezTo>
                    <a:pt x="449" y="734"/>
                    <a:pt x="832" y="318"/>
                    <a:pt x="986" y="34"/>
                  </a:cubicBezTo>
                  <a:lnTo>
                    <a:pt x="10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13" name="Rect 0"/>
            <p:cNvSpPr>
              <a:spLocks/>
            </p:cNvSpPr>
            <p:nvPr/>
          </p:nvSpPr>
          <p:spPr>
            <a:xfrm rot="0">
              <a:off x="8081010" y="2395855"/>
              <a:ext cx="135890" cy="263525"/>
            </a:xfrm>
            <a:custGeom>
              <a:gdLst>
                <a:gd fmla="*/ 1541 w 4698" name="TX0"/>
                <a:gd fmla="*/ 1069 h 9123" name="TY0"/>
                <a:gd fmla="*/ 1522 w 4698" name="TX1"/>
                <a:gd fmla="*/ 1074 h 9123" name="TY1"/>
                <a:gd fmla="*/ 1541 w 4698" name="TX2"/>
                <a:gd fmla="*/ 1069 h 9123" name="TY2"/>
                <a:gd fmla="*/ 1500 w 4698" name="TX4"/>
                <a:gd fmla="*/ 1 h 9123" name="TY4"/>
                <a:gd fmla="*/ 0 w 4698" name="TX5"/>
                <a:gd fmla="*/ 428 h 9123" name="TY5"/>
                <a:gd fmla="*/ 591 w 4698" name="TX6"/>
                <a:gd fmla="*/ 329 h 9123" name="TY6"/>
                <a:gd fmla="*/ 668 w 4698" name="TX7"/>
                <a:gd fmla="*/ 329 h 9123" name="TY7"/>
                <a:gd fmla="*/ 1051 w 4698" name="TX8"/>
                <a:gd fmla="*/ 362 h 9123" name="TY8"/>
                <a:gd fmla="*/ 1445 w 4698" name="TX9"/>
                <a:gd fmla="*/ 406 h 9123" name="TY9"/>
                <a:gd fmla="*/ 1631 w 4698" name="TX10"/>
                <a:gd fmla="*/ 384 h 9123" name="TY10"/>
                <a:gd fmla="*/ 1631 w 4698" name="TX11"/>
                <a:gd fmla="*/ 384 h 9123" name="TY11"/>
                <a:gd fmla="*/ 1029 w 4698" name="TX12"/>
                <a:gd fmla="*/ 570 h 9123" name="TY12"/>
                <a:gd fmla="*/ 1215 w 4698" name="TX13"/>
                <a:gd fmla="*/ 559 h 9123" name="TY13"/>
                <a:gd fmla="*/ 2431 w 4698" name="TX14"/>
                <a:gd fmla="*/ 1052 h 9123" name="TY14"/>
                <a:gd fmla="*/ 2037 w 4698" name="TX15"/>
                <a:gd fmla="*/ 1008 h 9123" name="TY15"/>
                <a:gd fmla="*/ 1541 w 4698" name="TX16"/>
                <a:gd fmla="*/ 1069 h 9123" name="TY16"/>
                <a:gd fmla="*/ 1541 w 4698" name="TX17"/>
                <a:gd fmla="*/ 1069 h 9123" name="TY17"/>
                <a:gd fmla="*/ 1621 w 4698" name="TX18"/>
                <a:gd fmla="*/ 1063 h 9123" name="TY18"/>
                <a:gd fmla="*/ 3044 w 4698" name="TX19"/>
                <a:gd fmla="*/ 2267 h 9123" name="TY19"/>
                <a:gd fmla="*/ 2397 w 4698" name="TX20"/>
                <a:gd fmla="*/ 2037 h 9123" name="TY20"/>
                <a:gd fmla="*/ 2397 w 4698" name="TX21"/>
                <a:gd fmla="*/ 2037 h 9123" name="TY21"/>
                <a:gd fmla="*/ 2737 w 4698" name="TX22"/>
                <a:gd fmla="*/ 2399 h 9123" name="TY22"/>
                <a:gd fmla="*/ 3110 w 4698" name="TX23"/>
                <a:gd fmla="*/ 3198 h 9123" name="TY23"/>
                <a:gd fmla="*/ 2715 w 4698" name="TX24"/>
                <a:gd fmla="*/ 3056 h 9123" name="TY24"/>
                <a:gd fmla="*/ 2715 w 4698" name="TX25"/>
                <a:gd fmla="*/ 3056 h 9123" name="TY25"/>
                <a:gd fmla="*/ 2989 w 4698" name="TX26"/>
                <a:gd fmla="*/ 3789 h 9123" name="TY26"/>
                <a:gd fmla="*/ 3000 w 4698" name="TX27"/>
                <a:gd fmla="*/ 4139 h 9123" name="TY27"/>
                <a:gd fmla="*/ 2978 w 4698" name="TX28"/>
                <a:gd fmla="*/ 4402 h 9123" name="TY28"/>
                <a:gd fmla="*/ 2168 w 4698" name="TX29"/>
                <a:gd fmla="*/ 3723 h 9123" name="TY29"/>
                <a:gd fmla="*/ 2168 w 4698" name="TX30"/>
                <a:gd fmla="*/ 3723 h 9123" name="TY30"/>
                <a:gd fmla="*/ 2354 w 4698" name="TX31"/>
                <a:gd fmla="*/ 5125 h 9123" name="TY31"/>
                <a:gd fmla="*/ 2354 w 4698" name="TX32"/>
                <a:gd fmla="*/ 5146 h 9123" name="TY32"/>
                <a:gd fmla="*/ 2091 w 4698" name="TX33"/>
                <a:gd fmla="*/ 4599 h 9123" name="TY33"/>
                <a:gd fmla="*/ 2091 w 4698" name="TX34"/>
                <a:gd fmla="*/ 4599 h 9123" name="TY34"/>
                <a:gd fmla="*/ 2135 w 4698" name="TX35"/>
                <a:gd fmla="*/ 6121 h 9123" name="TY35"/>
                <a:gd fmla="*/ 2694 w 4698" name="TX36"/>
                <a:gd fmla="*/ 4862 h 9123" name="TY36"/>
                <a:gd fmla="*/ 3000 w 4698" name="TX37"/>
                <a:gd fmla="*/ 5421 h 9123" name="TY37"/>
                <a:gd fmla="*/ 3263 w 4698" name="TX38"/>
                <a:gd fmla="*/ 4216 h 9123" name="TY38"/>
                <a:gd fmla="*/ 3964 w 4698" name="TX39"/>
                <a:gd fmla="*/ 6428 h 9123" name="TY39"/>
                <a:gd fmla="*/ 3876 w 4698" name="TX40"/>
                <a:gd fmla="*/ 7862 h 9123" name="TY40"/>
                <a:gd fmla="*/ 3120 w 4698" name="TX41"/>
                <a:gd fmla="*/ 9044 h 9123" name="TY41"/>
                <a:gd fmla="*/ 3317 w 4698" name="TX42"/>
                <a:gd fmla="*/ 9121 h 9123" name="TY42"/>
                <a:gd fmla="*/ 4303 w 4698" name="TX43"/>
                <a:gd fmla="*/ 8387 h 9123" name="TY43"/>
                <a:gd fmla="*/ 4664 w 4698" name="TX44"/>
                <a:gd fmla="*/ 7019 h 9123" name="TY44"/>
                <a:gd fmla="*/ 4697 w 4698" name="TX45"/>
                <a:gd fmla="*/ 6078 h 9123" name="TY45"/>
                <a:gd fmla="*/ 4555 w 4698" name="TX46"/>
                <a:gd fmla="*/ 4052 h 9123" name="TY46"/>
                <a:gd fmla="*/ 3810 w 4698" name="TX47"/>
                <a:gd fmla="*/ 1424 h 9123" name="TY47"/>
                <a:gd fmla="*/ 2102 w 4698" name="TX48"/>
                <a:gd fmla="*/ 56 h 9123" name="TY48"/>
                <a:gd fmla="*/ 1500 w 4698" name="TX49"/>
                <a:gd fmla="*/ 1 h 9123" name="TY4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</a:cxnLst>
              <a:rect l="l" t="t" r="r" b="b"/>
              <a:pathLst>
                <a:path w="4698" h="9123">
                  <a:moveTo>
                    <a:pt x="1541" y="1069"/>
                  </a:moveTo>
                  <a:cubicBezTo>
                    <a:pt x="1534" y="1070"/>
                    <a:pt x="1528" y="1072"/>
                    <a:pt x="1522" y="1074"/>
                  </a:cubicBezTo>
                  <a:cubicBezTo>
                    <a:pt x="1528" y="1072"/>
                    <a:pt x="1534" y="1070"/>
                    <a:pt x="1541" y="1069"/>
                  </a:cubicBezTo>
                  <a:close/>
                  <a:moveTo>
                    <a:pt x="1500" y="1"/>
                  </a:moveTo>
                  <a:cubicBezTo>
                    <a:pt x="974" y="1"/>
                    <a:pt x="449" y="132"/>
                    <a:pt x="0" y="428"/>
                  </a:cubicBezTo>
                  <a:cubicBezTo>
                    <a:pt x="197" y="384"/>
                    <a:pt x="394" y="351"/>
                    <a:pt x="591" y="329"/>
                  </a:cubicBezTo>
                  <a:lnTo>
                    <a:pt x="668" y="329"/>
                  </a:lnTo>
                  <a:cubicBezTo>
                    <a:pt x="777" y="329"/>
                    <a:pt x="920" y="351"/>
                    <a:pt x="1051" y="362"/>
                  </a:cubicBezTo>
                  <a:cubicBezTo>
                    <a:pt x="1193" y="384"/>
                    <a:pt x="1324" y="406"/>
                    <a:pt x="1445" y="406"/>
                  </a:cubicBezTo>
                  <a:cubicBezTo>
                    <a:pt x="1511" y="406"/>
                    <a:pt x="1577" y="395"/>
                    <a:pt x="1631" y="384"/>
                  </a:cubicBezTo>
                  <a:lnTo>
                    <a:pt x="1631" y="384"/>
                  </a:lnTo>
                  <a:cubicBezTo>
                    <a:pt x="1423" y="439"/>
                    <a:pt x="1226" y="504"/>
                    <a:pt x="1029" y="570"/>
                  </a:cubicBezTo>
                  <a:cubicBezTo>
                    <a:pt x="1084" y="559"/>
                    <a:pt x="1149" y="559"/>
                    <a:pt x="1215" y="559"/>
                  </a:cubicBezTo>
                  <a:cubicBezTo>
                    <a:pt x="1664" y="559"/>
                    <a:pt x="2113" y="735"/>
                    <a:pt x="2431" y="1052"/>
                  </a:cubicBezTo>
                  <a:cubicBezTo>
                    <a:pt x="2299" y="1019"/>
                    <a:pt x="2168" y="1008"/>
                    <a:pt x="2037" y="1008"/>
                  </a:cubicBezTo>
                  <a:cubicBezTo>
                    <a:pt x="1868" y="1008"/>
                    <a:pt x="1700" y="1028"/>
                    <a:pt x="1541" y="1069"/>
                  </a:cubicBezTo>
                  <a:lnTo>
                    <a:pt x="1541" y="1069"/>
                  </a:lnTo>
                  <a:cubicBezTo>
                    <a:pt x="1567" y="1063"/>
                    <a:pt x="1594" y="1063"/>
                    <a:pt x="1621" y="1063"/>
                  </a:cubicBezTo>
                  <a:cubicBezTo>
                    <a:pt x="2135" y="1063"/>
                    <a:pt x="2835" y="1939"/>
                    <a:pt x="3044" y="2267"/>
                  </a:cubicBezTo>
                  <a:cubicBezTo>
                    <a:pt x="2825" y="2190"/>
                    <a:pt x="2616" y="2114"/>
                    <a:pt x="2397" y="2037"/>
                  </a:cubicBezTo>
                  <a:lnTo>
                    <a:pt x="2397" y="2037"/>
                  </a:lnTo>
                  <a:cubicBezTo>
                    <a:pt x="2529" y="2146"/>
                    <a:pt x="2638" y="2267"/>
                    <a:pt x="2737" y="2399"/>
                  </a:cubicBezTo>
                  <a:cubicBezTo>
                    <a:pt x="2912" y="2640"/>
                    <a:pt x="3044" y="2902"/>
                    <a:pt x="3110" y="3198"/>
                  </a:cubicBezTo>
                  <a:cubicBezTo>
                    <a:pt x="2967" y="3176"/>
                    <a:pt x="2835" y="3121"/>
                    <a:pt x="2715" y="3056"/>
                  </a:cubicBezTo>
                  <a:lnTo>
                    <a:pt x="2715" y="3056"/>
                  </a:lnTo>
                  <a:cubicBezTo>
                    <a:pt x="2857" y="3275"/>
                    <a:pt x="2956" y="3537"/>
                    <a:pt x="2989" y="3789"/>
                  </a:cubicBezTo>
                  <a:cubicBezTo>
                    <a:pt x="2989" y="3811"/>
                    <a:pt x="3000" y="3986"/>
                    <a:pt x="3000" y="4139"/>
                  </a:cubicBezTo>
                  <a:cubicBezTo>
                    <a:pt x="3000" y="4282"/>
                    <a:pt x="2989" y="4402"/>
                    <a:pt x="2978" y="4402"/>
                  </a:cubicBezTo>
                  <a:cubicBezTo>
                    <a:pt x="2672" y="4238"/>
                    <a:pt x="2397" y="3997"/>
                    <a:pt x="2168" y="3723"/>
                  </a:cubicBezTo>
                  <a:lnTo>
                    <a:pt x="2168" y="3723"/>
                  </a:lnTo>
                  <a:cubicBezTo>
                    <a:pt x="2288" y="4183"/>
                    <a:pt x="2354" y="4654"/>
                    <a:pt x="2354" y="5125"/>
                  </a:cubicBezTo>
                  <a:lnTo>
                    <a:pt x="2354" y="5146"/>
                  </a:lnTo>
                  <a:cubicBezTo>
                    <a:pt x="2266" y="4971"/>
                    <a:pt x="2178" y="4786"/>
                    <a:pt x="2091" y="4599"/>
                  </a:cubicBezTo>
                  <a:lnTo>
                    <a:pt x="2091" y="4599"/>
                  </a:lnTo>
                  <a:cubicBezTo>
                    <a:pt x="2113" y="5114"/>
                    <a:pt x="2113" y="5618"/>
                    <a:pt x="2135" y="6121"/>
                  </a:cubicBezTo>
                  <a:cubicBezTo>
                    <a:pt x="2376" y="5727"/>
                    <a:pt x="2562" y="5311"/>
                    <a:pt x="2694" y="4862"/>
                  </a:cubicBezTo>
                  <a:cubicBezTo>
                    <a:pt x="2748" y="5070"/>
                    <a:pt x="2857" y="5256"/>
                    <a:pt x="3000" y="5421"/>
                  </a:cubicBezTo>
                  <a:cubicBezTo>
                    <a:pt x="3120" y="5026"/>
                    <a:pt x="3219" y="4621"/>
                    <a:pt x="3263" y="4216"/>
                  </a:cubicBezTo>
                  <a:cubicBezTo>
                    <a:pt x="3788" y="4807"/>
                    <a:pt x="3908" y="5650"/>
                    <a:pt x="3964" y="6428"/>
                  </a:cubicBezTo>
                  <a:cubicBezTo>
                    <a:pt x="3985" y="6910"/>
                    <a:pt x="3985" y="7402"/>
                    <a:pt x="3876" y="7862"/>
                  </a:cubicBezTo>
                  <a:cubicBezTo>
                    <a:pt x="3755" y="8333"/>
                    <a:pt x="3504" y="8738"/>
                    <a:pt x="3120" y="9044"/>
                  </a:cubicBezTo>
                  <a:cubicBezTo>
                    <a:pt x="3186" y="9077"/>
                    <a:pt x="3251" y="9110"/>
                    <a:pt x="3317" y="9121"/>
                  </a:cubicBezTo>
                  <a:cubicBezTo>
                    <a:pt x="3723" y="9066"/>
                    <a:pt x="4095" y="8760"/>
                    <a:pt x="4303" y="8387"/>
                  </a:cubicBezTo>
                  <a:cubicBezTo>
                    <a:pt x="4543" y="7971"/>
                    <a:pt x="4620" y="7489"/>
                    <a:pt x="4664" y="7019"/>
                  </a:cubicBezTo>
                  <a:cubicBezTo>
                    <a:pt x="4686" y="6701"/>
                    <a:pt x="4697" y="6395"/>
                    <a:pt x="4697" y="6078"/>
                  </a:cubicBezTo>
                  <a:cubicBezTo>
                    <a:pt x="4697" y="5399"/>
                    <a:pt x="4642" y="4730"/>
                    <a:pt x="4555" y="4052"/>
                  </a:cubicBezTo>
                  <a:cubicBezTo>
                    <a:pt x="4445" y="3121"/>
                    <a:pt x="4336" y="2234"/>
                    <a:pt x="3810" y="1424"/>
                  </a:cubicBezTo>
                  <a:cubicBezTo>
                    <a:pt x="3361" y="756"/>
                    <a:pt x="2923" y="198"/>
                    <a:pt x="2102" y="56"/>
                  </a:cubicBezTo>
                  <a:cubicBezTo>
                    <a:pt x="1894" y="22"/>
                    <a:pt x="1697" y="1"/>
                    <a:pt x="1500" y="1"/>
                  </a:cubicBezTo>
                  <a:close/>
                </a:path>
              </a:pathLst>
            </a:custGeom>
            <a:solidFill>
              <a:schemeClr val="dk1">
                <a:alpha val="4592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14" name="Rect 0"/>
            <p:cNvSpPr>
              <a:spLocks/>
            </p:cNvSpPr>
            <p:nvPr/>
          </p:nvSpPr>
          <p:spPr>
            <a:xfrm rot="0">
              <a:off x="7845425" y="2388870"/>
              <a:ext cx="326390" cy="155575"/>
            </a:xfrm>
            <a:custGeom>
              <a:gdLst>
                <a:gd fmla="*/ 9818 w 11298" name="TX0"/>
                <a:gd fmla="*/ 613 h 5377" name="TY0"/>
                <a:gd fmla="*/ 9789 w 11298" name="TX1"/>
                <a:gd fmla="*/ 621 h 5377" name="TY1"/>
                <a:gd fmla="*/ 9789 w 11298" name="TX2"/>
                <a:gd fmla="*/ 621 h 5377" name="TY2"/>
                <a:gd fmla="*/ 9818 w 11298" name="TX3"/>
                <a:gd fmla="*/ 613 h 5377" name="TY3"/>
                <a:gd fmla="*/ 203 w 11298" name="TX5"/>
                <a:gd fmla="*/ 4948 h 5377" name="TY5"/>
                <a:gd fmla="*/ 205 w 11298" name="TX6"/>
                <a:gd fmla="*/ 4971 h 5377" name="TY6"/>
                <a:gd fmla="*/ 203 w 11298" name="TX7"/>
                <a:gd fmla="*/ 4948 h 5377" name="TY7"/>
                <a:gd fmla="*/ 8460 w 11298" name="TX9"/>
                <a:gd fmla="*/ 0 h 5377" name="TY9"/>
                <a:gd fmla="*/ 8460 w 11298" name="TX10"/>
                <a:gd fmla="*/ 0 h 5377" name="TY10"/>
                <a:gd fmla="*/ 7443 w 11298" name="TX11"/>
                <a:gd fmla="*/ 339 h 5377" name="TY11"/>
                <a:gd fmla="*/ 5856 w 11298" name="TX12"/>
                <a:gd fmla="*/ 695 h 5377" name="TY12"/>
                <a:gd fmla="*/ 5581 w 11298" name="TX13"/>
                <a:gd fmla="*/ 679 h 5377" name="TY13"/>
                <a:gd fmla="*/ 4530 w 11298" name="TX14"/>
                <a:gd fmla="*/ 405 h 5377" name="TY14"/>
                <a:gd fmla="*/ 3687 w 11298" name="TX15"/>
                <a:gd fmla="*/ 66 h 5377" name="TY15"/>
                <a:gd fmla="*/ 3687 w 11298" name="TX16"/>
                <a:gd fmla="*/ 66 h 5377" name="TY16"/>
                <a:gd fmla="*/ 4322 w 11298" name="TX17"/>
                <a:gd fmla="*/ 613 h 5377" name="TY17"/>
                <a:gd fmla="*/ 3232 w 11298" name="TX18"/>
                <a:gd fmla="*/ 394 h 5377" name="TY18"/>
                <a:gd fmla="*/ 2329 w 11298" name="TX19"/>
                <a:gd fmla="*/ 548 h 5377" name="TY19"/>
                <a:gd fmla="*/ 3238 w 11298" name="TX20"/>
                <a:gd fmla="*/ 745 h 5377" name="TY20"/>
                <a:gd fmla="*/ 928 w 11298" name="TX21"/>
                <a:gd fmla="*/ 1752 h 5377" name="TY21"/>
                <a:gd fmla="*/ 1829 w 11298" name="TX22"/>
                <a:gd fmla="*/ 1483 h 5377" name="TY22"/>
                <a:gd fmla="*/ 1968 w 11298" name="TX23"/>
                <a:gd fmla="*/ 1489 h 5377" name="TY23"/>
                <a:gd fmla="*/ 227 w 11298" name="TX24"/>
                <a:gd fmla="*/ 2901 h 5377" name="TY24"/>
                <a:gd fmla="*/ 852 w 11298" name="TX25"/>
                <a:gd fmla="*/ 2584 h 5377" name="TY25"/>
                <a:gd fmla="*/ 852 w 11298" name="TX26"/>
                <a:gd fmla="*/ 2584 h 5377" name="TY26"/>
                <a:gd fmla="*/ 161 w 11298" name="TX27"/>
                <a:gd fmla="*/ 3667 h 5377" name="TY27"/>
                <a:gd fmla="*/ 203 w 11298" name="TX28"/>
                <a:gd fmla="*/ 4948 h 5377" name="TY28"/>
                <a:gd fmla="*/ 203 w 11298" name="TX29"/>
                <a:gd fmla="*/ 4948 h 5377" name="TY29"/>
                <a:gd fmla="*/ 917 w 11298" name="TX30"/>
                <a:gd fmla="*/ 3175 h 5377" name="TY30"/>
                <a:gd fmla="*/ 917 w 11298" name="TX31"/>
                <a:gd fmla="*/ 3175 h 5377" name="TY31"/>
                <a:gd fmla="*/ 1202 w 11298" name="TX32"/>
                <a:gd fmla="*/ 4511 h 5377" name="TY32"/>
                <a:gd fmla="*/ 1706 w 11298" name="TX33"/>
                <a:gd fmla="*/ 3547 h 5377" name="TY33"/>
                <a:gd fmla="*/ 2570 w 11298" name="TX34"/>
                <a:gd fmla="*/ 2835 h 5377" name="TY34"/>
                <a:gd fmla="*/ 3830 w 11298" name="TX35"/>
                <a:gd fmla="*/ 4861 h 5377" name="TY35"/>
                <a:gd fmla="*/ 3917 w 11298" name="TX36"/>
                <a:gd fmla="*/ 3044 h 5377" name="TY36"/>
                <a:gd fmla="*/ 5450 w 11298" name="TX37"/>
                <a:gd fmla="*/ 5365 h 5377" name="TY37"/>
                <a:gd fmla="*/ 5778 w 11298" name="TX38"/>
                <a:gd fmla="*/ 3142 h 5377" name="TY38"/>
                <a:gd fmla="*/ 6151 w 11298" name="TX39"/>
                <a:gd fmla="*/ 5255 h 5377" name="TY39"/>
                <a:gd fmla="*/ 6895 w 11298" name="TX40"/>
                <a:gd fmla="*/ 3164 h 5377" name="TY40"/>
                <a:gd fmla="*/ 6895 w 11298" name="TX41"/>
                <a:gd fmla="*/ 3164 h 5377" name="TY41"/>
                <a:gd fmla="*/ 6752 w 11298" name="TX42"/>
                <a:gd fmla="*/ 4796 h 5377" name="TY42"/>
                <a:gd fmla="*/ 6643 w 11298" name="TX43"/>
                <a:gd fmla="*/ 5244 h 5377" name="TY43"/>
                <a:gd fmla="*/ 8187 w 11298" name="TX44"/>
                <a:gd fmla="*/ 2672 h 5377" name="TY44"/>
                <a:gd fmla="*/ 8997 w 11298" name="TX45"/>
                <a:gd fmla="*/ 3930 h 5377" name="TY45"/>
                <a:gd fmla="*/ 9511 w 11298" name="TX46"/>
                <a:gd fmla="*/ 4390 h 5377" name="TY46"/>
                <a:gd fmla="*/ 9380 w 11298" name="TX47"/>
                <a:gd fmla="*/ 2891 h 5377" name="TY47"/>
                <a:gd fmla="*/ 9380 w 11298" name="TX48"/>
                <a:gd fmla="*/ 2891 h 5377" name="TY48"/>
                <a:gd fmla="*/ 10541 w 11298" name="TX49"/>
                <a:gd fmla="*/ 5375 h 5377" name="TY49"/>
                <a:gd fmla="*/ 10355 w 11298" name="TX50"/>
                <a:gd fmla="*/ 3952 h 5377" name="TY50"/>
                <a:gd fmla="*/ 10355 w 11298" name="TX51"/>
                <a:gd fmla="*/ 3952 h 5377" name="TY51"/>
                <a:gd fmla="*/ 11165 w 11298" name="TX52"/>
                <a:gd fmla="*/ 4631 h 5377" name="TY52"/>
                <a:gd fmla="*/ 11176 w 11298" name="TX53"/>
                <a:gd fmla="*/ 4018 h 5377" name="TY53"/>
                <a:gd fmla="*/ 10902 w 11298" name="TX54"/>
                <a:gd fmla="*/ 3285 h 5377" name="TY54"/>
                <a:gd fmla="*/ 10902 w 11298" name="TX55"/>
                <a:gd fmla="*/ 3285 h 5377" name="TY55"/>
                <a:gd fmla="*/ 11297 w 11298" name="TX56"/>
                <a:gd fmla="*/ 3427 h 5377" name="TY56"/>
                <a:gd fmla="*/ 10924 w 11298" name="TX57"/>
                <a:gd fmla="*/ 2628 h 5377" name="TY57"/>
                <a:gd fmla="*/ 10584 w 11298" name="TX58"/>
                <a:gd fmla="*/ 2266 h 5377" name="TY58"/>
                <a:gd fmla="*/ 10584 w 11298" name="TX59"/>
                <a:gd fmla="*/ 2266 h 5377" name="TY59"/>
                <a:gd fmla="*/ 11231 w 11298" name="TX60"/>
                <a:gd fmla="*/ 2496 h 5377" name="TY60"/>
                <a:gd fmla="*/ 9813 w 11298" name="TX61"/>
                <a:gd fmla="*/ 1289 h 5377" name="TY61"/>
                <a:gd fmla="*/ 9727 w 11298" name="TX62"/>
                <a:gd fmla="*/ 1298 h 5377" name="TY62"/>
                <a:gd fmla="*/ 9727 w 11298" name="TX63"/>
                <a:gd fmla="*/ 1298 h 5377" name="TY63"/>
                <a:gd fmla="*/ 10217 w 11298" name="TX64"/>
                <a:gd fmla="*/ 1238 h 5377" name="TY64"/>
                <a:gd fmla="*/ 10618 w 11298" name="TX65"/>
                <a:gd fmla="*/ 1281 h 5377" name="TY65"/>
                <a:gd fmla="*/ 9418 w 11298" name="TX66"/>
                <a:gd fmla="*/ 786 h 5377" name="TY66"/>
                <a:gd fmla="*/ 9216 w 11298" name="TX67"/>
                <a:gd fmla="*/ 799 h 5377" name="TY67"/>
                <a:gd fmla="*/ 9789 w 11298" name="TX68"/>
                <a:gd fmla="*/ 621 h 5377" name="TY68"/>
                <a:gd fmla="*/ 9789 w 11298" name="TX69"/>
                <a:gd fmla="*/ 621 h 5377" name="TY69"/>
                <a:gd fmla="*/ 9647 w 11298" name="TX70"/>
                <a:gd fmla="*/ 634 h 5377" name="TY70"/>
                <a:gd fmla="*/ 9238 w 11298" name="TX71"/>
                <a:gd fmla="*/ 591 h 5377" name="TY71"/>
                <a:gd fmla="*/ 8851 w 11298" name="TX72"/>
                <a:gd fmla="*/ 555 h 5377" name="TY72"/>
                <a:gd fmla="*/ 8778 w 11298" name="TX73"/>
                <a:gd fmla="*/ 558 h 5377" name="TY73"/>
                <a:gd fmla="*/ 7859 w 11298" name="TX74"/>
                <a:gd fmla="*/ 766 h 5377" name="TY74"/>
                <a:gd fmla="*/ 8460 w 11298" name="TX75"/>
                <a:gd fmla="*/ 0 h 5377" name="TY7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</a:cxnLst>
              <a:rect l="l" t="t" r="r" b="b"/>
              <a:pathLst>
                <a:path w="11298" h="5377">
                  <a:moveTo>
                    <a:pt x="9818" y="613"/>
                  </a:moveTo>
                  <a:cubicBezTo>
                    <a:pt x="9808" y="616"/>
                    <a:pt x="9799" y="618"/>
                    <a:pt x="9789" y="621"/>
                  </a:cubicBezTo>
                  <a:lnTo>
                    <a:pt x="9789" y="621"/>
                  </a:lnTo>
                  <a:cubicBezTo>
                    <a:pt x="9799" y="619"/>
                    <a:pt x="9809" y="616"/>
                    <a:pt x="9818" y="613"/>
                  </a:cubicBezTo>
                  <a:close/>
                  <a:moveTo>
                    <a:pt x="203" y="4948"/>
                  </a:moveTo>
                  <a:cubicBezTo>
                    <a:pt x="204" y="4955"/>
                    <a:pt x="205" y="4963"/>
                    <a:pt x="205" y="4971"/>
                  </a:cubicBezTo>
                  <a:cubicBezTo>
                    <a:pt x="205" y="4963"/>
                    <a:pt x="204" y="4955"/>
                    <a:pt x="203" y="4948"/>
                  </a:cubicBezTo>
                  <a:close/>
                  <a:moveTo>
                    <a:pt x="8460" y="0"/>
                  </a:moveTo>
                  <a:lnTo>
                    <a:pt x="8460" y="0"/>
                  </a:lnTo>
                  <a:cubicBezTo>
                    <a:pt x="8121" y="110"/>
                    <a:pt x="7782" y="230"/>
                    <a:pt x="7443" y="339"/>
                  </a:cubicBezTo>
                  <a:cubicBezTo>
                    <a:pt x="6927" y="517"/>
                    <a:pt x="6396" y="695"/>
                    <a:pt x="5856" y="695"/>
                  </a:cubicBezTo>
                  <a:cubicBezTo>
                    <a:pt x="5765" y="695"/>
                    <a:pt x="5673" y="690"/>
                    <a:pt x="5581" y="679"/>
                  </a:cubicBezTo>
                  <a:cubicBezTo>
                    <a:pt x="5220" y="635"/>
                    <a:pt x="4859" y="536"/>
                    <a:pt x="4530" y="405"/>
                  </a:cubicBezTo>
                  <a:cubicBezTo>
                    <a:pt x="4289" y="307"/>
                    <a:pt x="3873" y="241"/>
                    <a:pt x="3687" y="66"/>
                  </a:cubicBezTo>
                  <a:lnTo>
                    <a:pt x="3687" y="66"/>
                  </a:lnTo>
                  <a:cubicBezTo>
                    <a:pt x="3851" y="251"/>
                    <a:pt x="4092" y="514"/>
                    <a:pt x="4322" y="613"/>
                  </a:cubicBezTo>
                  <a:cubicBezTo>
                    <a:pt x="3979" y="469"/>
                    <a:pt x="3606" y="394"/>
                    <a:pt x="3232" y="394"/>
                  </a:cubicBezTo>
                  <a:cubicBezTo>
                    <a:pt x="2926" y="394"/>
                    <a:pt x="2620" y="444"/>
                    <a:pt x="2329" y="548"/>
                  </a:cubicBezTo>
                  <a:cubicBezTo>
                    <a:pt x="2636" y="569"/>
                    <a:pt x="2942" y="646"/>
                    <a:pt x="3238" y="745"/>
                  </a:cubicBezTo>
                  <a:cubicBezTo>
                    <a:pt x="2373" y="766"/>
                    <a:pt x="1530" y="1139"/>
                    <a:pt x="928" y="1752"/>
                  </a:cubicBezTo>
                  <a:cubicBezTo>
                    <a:pt x="1195" y="1580"/>
                    <a:pt x="1512" y="1483"/>
                    <a:pt x="1829" y="1483"/>
                  </a:cubicBezTo>
                  <a:cubicBezTo>
                    <a:pt x="1876" y="1483"/>
                    <a:pt x="1922" y="1485"/>
                    <a:pt x="1968" y="1489"/>
                  </a:cubicBezTo>
                  <a:cubicBezTo>
                    <a:pt x="1278" y="1818"/>
                    <a:pt x="523" y="2200"/>
                    <a:pt x="227" y="2901"/>
                  </a:cubicBezTo>
                  <a:cubicBezTo>
                    <a:pt x="436" y="2792"/>
                    <a:pt x="643" y="2693"/>
                    <a:pt x="852" y="2584"/>
                  </a:cubicBezTo>
                  <a:lnTo>
                    <a:pt x="852" y="2584"/>
                  </a:lnTo>
                  <a:cubicBezTo>
                    <a:pt x="577" y="2891"/>
                    <a:pt x="293" y="3273"/>
                    <a:pt x="161" y="3667"/>
                  </a:cubicBezTo>
                  <a:cubicBezTo>
                    <a:pt x="0" y="4152"/>
                    <a:pt x="167" y="4488"/>
                    <a:pt x="203" y="4948"/>
                  </a:cubicBezTo>
                  <a:lnTo>
                    <a:pt x="203" y="4948"/>
                  </a:lnTo>
                  <a:cubicBezTo>
                    <a:pt x="158" y="4278"/>
                    <a:pt x="463" y="3651"/>
                    <a:pt x="917" y="3175"/>
                  </a:cubicBezTo>
                  <a:lnTo>
                    <a:pt x="917" y="3175"/>
                  </a:lnTo>
                  <a:cubicBezTo>
                    <a:pt x="873" y="3635"/>
                    <a:pt x="972" y="4117"/>
                    <a:pt x="1202" y="4511"/>
                  </a:cubicBezTo>
                  <a:cubicBezTo>
                    <a:pt x="1256" y="4149"/>
                    <a:pt x="1453" y="3810"/>
                    <a:pt x="1706" y="3547"/>
                  </a:cubicBezTo>
                  <a:cubicBezTo>
                    <a:pt x="1957" y="3273"/>
                    <a:pt x="2263" y="3054"/>
                    <a:pt x="2570" y="2835"/>
                  </a:cubicBezTo>
                  <a:cubicBezTo>
                    <a:pt x="2647" y="3646"/>
                    <a:pt x="3238" y="4302"/>
                    <a:pt x="3830" y="4861"/>
                  </a:cubicBezTo>
                  <a:cubicBezTo>
                    <a:pt x="3720" y="4259"/>
                    <a:pt x="3753" y="3635"/>
                    <a:pt x="3917" y="3044"/>
                  </a:cubicBezTo>
                  <a:cubicBezTo>
                    <a:pt x="4300" y="3886"/>
                    <a:pt x="4825" y="4675"/>
                    <a:pt x="5450" y="5365"/>
                  </a:cubicBezTo>
                  <a:cubicBezTo>
                    <a:pt x="5592" y="4631"/>
                    <a:pt x="5701" y="3886"/>
                    <a:pt x="5778" y="3142"/>
                  </a:cubicBezTo>
                  <a:cubicBezTo>
                    <a:pt x="6085" y="3799"/>
                    <a:pt x="6129" y="4533"/>
                    <a:pt x="6151" y="5255"/>
                  </a:cubicBezTo>
                  <a:cubicBezTo>
                    <a:pt x="6490" y="4599"/>
                    <a:pt x="6742" y="3886"/>
                    <a:pt x="6895" y="3164"/>
                  </a:cubicBezTo>
                  <a:lnTo>
                    <a:pt x="6895" y="3164"/>
                  </a:lnTo>
                  <a:cubicBezTo>
                    <a:pt x="7005" y="3701"/>
                    <a:pt x="6884" y="4259"/>
                    <a:pt x="6752" y="4796"/>
                  </a:cubicBezTo>
                  <a:cubicBezTo>
                    <a:pt x="6720" y="4937"/>
                    <a:pt x="6687" y="5091"/>
                    <a:pt x="6643" y="5244"/>
                  </a:cubicBezTo>
                  <a:cubicBezTo>
                    <a:pt x="7300" y="4478"/>
                    <a:pt x="7825" y="3602"/>
                    <a:pt x="8187" y="2672"/>
                  </a:cubicBezTo>
                  <a:cubicBezTo>
                    <a:pt x="8428" y="3109"/>
                    <a:pt x="8691" y="3526"/>
                    <a:pt x="8997" y="3930"/>
                  </a:cubicBezTo>
                  <a:cubicBezTo>
                    <a:pt x="9139" y="4117"/>
                    <a:pt x="9293" y="4302"/>
                    <a:pt x="9511" y="4390"/>
                  </a:cubicBezTo>
                  <a:cubicBezTo>
                    <a:pt x="9468" y="3886"/>
                    <a:pt x="9424" y="3383"/>
                    <a:pt x="9380" y="2891"/>
                  </a:cubicBezTo>
                  <a:lnTo>
                    <a:pt x="9380" y="2891"/>
                  </a:lnTo>
                  <a:cubicBezTo>
                    <a:pt x="9764" y="3723"/>
                    <a:pt x="10147" y="4555"/>
                    <a:pt x="10541" y="5375"/>
                  </a:cubicBezTo>
                  <a:cubicBezTo>
                    <a:pt x="10541" y="4905"/>
                    <a:pt x="10475" y="4423"/>
                    <a:pt x="10355" y="3952"/>
                  </a:cubicBezTo>
                  <a:lnTo>
                    <a:pt x="10355" y="3952"/>
                  </a:lnTo>
                  <a:cubicBezTo>
                    <a:pt x="10584" y="4226"/>
                    <a:pt x="10859" y="4467"/>
                    <a:pt x="11165" y="4631"/>
                  </a:cubicBezTo>
                  <a:cubicBezTo>
                    <a:pt x="11187" y="4631"/>
                    <a:pt x="11176" y="4062"/>
                    <a:pt x="11176" y="4018"/>
                  </a:cubicBezTo>
                  <a:cubicBezTo>
                    <a:pt x="11143" y="3766"/>
                    <a:pt x="11044" y="3504"/>
                    <a:pt x="10902" y="3285"/>
                  </a:cubicBezTo>
                  <a:lnTo>
                    <a:pt x="10902" y="3285"/>
                  </a:lnTo>
                  <a:cubicBezTo>
                    <a:pt x="11022" y="3350"/>
                    <a:pt x="11154" y="3405"/>
                    <a:pt x="11297" y="3427"/>
                  </a:cubicBezTo>
                  <a:cubicBezTo>
                    <a:pt x="11231" y="3131"/>
                    <a:pt x="11099" y="2869"/>
                    <a:pt x="10924" y="2628"/>
                  </a:cubicBezTo>
                  <a:cubicBezTo>
                    <a:pt x="10825" y="2496"/>
                    <a:pt x="10716" y="2375"/>
                    <a:pt x="10584" y="2266"/>
                  </a:cubicBezTo>
                  <a:lnTo>
                    <a:pt x="10584" y="2266"/>
                  </a:lnTo>
                  <a:cubicBezTo>
                    <a:pt x="10803" y="2343"/>
                    <a:pt x="11012" y="2419"/>
                    <a:pt x="11231" y="2496"/>
                  </a:cubicBezTo>
                  <a:cubicBezTo>
                    <a:pt x="11026" y="2169"/>
                    <a:pt x="10316" y="1289"/>
                    <a:pt x="9813" y="1289"/>
                  </a:cubicBezTo>
                  <a:cubicBezTo>
                    <a:pt x="9783" y="1289"/>
                    <a:pt x="9755" y="1292"/>
                    <a:pt x="9727" y="1298"/>
                  </a:cubicBezTo>
                  <a:lnTo>
                    <a:pt x="9727" y="1298"/>
                  </a:lnTo>
                  <a:cubicBezTo>
                    <a:pt x="9887" y="1258"/>
                    <a:pt x="10052" y="1238"/>
                    <a:pt x="10217" y="1238"/>
                  </a:cubicBezTo>
                  <a:cubicBezTo>
                    <a:pt x="10352" y="1238"/>
                    <a:pt x="10487" y="1252"/>
                    <a:pt x="10618" y="1281"/>
                  </a:cubicBezTo>
                  <a:cubicBezTo>
                    <a:pt x="10304" y="968"/>
                    <a:pt x="9859" y="786"/>
                    <a:pt x="9418" y="786"/>
                  </a:cubicBezTo>
                  <a:cubicBezTo>
                    <a:pt x="9351" y="786"/>
                    <a:pt x="9283" y="790"/>
                    <a:pt x="9216" y="799"/>
                  </a:cubicBezTo>
                  <a:cubicBezTo>
                    <a:pt x="9404" y="736"/>
                    <a:pt x="9592" y="674"/>
                    <a:pt x="9789" y="621"/>
                  </a:cubicBezTo>
                  <a:lnTo>
                    <a:pt x="9789" y="621"/>
                  </a:lnTo>
                  <a:cubicBezTo>
                    <a:pt x="9747" y="630"/>
                    <a:pt x="9699" y="634"/>
                    <a:pt x="9647" y="634"/>
                  </a:cubicBezTo>
                  <a:cubicBezTo>
                    <a:pt x="9526" y="634"/>
                    <a:pt x="9382" y="613"/>
                    <a:pt x="9238" y="591"/>
                  </a:cubicBezTo>
                  <a:cubicBezTo>
                    <a:pt x="9103" y="573"/>
                    <a:pt x="8968" y="555"/>
                    <a:pt x="8851" y="555"/>
                  </a:cubicBezTo>
                  <a:cubicBezTo>
                    <a:pt x="8826" y="555"/>
                    <a:pt x="8802" y="556"/>
                    <a:pt x="8778" y="558"/>
                  </a:cubicBezTo>
                  <a:cubicBezTo>
                    <a:pt x="8472" y="591"/>
                    <a:pt x="8154" y="646"/>
                    <a:pt x="7859" y="766"/>
                  </a:cubicBezTo>
                  <a:cubicBezTo>
                    <a:pt x="8066" y="504"/>
                    <a:pt x="8263" y="251"/>
                    <a:pt x="8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15" name="Rect 0"/>
            <p:cNvSpPr>
              <a:spLocks/>
            </p:cNvSpPr>
            <p:nvPr/>
          </p:nvSpPr>
          <p:spPr>
            <a:xfrm rot="0">
              <a:off x="7986395" y="2404745"/>
              <a:ext cx="19685" cy="4445"/>
            </a:xfrm>
            <a:custGeom>
              <a:gdLst>
                <a:gd fmla="*/ 1 w 669" name="TX0"/>
                <a:gd fmla="*/ 0 h 144" name="TY0"/>
                <a:gd fmla="*/ 584 w 669" name="TX1"/>
                <a:gd fmla="*/ 130 h 144" name="TY1"/>
                <a:gd fmla="*/ 584 w 669" name="TX2"/>
                <a:gd fmla="*/ 130 h 144" name="TY2"/>
                <a:gd fmla="*/ 1 w 669" name="TX3"/>
                <a:gd fmla="*/ 0 h 144" name="TY3"/>
                <a:gd fmla="*/ 584 w 669" name="TX5"/>
                <a:gd fmla="*/ 130 h 144" name="TY5"/>
                <a:gd fmla="*/ 668 w 669" name="TX6"/>
                <a:gd fmla="*/ 143 h 144" name="TY6"/>
                <a:gd fmla="*/ 584 w 669" name="TX7"/>
                <a:gd fmla="*/ 130 h 144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669" h="144">
                  <a:moveTo>
                    <a:pt x="1" y="0"/>
                  </a:moveTo>
                  <a:cubicBezTo>
                    <a:pt x="192" y="57"/>
                    <a:pt x="391" y="98"/>
                    <a:pt x="584" y="130"/>
                  </a:cubicBezTo>
                  <a:lnTo>
                    <a:pt x="584" y="130"/>
                  </a:lnTo>
                  <a:cubicBezTo>
                    <a:pt x="387" y="96"/>
                    <a:pt x="202" y="49"/>
                    <a:pt x="1" y="0"/>
                  </a:cubicBezTo>
                  <a:close/>
                  <a:moveTo>
                    <a:pt x="584" y="130"/>
                  </a:moveTo>
                  <a:cubicBezTo>
                    <a:pt x="612" y="134"/>
                    <a:pt x="640" y="139"/>
                    <a:pt x="668" y="143"/>
                  </a:cubicBezTo>
                  <a:cubicBezTo>
                    <a:pt x="640" y="139"/>
                    <a:pt x="612" y="134"/>
                    <a:pt x="584" y="130"/>
                  </a:cubicBezTo>
                  <a:close/>
                </a:path>
              </a:pathLst>
            </a:custGeom>
            <a:solidFill>
              <a:srgbClr val="9B050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16" name="Rect 0"/>
            <p:cNvSpPr>
              <a:spLocks/>
            </p:cNvSpPr>
            <p:nvPr/>
          </p:nvSpPr>
          <p:spPr>
            <a:xfrm rot="0">
              <a:off x="7917180" y="2410460"/>
              <a:ext cx="19050" cy="3810"/>
            </a:xfrm>
            <a:custGeom>
              <a:gdLst>
                <a:gd fmla="*/ 537 w 648" name="TX0"/>
                <a:gd fmla="*/ 1 h 112" name="TY0"/>
                <a:gd fmla="*/ 450 w 648" name="TX1"/>
                <a:gd fmla="*/ 11 h 112" name="TY1"/>
                <a:gd fmla="*/ 0 w 648" name="TX2"/>
                <a:gd fmla="*/ 110 h 112" name="TY2"/>
                <a:gd fmla="*/ 647 w 648" name="TX3"/>
                <a:gd fmla="*/ 11 h 112" name="TY3"/>
                <a:gd fmla="*/ 537 w 648" name="TX4"/>
                <a:gd fmla="*/ 1 h 112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648" h="112">
                  <a:moveTo>
                    <a:pt x="537" y="1"/>
                  </a:moveTo>
                  <a:cubicBezTo>
                    <a:pt x="504" y="1"/>
                    <a:pt x="482" y="1"/>
                    <a:pt x="450" y="11"/>
                  </a:cubicBezTo>
                  <a:cubicBezTo>
                    <a:pt x="307" y="33"/>
                    <a:pt x="154" y="66"/>
                    <a:pt x="0" y="110"/>
                  </a:cubicBezTo>
                  <a:cubicBezTo>
                    <a:pt x="209" y="55"/>
                    <a:pt x="428" y="22"/>
                    <a:pt x="647" y="11"/>
                  </a:cubicBezTo>
                  <a:cubicBezTo>
                    <a:pt x="614" y="1"/>
                    <a:pt x="570" y="1"/>
                    <a:pt x="537" y="1"/>
                  </a:cubicBezTo>
                  <a:close/>
                </a:path>
              </a:pathLst>
            </a:custGeom>
            <a:solidFill>
              <a:srgbClr val="C375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17" name="Rect 0"/>
            <p:cNvSpPr>
              <a:spLocks/>
            </p:cNvSpPr>
            <p:nvPr/>
          </p:nvSpPr>
          <p:spPr>
            <a:xfrm rot="0">
              <a:off x="7872730" y="2415540"/>
              <a:ext cx="38735" cy="24130"/>
            </a:xfrm>
            <a:custGeom>
              <a:gdLst>
                <a:gd fmla="*/ 1320 w 1322" name="TX0"/>
                <a:gd fmla="*/ 1 h 819" name="TY0"/>
                <a:gd fmla="*/ 1320 w 1322" name="TX1"/>
                <a:gd fmla="*/ 1 h 819" name="TY1"/>
                <a:gd fmla="*/ 0 w 1322" name="TX2"/>
                <a:gd fmla="*/ 817 h 819" name="TY2"/>
                <a:gd fmla="*/ 0 w 1322" name="TX3"/>
                <a:gd fmla="*/ 817 h 819" name="TY3"/>
                <a:gd fmla="*/ 1320 w 1322" name="TX4"/>
                <a:gd fmla="*/ 1 h 819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322" h="819">
                  <a:moveTo>
                    <a:pt x="1320" y="1"/>
                  </a:moveTo>
                  <a:lnTo>
                    <a:pt x="1320" y="1"/>
                  </a:lnTo>
                  <a:cubicBezTo>
                    <a:pt x="830" y="153"/>
                    <a:pt x="361" y="458"/>
                    <a:pt x="0" y="817"/>
                  </a:cubicBezTo>
                  <a:lnTo>
                    <a:pt x="0" y="817"/>
                  </a:lnTo>
                  <a:cubicBezTo>
                    <a:pt x="372" y="447"/>
                    <a:pt x="830" y="164"/>
                    <a:pt x="1320" y="1"/>
                  </a:cubicBezTo>
                  <a:close/>
                </a:path>
              </a:pathLst>
            </a:custGeom>
            <a:solidFill>
              <a:srgbClr val="38252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18" name="Rect 0"/>
            <p:cNvSpPr>
              <a:spLocks/>
            </p:cNvSpPr>
            <p:nvPr/>
          </p:nvSpPr>
          <p:spPr>
            <a:xfrm rot="0">
              <a:off x="7847965" y="2388870"/>
              <a:ext cx="323850" cy="155575"/>
            </a:xfrm>
            <a:custGeom>
              <a:gdLst>
                <a:gd fmla="*/ 854 w 11213" name="TX0"/>
                <a:gd fmla="*/ 1744 h 5377" name="TY0"/>
                <a:gd fmla="*/ 843 w 11213" name="TX1"/>
                <a:gd fmla="*/ 1752 h 5377" name="TY1"/>
                <a:gd fmla="*/ 854 w 11213" name="TX2"/>
                <a:gd fmla="*/ 1752 h 5377" name="TY2"/>
                <a:gd fmla="*/ 854 w 11213" name="TX3"/>
                <a:gd fmla="*/ 1744 h 5377" name="TY3"/>
                <a:gd fmla="*/ 8375 w 11213" name="TX5"/>
                <a:gd fmla="*/ 0 h 5377" name="TY5"/>
                <a:gd fmla="*/ 8375 w 11213" name="TX6"/>
                <a:gd fmla="*/ 0 h 5377" name="TY6"/>
                <a:gd fmla="*/ 7358 w 11213" name="TX7"/>
                <a:gd fmla="*/ 339 h 5377" name="TY7"/>
                <a:gd fmla="*/ 7248 w 11213" name="TX8"/>
                <a:gd fmla="*/ 383 h 5377" name="TY8"/>
                <a:gd fmla="*/ 5770 w 11213" name="TX9"/>
                <a:gd fmla="*/ 689 h 5377" name="TY9"/>
                <a:gd fmla="*/ 5496 w 11213" name="TX10"/>
                <a:gd fmla="*/ 679 h 5377" name="TY10"/>
                <a:gd fmla="*/ 5485 w 11213" name="TX11"/>
                <a:gd fmla="*/ 679 h 5377" name="TY11"/>
                <a:gd fmla="*/ 4818 w 11213" name="TX12"/>
                <a:gd fmla="*/ 536 h 5377" name="TY12"/>
                <a:gd fmla="*/ 4336 w 11213" name="TX13"/>
                <a:gd fmla="*/ 460 h 5377" name="TY13"/>
                <a:gd fmla="*/ 4336 w 11213" name="TX14"/>
                <a:gd fmla="*/ 460 h 5377" name="TY14"/>
                <a:gd fmla="*/ 4500 w 11213" name="TX15"/>
                <a:gd fmla="*/ 613 h 5377" name="TY15"/>
                <a:gd fmla="*/ 4018 w 11213" name="TX16"/>
                <a:gd fmla="*/ 985 h 5377" name="TY16"/>
                <a:gd fmla="*/ 3898 w 11213" name="TX17"/>
                <a:gd fmla="*/ 1139 h 5377" name="TY17"/>
                <a:gd fmla="*/ 3930 w 11213" name="TX18"/>
                <a:gd fmla="*/ 1303 h 5377" name="TY18"/>
                <a:gd fmla="*/ 5025 w 11213" name="TX19"/>
                <a:gd fmla="*/ 2869 h 5377" name="TY19"/>
                <a:gd fmla="*/ 5113 w 11213" name="TX20"/>
                <a:gd fmla="*/ 2594 h 5377" name="TY20"/>
                <a:gd fmla="*/ 5266 w 11213" name="TX21"/>
                <a:gd fmla="*/ 2507 h 5377" name="TY21"/>
                <a:gd fmla="*/ 5431 w 11213" name="TX22"/>
                <a:gd fmla="*/ 2562 h 5377" name="TY22"/>
                <a:gd fmla="*/ 5682 w 11213" name="TX23"/>
                <a:gd fmla="*/ 2835 h 5377" name="TY23"/>
                <a:gd fmla="*/ 5879 w 11213" name="TX24"/>
                <a:gd fmla="*/ 2912 h 5377" name="TY24"/>
                <a:gd fmla="*/ 6011 w 11213" name="TX25"/>
                <a:gd fmla="*/ 2857 h 5377" name="TY25"/>
                <a:gd fmla="*/ 6011 w 11213" name="TX26"/>
                <a:gd fmla="*/ 2857 h 5377" name="TY26"/>
                <a:gd fmla="*/ 6317 w 11213" name="TX27"/>
                <a:gd fmla="*/ 3153 h 5377" name="TY27"/>
                <a:gd fmla="*/ 6438 w 11213" name="TX28"/>
                <a:gd fmla="*/ 3131 h 5377" name="TY28"/>
                <a:gd fmla="*/ 6788 w 11213" name="TX29"/>
                <a:gd fmla="*/ 2606 h 5377" name="TY29"/>
                <a:gd fmla="*/ 7040 w 11213" name="TX30"/>
                <a:gd fmla="*/ 3076 h 5377" name="TY30"/>
                <a:gd fmla="*/ 7456 w 11213" name="TX31"/>
                <a:gd fmla="*/ 2266 h 5377" name="TY31"/>
                <a:gd fmla="*/ 7456 w 11213" name="TX32"/>
                <a:gd fmla="*/ 2266 h 5377" name="TY32"/>
                <a:gd fmla="*/ 7675 w 11213" name="TX33"/>
                <a:gd fmla="*/ 2441 h 5377" name="TY33"/>
                <a:gd fmla="*/ 7806 w 11213" name="TX34"/>
                <a:gd fmla="*/ 2397 h 5377" name="TY34"/>
                <a:gd fmla="*/ 7949 w 11213" name="TX35"/>
                <a:gd fmla="*/ 1971 h 5377" name="TY35"/>
                <a:gd fmla="*/ 7894 w 11213" name="TX36"/>
                <a:gd fmla="*/ 1489 h 5377" name="TY36"/>
                <a:gd fmla="*/ 8178 w 11213" name="TX37"/>
                <a:gd fmla="*/ 1149 h 5377" name="TY37"/>
                <a:gd fmla="*/ 9088 w 11213" name="TX38"/>
                <a:gd fmla="*/ 3526 h 5377" name="TY38"/>
                <a:gd fmla="*/ 8080 w 11213" name="TX39"/>
                <a:gd fmla="*/ 2441 h 5377" name="TY39"/>
                <a:gd fmla="*/ 6963 w 11213" name="TX40"/>
                <a:gd fmla="*/ 4281 h 5377" name="TY40"/>
                <a:gd fmla="*/ 6810 w 11213" name="TX41"/>
                <a:gd fmla="*/ 3011 h 5377" name="TY41"/>
                <a:gd fmla="*/ 6131 w 11213" name="TX42"/>
                <a:gd fmla="*/ 4555 h 5377" name="TY42"/>
                <a:gd fmla="*/ 5660 w 11213" name="TX43"/>
                <a:gd fmla="*/ 2967 h 5377" name="TY43"/>
                <a:gd fmla="*/ 5190 w 11213" name="TX44"/>
                <a:gd fmla="*/ 4740 h 5377" name="TY44"/>
                <a:gd fmla="*/ 3733 w 11213" name="TX45"/>
                <a:gd fmla="*/ 2616 h 5377" name="TY45"/>
                <a:gd fmla="*/ 3514 w 11213" name="TX46"/>
                <a:gd fmla="*/ 4161 h 5377" name="TY46"/>
                <a:gd fmla="*/ 3032 w 11213" name="TX47"/>
                <a:gd fmla="*/ 2091 h 5377" name="TY47"/>
                <a:gd fmla="*/ 3032 w 11213" name="TX48"/>
                <a:gd fmla="*/ 2091 h 5377" name="TY48"/>
                <a:gd fmla="*/ 1226 w 11213" name="TX49"/>
                <a:gd fmla="*/ 3679 h 5377" name="TY49"/>
                <a:gd fmla="*/ 1784 w 11213" name="TX50"/>
                <a:gd fmla="*/ 2310 h 5377" name="TY50"/>
                <a:gd fmla="*/ 1784 w 11213" name="TX51"/>
                <a:gd fmla="*/ 2310 h 5377" name="TY51"/>
                <a:gd fmla="*/ 460 w 11213" name="TX52"/>
                <a:gd fmla="*/ 3416 h 5377" name="TY52"/>
                <a:gd fmla="*/ 1828 w 11213" name="TX53"/>
                <a:gd fmla="*/ 1828 h 5377" name="TY53"/>
                <a:gd fmla="*/ 1828 w 11213" name="TX54"/>
                <a:gd fmla="*/ 1828 h 5377" name="TY54"/>
                <a:gd fmla="*/ 1423 w 11213" name="TX55"/>
                <a:gd fmla="*/ 1981 h 5377" name="TY55"/>
                <a:gd fmla="*/ 2989 w 11213" name="TX56"/>
                <a:gd fmla="*/ 1259 h 5377" name="TY56"/>
                <a:gd fmla="*/ 2453 w 11213" name="TX57"/>
                <a:gd fmla="*/ 1193 h 5377" name="TY57"/>
                <a:gd fmla="*/ 2059 w 11213" name="TX58"/>
                <a:gd fmla="*/ 1237 h 5377" name="TY58"/>
                <a:gd fmla="*/ 3602 w 11213" name="TX59"/>
                <a:gd fmla="*/ 821 h 5377" name="TY59"/>
                <a:gd fmla="*/ 3526 w 11213" name="TX60"/>
                <a:gd fmla="*/ 832 h 5377" name="TY60"/>
                <a:gd fmla="*/ 3230 w 11213" name="TX61"/>
                <a:gd fmla="*/ 788 h 5377" name="TY61"/>
                <a:gd fmla="*/ 3044 w 11213" name="TX62"/>
                <a:gd fmla="*/ 755 h 5377" name="TY62"/>
                <a:gd fmla="*/ 2397 w 11213" name="TX63"/>
                <a:gd fmla="*/ 854 h 5377" name="TY63"/>
                <a:gd fmla="*/ 2178 w 11213" name="TX64"/>
                <a:gd fmla="*/ 920 h 5377" name="TY64"/>
                <a:gd fmla="*/ 854 w 11213" name="TX65"/>
                <a:gd fmla="*/ 1740 h 5377" name="TY65"/>
                <a:gd fmla="*/ 854 w 11213" name="TX66"/>
                <a:gd fmla="*/ 1744 h 5377" name="TY66"/>
                <a:gd fmla="*/ 854 w 11213" name="TX67"/>
                <a:gd fmla="*/ 1744 h 5377" name="TY67"/>
                <a:gd fmla="*/ 1741 w 11213" name="TX68"/>
                <a:gd fmla="*/ 1489 h 5377" name="TY68"/>
                <a:gd fmla="*/ 1883 w 11213" name="TX69"/>
                <a:gd fmla="*/ 1489 h 5377" name="TY69"/>
                <a:gd fmla="*/ 142 w 11213" name="TX70"/>
                <a:gd fmla="*/ 2901 h 5377" name="TY70"/>
                <a:gd fmla="*/ 767 w 11213" name="TX71"/>
                <a:gd fmla="*/ 2584 h 5377" name="TY71"/>
                <a:gd fmla="*/ 767 w 11213" name="TX72"/>
                <a:gd fmla="*/ 2584 h 5377" name="TY72"/>
                <a:gd fmla="*/ 76 w 11213" name="TX73"/>
                <a:gd fmla="*/ 3667 h 5377" name="TY73"/>
                <a:gd fmla="*/ 11 w 11213" name="TX74"/>
                <a:gd fmla="*/ 4083 h 5377" name="TY74"/>
                <a:gd fmla="*/ 120 w 11213" name="TX75"/>
                <a:gd fmla="*/ 4971 h 5377" name="TY75"/>
                <a:gd fmla="*/ 120 w 11213" name="TX76"/>
                <a:gd fmla="*/ 4817 h 5377" name="TY76"/>
                <a:gd fmla="*/ 832 w 11213" name="TX77"/>
                <a:gd fmla="*/ 3175 h 5377" name="TY77"/>
                <a:gd fmla="*/ 832 w 11213" name="TX78"/>
                <a:gd fmla="*/ 3175 h 5377" name="TY78"/>
                <a:gd fmla="*/ 821 w 11213" name="TX79"/>
                <a:gd fmla="*/ 3405 h 5377" name="TY79"/>
                <a:gd fmla="*/ 1117 w 11213" name="TX80"/>
                <a:gd fmla="*/ 4511 h 5377" name="TY80"/>
                <a:gd fmla="*/ 1621 w 11213" name="TX81"/>
                <a:gd fmla="*/ 3547 h 5377" name="TY81"/>
                <a:gd fmla="*/ 2485 w 11213" name="TX82"/>
                <a:gd fmla="*/ 2835 h 5377" name="TY82"/>
                <a:gd fmla="*/ 3745 w 11213" name="TX83"/>
                <a:gd fmla="*/ 4861 h 5377" name="TY83"/>
                <a:gd fmla="*/ 3679 w 11213" name="TX84"/>
                <a:gd fmla="*/ 4127 h 5377" name="TY84"/>
                <a:gd fmla="*/ 3832 w 11213" name="TX85"/>
                <a:gd fmla="*/ 3044 h 5377" name="TY85"/>
                <a:gd fmla="*/ 5365 w 11213" name="TX86"/>
                <a:gd fmla="*/ 5365 h 5377" name="TY86"/>
                <a:gd fmla="*/ 5693 w 11213" name="TX87"/>
                <a:gd fmla="*/ 3142 h 5377" name="TY87"/>
                <a:gd fmla="*/ 6066 w 11213" name="TX88"/>
                <a:gd fmla="*/ 5255 h 5377" name="TY88"/>
                <a:gd fmla="*/ 6810 w 11213" name="TX89"/>
                <a:gd fmla="*/ 3164 h 5377" name="TY89"/>
                <a:gd fmla="*/ 6854 w 11213" name="TX90"/>
                <a:gd fmla="*/ 3602 h 5377" name="TY90"/>
                <a:gd fmla="*/ 6667 w 11213" name="TX91"/>
                <a:gd fmla="*/ 4796 h 5377" name="TY91"/>
                <a:gd fmla="*/ 6558 w 11213" name="TX92"/>
                <a:gd fmla="*/ 5244 h 5377" name="TY92"/>
                <a:gd fmla="*/ 8102 w 11213" name="TX93"/>
                <a:gd fmla="*/ 2672 h 5377" name="TY93"/>
                <a:gd fmla="*/ 8912 w 11213" name="TX94"/>
                <a:gd fmla="*/ 3930 h 5377" name="TY94"/>
                <a:gd fmla="*/ 9426 w 11213" name="TX95"/>
                <a:gd fmla="*/ 4390 h 5377" name="TY95"/>
                <a:gd fmla="*/ 9295 w 11213" name="TX96"/>
                <a:gd fmla="*/ 2891 h 5377" name="TY96"/>
                <a:gd fmla="*/ 9295 w 11213" name="TX97"/>
                <a:gd fmla="*/ 2891 h 5377" name="TY97"/>
                <a:gd fmla="*/ 10456 w 11213" name="TX98"/>
                <a:gd fmla="*/ 5375 h 5377" name="TY98"/>
                <a:gd fmla="*/ 10456 w 11213" name="TX99"/>
                <a:gd fmla="*/ 5354 h 5377" name="TY99"/>
                <a:gd fmla="*/ 10270 w 11213" name="TX100"/>
                <a:gd fmla="*/ 3952 h 5377" name="TY100"/>
                <a:gd fmla="*/ 10270 w 11213" name="TX101"/>
                <a:gd fmla="*/ 3952 h 5377" name="TY101"/>
                <a:gd fmla="*/ 11080 w 11213" name="TX102"/>
                <a:gd fmla="*/ 4631 h 5377" name="TY102"/>
                <a:gd fmla="*/ 11102 w 11213" name="TX103"/>
                <a:gd fmla="*/ 4368 h 5377" name="TY103"/>
                <a:gd fmla="*/ 11091 w 11213" name="TX104"/>
                <a:gd fmla="*/ 4018 h 5377" name="TY104"/>
                <a:gd fmla="*/ 10817 w 11213" name="TX105"/>
                <a:gd fmla="*/ 3285 h 5377" name="TY105"/>
                <a:gd fmla="*/ 10817 w 11213" name="TX106"/>
                <a:gd fmla="*/ 3285 h 5377" name="TY106"/>
                <a:gd fmla="*/ 11212 w 11213" name="TX107"/>
                <a:gd fmla="*/ 3427 h 5377" name="TY107"/>
                <a:gd fmla="*/ 10839 w 11213" name="TX108"/>
                <a:gd fmla="*/ 2628 h 5377" name="TY108"/>
                <a:gd fmla="*/ 10499 w 11213" name="TX109"/>
                <a:gd fmla="*/ 2266 h 5377" name="TY109"/>
                <a:gd fmla="*/ 10499 w 11213" name="TX110"/>
                <a:gd fmla="*/ 2266 h 5377" name="TY110"/>
                <a:gd fmla="*/ 11146 w 11213" name="TX111"/>
                <a:gd fmla="*/ 2496 h 5377" name="TY111"/>
                <a:gd fmla="*/ 9723 w 11213" name="TX112"/>
                <a:gd fmla="*/ 1292 h 5377" name="TY112"/>
                <a:gd fmla="*/ 9643 w 11213" name="TX113"/>
                <a:gd fmla="*/ 1298 h 5377" name="TY113"/>
                <a:gd fmla="*/ 9643 w 11213" name="TX114"/>
                <a:gd fmla="*/ 1298 h 5377" name="TY114"/>
                <a:gd fmla="*/ 10139 w 11213" name="TX115"/>
                <a:gd fmla="*/ 1237 h 5377" name="TY115"/>
                <a:gd fmla="*/ 10533 w 11213" name="TX116"/>
                <a:gd fmla="*/ 1281 h 5377" name="TY116"/>
                <a:gd fmla="*/ 9317 w 11213" name="TX117"/>
                <a:gd fmla="*/ 788 h 5377" name="TY117"/>
                <a:gd fmla="*/ 9131 w 11213" name="TX118"/>
                <a:gd fmla="*/ 799 h 5377" name="TY118"/>
                <a:gd fmla="*/ 9733 w 11213" name="TX119"/>
                <a:gd fmla="*/ 613 h 5377" name="TY119"/>
                <a:gd fmla="*/ 9733 w 11213" name="TX120"/>
                <a:gd fmla="*/ 613 h 5377" name="TY120"/>
                <a:gd fmla="*/ 9547 w 11213" name="TX121"/>
                <a:gd fmla="*/ 635 h 5377" name="TY121"/>
                <a:gd fmla="*/ 9153 w 11213" name="TX122"/>
                <a:gd fmla="*/ 591 h 5377" name="TY122"/>
                <a:gd fmla="*/ 8770 w 11213" name="TX123"/>
                <a:gd fmla="*/ 558 h 5377" name="TY123"/>
                <a:gd fmla="*/ 8693 w 11213" name="TX124"/>
                <a:gd fmla="*/ 558 h 5377" name="TY124"/>
                <a:gd fmla="*/ 7774 w 11213" name="TX125"/>
                <a:gd fmla="*/ 766 h 5377" name="TY125"/>
                <a:gd fmla="*/ 8375 w 11213" name="TX126"/>
                <a:gd fmla="*/ 0 h 5377" name="TY12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</a:cxnLst>
              <a:rect l="l" t="t" r="r" b="b"/>
              <a:pathLst>
                <a:path w="11213" h="5377">
                  <a:moveTo>
                    <a:pt x="854" y="1744"/>
                  </a:moveTo>
                  <a:cubicBezTo>
                    <a:pt x="850" y="1747"/>
                    <a:pt x="847" y="1749"/>
                    <a:pt x="843" y="1752"/>
                  </a:cubicBezTo>
                  <a:lnTo>
                    <a:pt x="854" y="1752"/>
                  </a:lnTo>
                  <a:lnTo>
                    <a:pt x="854" y="1744"/>
                  </a:lnTo>
                  <a:close/>
                  <a:moveTo>
                    <a:pt x="8375" y="0"/>
                  </a:moveTo>
                  <a:lnTo>
                    <a:pt x="8375" y="0"/>
                  </a:lnTo>
                  <a:cubicBezTo>
                    <a:pt x="8036" y="110"/>
                    <a:pt x="7697" y="230"/>
                    <a:pt x="7358" y="339"/>
                  </a:cubicBezTo>
                  <a:cubicBezTo>
                    <a:pt x="7324" y="361"/>
                    <a:pt x="7281" y="372"/>
                    <a:pt x="7248" y="383"/>
                  </a:cubicBezTo>
                  <a:cubicBezTo>
                    <a:pt x="6766" y="536"/>
                    <a:pt x="6273" y="689"/>
                    <a:pt x="5770" y="689"/>
                  </a:cubicBezTo>
                  <a:cubicBezTo>
                    <a:pt x="5682" y="689"/>
                    <a:pt x="5584" y="689"/>
                    <a:pt x="5496" y="679"/>
                  </a:cubicBezTo>
                  <a:lnTo>
                    <a:pt x="5485" y="679"/>
                  </a:lnTo>
                  <a:cubicBezTo>
                    <a:pt x="5266" y="646"/>
                    <a:pt x="5037" y="602"/>
                    <a:pt x="4818" y="536"/>
                  </a:cubicBezTo>
                  <a:cubicBezTo>
                    <a:pt x="4664" y="504"/>
                    <a:pt x="4500" y="470"/>
                    <a:pt x="4336" y="460"/>
                  </a:cubicBezTo>
                  <a:lnTo>
                    <a:pt x="4336" y="460"/>
                  </a:lnTo>
                  <a:cubicBezTo>
                    <a:pt x="4390" y="514"/>
                    <a:pt x="4445" y="569"/>
                    <a:pt x="4500" y="613"/>
                  </a:cubicBezTo>
                  <a:cubicBezTo>
                    <a:pt x="4336" y="745"/>
                    <a:pt x="4171" y="865"/>
                    <a:pt x="4018" y="985"/>
                  </a:cubicBezTo>
                  <a:cubicBezTo>
                    <a:pt x="3964" y="1029"/>
                    <a:pt x="3908" y="1073"/>
                    <a:pt x="3898" y="1139"/>
                  </a:cubicBezTo>
                  <a:cubicBezTo>
                    <a:pt x="3886" y="1193"/>
                    <a:pt x="3908" y="1248"/>
                    <a:pt x="3930" y="1303"/>
                  </a:cubicBezTo>
                  <a:cubicBezTo>
                    <a:pt x="4193" y="1883"/>
                    <a:pt x="4565" y="2419"/>
                    <a:pt x="5025" y="2869"/>
                  </a:cubicBezTo>
                  <a:cubicBezTo>
                    <a:pt x="5124" y="2847"/>
                    <a:pt x="5080" y="2693"/>
                    <a:pt x="5113" y="2594"/>
                  </a:cubicBezTo>
                  <a:cubicBezTo>
                    <a:pt x="5135" y="2529"/>
                    <a:pt x="5200" y="2507"/>
                    <a:pt x="5266" y="2507"/>
                  </a:cubicBezTo>
                  <a:cubicBezTo>
                    <a:pt x="5332" y="2507"/>
                    <a:pt x="5387" y="2518"/>
                    <a:pt x="5431" y="2562"/>
                  </a:cubicBezTo>
                  <a:cubicBezTo>
                    <a:pt x="5529" y="2638"/>
                    <a:pt x="5584" y="2748"/>
                    <a:pt x="5682" y="2835"/>
                  </a:cubicBezTo>
                  <a:cubicBezTo>
                    <a:pt x="5726" y="2891"/>
                    <a:pt x="5803" y="2912"/>
                    <a:pt x="5879" y="2912"/>
                  </a:cubicBezTo>
                  <a:cubicBezTo>
                    <a:pt x="5934" y="2912"/>
                    <a:pt x="5978" y="2901"/>
                    <a:pt x="6011" y="2857"/>
                  </a:cubicBezTo>
                  <a:lnTo>
                    <a:pt x="6011" y="2857"/>
                  </a:lnTo>
                  <a:cubicBezTo>
                    <a:pt x="5956" y="3022"/>
                    <a:pt x="6142" y="3153"/>
                    <a:pt x="6317" y="3153"/>
                  </a:cubicBezTo>
                  <a:cubicBezTo>
                    <a:pt x="6361" y="3153"/>
                    <a:pt x="6394" y="3153"/>
                    <a:pt x="6438" y="3131"/>
                  </a:cubicBezTo>
                  <a:cubicBezTo>
                    <a:pt x="6635" y="3032"/>
                    <a:pt x="6723" y="2813"/>
                    <a:pt x="6788" y="2606"/>
                  </a:cubicBezTo>
                  <a:cubicBezTo>
                    <a:pt x="6876" y="2759"/>
                    <a:pt x="6963" y="2923"/>
                    <a:pt x="7040" y="3076"/>
                  </a:cubicBezTo>
                  <a:cubicBezTo>
                    <a:pt x="7270" y="2857"/>
                    <a:pt x="7412" y="2573"/>
                    <a:pt x="7456" y="2266"/>
                  </a:cubicBezTo>
                  <a:lnTo>
                    <a:pt x="7456" y="2266"/>
                  </a:lnTo>
                  <a:cubicBezTo>
                    <a:pt x="7445" y="2375"/>
                    <a:pt x="7565" y="2441"/>
                    <a:pt x="7675" y="2441"/>
                  </a:cubicBezTo>
                  <a:cubicBezTo>
                    <a:pt x="7719" y="2441"/>
                    <a:pt x="7774" y="2431"/>
                    <a:pt x="7806" y="2397"/>
                  </a:cubicBezTo>
                  <a:cubicBezTo>
                    <a:pt x="7937" y="2310"/>
                    <a:pt x="7971" y="2124"/>
                    <a:pt x="7949" y="1971"/>
                  </a:cubicBezTo>
                  <a:cubicBezTo>
                    <a:pt x="7937" y="1806"/>
                    <a:pt x="7883" y="1653"/>
                    <a:pt x="7894" y="1489"/>
                  </a:cubicBezTo>
                  <a:cubicBezTo>
                    <a:pt x="7916" y="1336"/>
                    <a:pt x="8015" y="1161"/>
                    <a:pt x="8178" y="1149"/>
                  </a:cubicBezTo>
                  <a:cubicBezTo>
                    <a:pt x="8803" y="1762"/>
                    <a:pt x="9142" y="2650"/>
                    <a:pt x="9088" y="3526"/>
                  </a:cubicBezTo>
                  <a:cubicBezTo>
                    <a:pt x="8803" y="3120"/>
                    <a:pt x="8463" y="2748"/>
                    <a:pt x="8080" y="2441"/>
                  </a:cubicBezTo>
                  <a:lnTo>
                    <a:pt x="6963" y="4281"/>
                  </a:lnTo>
                  <a:cubicBezTo>
                    <a:pt x="7127" y="3865"/>
                    <a:pt x="7062" y="3372"/>
                    <a:pt x="6810" y="3011"/>
                  </a:cubicBezTo>
                  <a:cubicBezTo>
                    <a:pt x="6667" y="3547"/>
                    <a:pt x="6438" y="4073"/>
                    <a:pt x="6131" y="4555"/>
                  </a:cubicBezTo>
                  <a:cubicBezTo>
                    <a:pt x="6109" y="3996"/>
                    <a:pt x="5945" y="3448"/>
                    <a:pt x="5660" y="2967"/>
                  </a:cubicBezTo>
                  <a:cubicBezTo>
                    <a:pt x="5397" y="3526"/>
                    <a:pt x="5234" y="4127"/>
                    <a:pt x="5190" y="4740"/>
                  </a:cubicBezTo>
                  <a:cubicBezTo>
                    <a:pt x="4740" y="4007"/>
                    <a:pt x="4248" y="3295"/>
                    <a:pt x="3733" y="2616"/>
                  </a:cubicBezTo>
                  <a:cubicBezTo>
                    <a:pt x="3558" y="3109"/>
                    <a:pt x="3482" y="3635"/>
                    <a:pt x="3514" y="4161"/>
                  </a:cubicBezTo>
                  <a:cubicBezTo>
                    <a:pt x="3120" y="3558"/>
                    <a:pt x="2945" y="2813"/>
                    <a:pt x="3032" y="2091"/>
                  </a:cubicBezTo>
                  <a:lnTo>
                    <a:pt x="3032" y="2091"/>
                  </a:lnTo>
                  <a:cubicBezTo>
                    <a:pt x="2321" y="2474"/>
                    <a:pt x="1697" y="3022"/>
                    <a:pt x="1226" y="3679"/>
                  </a:cubicBezTo>
                  <a:cubicBezTo>
                    <a:pt x="1259" y="3175"/>
                    <a:pt x="1456" y="2693"/>
                    <a:pt x="1784" y="2310"/>
                  </a:cubicBezTo>
                  <a:lnTo>
                    <a:pt x="1784" y="2310"/>
                  </a:lnTo>
                  <a:cubicBezTo>
                    <a:pt x="1248" y="2540"/>
                    <a:pt x="777" y="2934"/>
                    <a:pt x="460" y="3416"/>
                  </a:cubicBezTo>
                  <a:cubicBezTo>
                    <a:pt x="821" y="2825"/>
                    <a:pt x="1281" y="2277"/>
                    <a:pt x="1828" y="1828"/>
                  </a:cubicBezTo>
                  <a:lnTo>
                    <a:pt x="1828" y="1828"/>
                  </a:lnTo>
                  <a:cubicBezTo>
                    <a:pt x="1686" y="1872"/>
                    <a:pt x="1543" y="1916"/>
                    <a:pt x="1423" y="1981"/>
                  </a:cubicBezTo>
                  <a:cubicBezTo>
                    <a:pt x="1916" y="1675"/>
                    <a:pt x="2441" y="1434"/>
                    <a:pt x="2989" y="1259"/>
                  </a:cubicBezTo>
                  <a:cubicBezTo>
                    <a:pt x="2814" y="1215"/>
                    <a:pt x="2638" y="1193"/>
                    <a:pt x="2453" y="1193"/>
                  </a:cubicBezTo>
                  <a:cubicBezTo>
                    <a:pt x="2321" y="1193"/>
                    <a:pt x="2190" y="1204"/>
                    <a:pt x="2059" y="1237"/>
                  </a:cubicBezTo>
                  <a:cubicBezTo>
                    <a:pt x="2573" y="1095"/>
                    <a:pt x="3088" y="952"/>
                    <a:pt x="3602" y="821"/>
                  </a:cubicBezTo>
                  <a:cubicBezTo>
                    <a:pt x="3580" y="821"/>
                    <a:pt x="3548" y="832"/>
                    <a:pt x="3526" y="832"/>
                  </a:cubicBezTo>
                  <a:cubicBezTo>
                    <a:pt x="3438" y="832"/>
                    <a:pt x="3339" y="810"/>
                    <a:pt x="3230" y="788"/>
                  </a:cubicBezTo>
                  <a:cubicBezTo>
                    <a:pt x="3175" y="777"/>
                    <a:pt x="3110" y="755"/>
                    <a:pt x="3044" y="755"/>
                  </a:cubicBezTo>
                  <a:cubicBezTo>
                    <a:pt x="2825" y="766"/>
                    <a:pt x="2606" y="799"/>
                    <a:pt x="2397" y="854"/>
                  </a:cubicBezTo>
                  <a:cubicBezTo>
                    <a:pt x="2321" y="876"/>
                    <a:pt x="2256" y="898"/>
                    <a:pt x="2178" y="920"/>
                  </a:cubicBezTo>
                  <a:cubicBezTo>
                    <a:pt x="1686" y="1084"/>
                    <a:pt x="1226" y="1368"/>
                    <a:pt x="854" y="1740"/>
                  </a:cubicBezTo>
                  <a:lnTo>
                    <a:pt x="854" y="1744"/>
                  </a:lnTo>
                  <a:lnTo>
                    <a:pt x="854" y="1744"/>
                  </a:lnTo>
                  <a:cubicBezTo>
                    <a:pt x="1115" y="1574"/>
                    <a:pt x="1428" y="1489"/>
                    <a:pt x="1741" y="1489"/>
                  </a:cubicBezTo>
                  <a:lnTo>
                    <a:pt x="1883" y="1489"/>
                  </a:lnTo>
                  <a:cubicBezTo>
                    <a:pt x="1193" y="1818"/>
                    <a:pt x="438" y="2200"/>
                    <a:pt x="142" y="2901"/>
                  </a:cubicBezTo>
                  <a:cubicBezTo>
                    <a:pt x="351" y="2792"/>
                    <a:pt x="558" y="2693"/>
                    <a:pt x="767" y="2584"/>
                  </a:cubicBezTo>
                  <a:lnTo>
                    <a:pt x="767" y="2584"/>
                  </a:lnTo>
                  <a:cubicBezTo>
                    <a:pt x="492" y="2891"/>
                    <a:pt x="208" y="3273"/>
                    <a:pt x="76" y="3667"/>
                  </a:cubicBezTo>
                  <a:cubicBezTo>
                    <a:pt x="22" y="3821"/>
                    <a:pt x="11" y="3952"/>
                    <a:pt x="11" y="4083"/>
                  </a:cubicBezTo>
                  <a:cubicBezTo>
                    <a:pt x="0" y="4380"/>
                    <a:pt x="98" y="4642"/>
                    <a:pt x="120" y="4971"/>
                  </a:cubicBezTo>
                  <a:lnTo>
                    <a:pt x="120" y="4817"/>
                  </a:lnTo>
                  <a:cubicBezTo>
                    <a:pt x="120" y="4193"/>
                    <a:pt x="405" y="3624"/>
                    <a:pt x="832" y="3175"/>
                  </a:cubicBezTo>
                  <a:lnTo>
                    <a:pt x="832" y="3175"/>
                  </a:lnTo>
                  <a:cubicBezTo>
                    <a:pt x="832" y="3251"/>
                    <a:pt x="821" y="3328"/>
                    <a:pt x="821" y="3405"/>
                  </a:cubicBezTo>
                  <a:cubicBezTo>
                    <a:pt x="821" y="3788"/>
                    <a:pt x="920" y="4182"/>
                    <a:pt x="1117" y="4511"/>
                  </a:cubicBezTo>
                  <a:cubicBezTo>
                    <a:pt x="1171" y="4149"/>
                    <a:pt x="1368" y="3810"/>
                    <a:pt x="1621" y="3547"/>
                  </a:cubicBezTo>
                  <a:cubicBezTo>
                    <a:pt x="1872" y="3273"/>
                    <a:pt x="2178" y="3054"/>
                    <a:pt x="2485" y="2835"/>
                  </a:cubicBezTo>
                  <a:cubicBezTo>
                    <a:pt x="2562" y="3646"/>
                    <a:pt x="3153" y="4302"/>
                    <a:pt x="3745" y="4861"/>
                  </a:cubicBezTo>
                  <a:cubicBezTo>
                    <a:pt x="3701" y="4620"/>
                    <a:pt x="3679" y="4368"/>
                    <a:pt x="3679" y="4127"/>
                  </a:cubicBezTo>
                  <a:cubicBezTo>
                    <a:pt x="3679" y="3766"/>
                    <a:pt x="3733" y="3394"/>
                    <a:pt x="3832" y="3044"/>
                  </a:cubicBezTo>
                  <a:cubicBezTo>
                    <a:pt x="4215" y="3886"/>
                    <a:pt x="4740" y="4675"/>
                    <a:pt x="5365" y="5365"/>
                  </a:cubicBezTo>
                  <a:cubicBezTo>
                    <a:pt x="5507" y="4631"/>
                    <a:pt x="5616" y="3886"/>
                    <a:pt x="5693" y="3142"/>
                  </a:cubicBezTo>
                  <a:cubicBezTo>
                    <a:pt x="6000" y="3799"/>
                    <a:pt x="6044" y="4533"/>
                    <a:pt x="6066" y="5255"/>
                  </a:cubicBezTo>
                  <a:cubicBezTo>
                    <a:pt x="6405" y="4599"/>
                    <a:pt x="6657" y="3886"/>
                    <a:pt x="6810" y="3164"/>
                  </a:cubicBezTo>
                  <a:cubicBezTo>
                    <a:pt x="6843" y="3307"/>
                    <a:pt x="6854" y="3460"/>
                    <a:pt x="6854" y="3602"/>
                  </a:cubicBezTo>
                  <a:cubicBezTo>
                    <a:pt x="6854" y="3996"/>
                    <a:pt x="6766" y="4401"/>
                    <a:pt x="6667" y="4796"/>
                  </a:cubicBezTo>
                  <a:cubicBezTo>
                    <a:pt x="6635" y="4937"/>
                    <a:pt x="6602" y="5091"/>
                    <a:pt x="6558" y="5244"/>
                  </a:cubicBezTo>
                  <a:cubicBezTo>
                    <a:pt x="7215" y="4478"/>
                    <a:pt x="7740" y="3602"/>
                    <a:pt x="8102" y="2672"/>
                  </a:cubicBezTo>
                  <a:cubicBezTo>
                    <a:pt x="8343" y="3109"/>
                    <a:pt x="8606" y="3526"/>
                    <a:pt x="8912" y="3930"/>
                  </a:cubicBezTo>
                  <a:cubicBezTo>
                    <a:pt x="9054" y="4117"/>
                    <a:pt x="9208" y="4302"/>
                    <a:pt x="9426" y="4390"/>
                  </a:cubicBezTo>
                  <a:cubicBezTo>
                    <a:pt x="9383" y="3886"/>
                    <a:pt x="9339" y="3383"/>
                    <a:pt x="9295" y="2891"/>
                  </a:cubicBezTo>
                  <a:lnTo>
                    <a:pt x="9295" y="2891"/>
                  </a:lnTo>
                  <a:cubicBezTo>
                    <a:pt x="9679" y="3723"/>
                    <a:pt x="10062" y="4555"/>
                    <a:pt x="10456" y="5375"/>
                  </a:cubicBezTo>
                  <a:lnTo>
                    <a:pt x="10456" y="5354"/>
                  </a:lnTo>
                  <a:cubicBezTo>
                    <a:pt x="10456" y="4883"/>
                    <a:pt x="10390" y="4412"/>
                    <a:pt x="10270" y="3952"/>
                  </a:cubicBezTo>
                  <a:lnTo>
                    <a:pt x="10270" y="3952"/>
                  </a:lnTo>
                  <a:cubicBezTo>
                    <a:pt x="10499" y="4226"/>
                    <a:pt x="10774" y="4467"/>
                    <a:pt x="11080" y="4631"/>
                  </a:cubicBezTo>
                  <a:cubicBezTo>
                    <a:pt x="11091" y="4631"/>
                    <a:pt x="11102" y="4511"/>
                    <a:pt x="11102" y="4368"/>
                  </a:cubicBezTo>
                  <a:cubicBezTo>
                    <a:pt x="11102" y="4215"/>
                    <a:pt x="11091" y="4040"/>
                    <a:pt x="11091" y="4018"/>
                  </a:cubicBezTo>
                  <a:cubicBezTo>
                    <a:pt x="11058" y="3766"/>
                    <a:pt x="10959" y="3504"/>
                    <a:pt x="10817" y="3285"/>
                  </a:cubicBezTo>
                  <a:lnTo>
                    <a:pt x="10817" y="3285"/>
                  </a:lnTo>
                  <a:cubicBezTo>
                    <a:pt x="10937" y="3350"/>
                    <a:pt x="11069" y="3405"/>
                    <a:pt x="11212" y="3427"/>
                  </a:cubicBezTo>
                  <a:cubicBezTo>
                    <a:pt x="11146" y="3131"/>
                    <a:pt x="11014" y="2869"/>
                    <a:pt x="10839" y="2628"/>
                  </a:cubicBezTo>
                  <a:cubicBezTo>
                    <a:pt x="10740" y="2496"/>
                    <a:pt x="10631" y="2375"/>
                    <a:pt x="10499" y="2266"/>
                  </a:cubicBezTo>
                  <a:lnTo>
                    <a:pt x="10499" y="2266"/>
                  </a:lnTo>
                  <a:cubicBezTo>
                    <a:pt x="10718" y="2343"/>
                    <a:pt x="10927" y="2419"/>
                    <a:pt x="11146" y="2496"/>
                  </a:cubicBezTo>
                  <a:cubicBezTo>
                    <a:pt x="10937" y="2168"/>
                    <a:pt x="10237" y="1292"/>
                    <a:pt x="9723" y="1292"/>
                  </a:cubicBezTo>
                  <a:cubicBezTo>
                    <a:pt x="9696" y="1292"/>
                    <a:pt x="9669" y="1292"/>
                    <a:pt x="9643" y="1298"/>
                  </a:cubicBezTo>
                  <a:lnTo>
                    <a:pt x="9643" y="1298"/>
                  </a:lnTo>
                  <a:cubicBezTo>
                    <a:pt x="9802" y="1257"/>
                    <a:pt x="9970" y="1237"/>
                    <a:pt x="10139" y="1237"/>
                  </a:cubicBezTo>
                  <a:cubicBezTo>
                    <a:pt x="10270" y="1237"/>
                    <a:pt x="10401" y="1248"/>
                    <a:pt x="10533" y="1281"/>
                  </a:cubicBezTo>
                  <a:cubicBezTo>
                    <a:pt x="10215" y="964"/>
                    <a:pt x="9766" y="788"/>
                    <a:pt x="9317" y="788"/>
                  </a:cubicBezTo>
                  <a:cubicBezTo>
                    <a:pt x="9251" y="788"/>
                    <a:pt x="9186" y="788"/>
                    <a:pt x="9131" y="799"/>
                  </a:cubicBezTo>
                  <a:cubicBezTo>
                    <a:pt x="9328" y="733"/>
                    <a:pt x="9525" y="668"/>
                    <a:pt x="9733" y="613"/>
                  </a:cubicBezTo>
                  <a:lnTo>
                    <a:pt x="9733" y="613"/>
                  </a:lnTo>
                  <a:cubicBezTo>
                    <a:pt x="9679" y="624"/>
                    <a:pt x="9613" y="635"/>
                    <a:pt x="9547" y="635"/>
                  </a:cubicBezTo>
                  <a:cubicBezTo>
                    <a:pt x="9426" y="635"/>
                    <a:pt x="9295" y="613"/>
                    <a:pt x="9153" y="591"/>
                  </a:cubicBezTo>
                  <a:cubicBezTo>
                    <a:pt x="9022" y="580"/>
                    <a:pt x="8879" y="558"/>
                    <a:pt x="8770" y="558"/>
                  </a:cubicBezTo>
                  <a:lnTo>
                    <a:pt x="8693" y="558"/>
                  </a:lnTo>
                  <a:cubicBezTo>
                    <a:pt x="8387" y="591"/>
                    <a:pt x="8069" y="646"/>
                    <a:pt x="7774" y="766"/>
                  </a:cubicBezTo>
                  <a:cubicBezTo>
                    <a:pt x="7981" y="504"/>
                    <a:pt x="8178" y="251"/>
                    <a:pt x="8375" y="0"/>
                  </a:cubicBezTo>
                  <a:close/>
                </a:path>
              </a:pathLst>
            </a:custGeom>
            <a:solidFill>
              <a:schemeClr val="dk1">
                <a:alpha val="981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grpSp>
          <p:nvGrpSpPr>
            <p:cNvPr id="919" name="Google Shape;919;p51"/>
            <p:cNvGrpSpPr/>
            <p:nvPr/>
          </p:nvGrpSpPr>
          <p:grpSpPr>
            <a:xfrm>
              <a:off x="7943850" y="2597785"/>
              <a:ext cx="119380" cy="66675"/>
              <a:chOff x="7943850" y="2597785"/>
              <a:chExt cx="119380" cy="66675"/>
            </a:xfrm>
          </p:grpSpPr>
          <p:sp>
            <p:nvSpPr>
              <p:cNvPr id="920" name="Rect 0"/>
              <p:cNvSpPr>
                <a:spLocks/>
              </p:cNvSpPr>
              <p:nvPr/>
            </p:nvSpPr>
            <p:spPr>
              <a:xfrm rot="0">
                <a:off x="7943850" y="2597785"/>
                <a:ext cx="90805" cy="58420"/>
              </a:xfrm>
              <a:custGeom>
                <a:gdLst>
                  <a:gd fmla="*/ 2530 w 3122" name="TX0"/>
                  <a:gd fmla="*/ 362 h 2017" name="TY0"/>
                  <a:gd fmla="*/ 2015 w 3122" name="TX1"/>
                  <a:gd fmla="*/ 395 h 2017" name="TY1"/>
                  <a:gd fmla="*/ 1489 w 3122" name="TX2"/>
                  <a:gd fmla="*/ 461 h 2017" name="TY2"/>
                  <a:gd fmla="*/ 985 w 3122" name="TX3"/>
                  <a:gd fmla="*/ 603 h 2017" name="TY3"/>
                  <a:gd fmla="*/ 581 w 3122" name="TX4"/>
                  <a:gd fmla="*/ 920 h 2017" name="TY4"/>
                  <a:gd fmla="*/ 756 w 3122" name="TX5"/>
                  <a:gd fmla="*/ 735 h 2017" name="TY5"/>
                  <a:gd fmla="*/ 985 w 3122" name="TX6"/>
                  <a:gd fmla="*/ 592 h 2017" name="TY6"/>
                  <a:gd fmla="*/ 1489 w 3122" name="TX7"/>
                  <a:gd fmla="*/ 450 h 2017" name="TY7"/>
                  <a:gd fmla="*/ 2015 w 3122" name="TX8"/>
                  <a:gd fmla="*/ 384 h 2017" name="TY8"/>
                  <a:gd fmla="*/ 2267 w 3122" name="TX9"/>
                  <a:gd fmla="*/ 373 h 2017" name="TY9"/>
                  <a:gd fmla="*/ 2530 w 3122" name="TX10"/>
                  <a:gd fmla="*/ 362 h 2017" name="TY10"/>
                  <a:gd fmla="*/ 2092 w 3122" name="TX12"/>
                  <a:gd fmla="*/ 1 h 2017" name="TY12"/>
                  <a:gd fmla="*/ 77 w 3122" name="TX13"/>
                  <a:gd fmla="*/ 888 h 2017" name="TY13"/>
                  <a:gd fmla="*/ 0 w 3122" name="TX14"/>
                  <a:gd fmla="*/ 1041 h 2017" name="TY14"/>
                  <a:gd fmla="*/ 22 w 3122" name="TX15"/>
                  <a:gd fmla="*/ 1227 h 2017" name="TY15"/>
                  <a:gd fmla="*/ 372 w 3122" name="TX16"/>
                  <a:gd fmla="*/ 1205 h 2017" name="TY16"/>
                  <a:gd fmla="*/ 1260 w 3122" name="TX17"/>
                  <a:gd fmla="*/ 1358 h 2017" name="TY17"/>
                  <a:gd fmla="*/ 1938 w 3122" name="TX18"/>
                  <a:gd fmla="*/ 1567 h 2017" name="TY18"/>
                  <a:gd fmla="*/ 1982 w 3122" name="TX19"/>
                  <a:gd fmla="*/ 1567 h 2017" name="TY19"/>
                  <a:gd fmla="*/ 2814 w 3122" name="TX20"/>
                  <a:gd fmla="*/ 1293 h 2017" name="TY20"/>
                  <a:gd fmla="*/ 2858 w 3122" name="TX21"/>
                  <a:gd fmla="*/ 1271 h 2017" name="TY21"/>
                  <a:gd fmla="*/ 3077 w 3122" name="TX22"/>
                  <a:gd fmla="*/ 899 h 2017" name="TY22"/>
                  <a:gd fmla="*/ 3088 w 3122" name="TX23"/>
                  <a:gd fmla="*/ 811 h 2017" name="TY23"/>
                  <a:gd fmla="*/ 3088 w 3122" name="TX24"/>
                  <a:gd fmla="*/ 811 h 2017" name="TY24"/>
                  <a:gd fmla="*/ 2902 w 3122" name="TX25"/>
                  <a:gd fmla="*/ 888 h 2017" name="TY25"/>
                  <a:gd fmla="*/ 3099 w 3122" name="TX26"/>
                  <a:gd fmla="*/ 789 h 2017" name="TY26"/>
                  <a:gd fmla="*/ 2781 w 3122" name="TX27"/>
                  <a:gd fmla="*/ 78 h 2017" name="TY27"/>
                  <a:gd fmla="*/ 2092 w 3122" name="TX28"/>
                  <a:gd fmla="*/ 1 h 2017" name="TY28"/>
                  <a:gd fmla="*/ 416 w 3122" name="TX30"/>
                  <a:gd fmla="*/ 1840 h 2017" name="TY30"/>
                  <a:gd fmla="*/ 416 w 3122" name="TX31"/>
                  <a:gd fmla="*/ 1840 h 2017" name="TY31"/>
                  <a:gd fmla="*/ 526 w 3122" name="TX32"/>
                  <a:gd fmla="*/ 2015 h 2017" name="TY32"/>
                  <a:gd fmla="*/ 416 w 3122" name="TX33"/>
                  <a:gd fmla="*/ 1840 h 2017" name="TY33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</a:cxnLst>
                <a:rect l="l" t="t" r="r" b="b"/>
                <a:pathLst>
                  <a:path w="3122" h="2017">
                    <a:moveTo>
                      <a:pt x="2530" y="362"/>
                    </a:moveTo>
                    <a:cubicBezTo>
                      <a:pt x="2365" y="384"/>
                      <a:pt x="2190" y="384"/>
                      <a:pt x="2015" y="395"/>
                    </a:cubicBezTo>
                    <a:cubicBezTo>
                      <a:pt x="1839" y="417"/>
                      <a:pt x="1664" y="428"/>
                      <a:pt x="1489" y="461"/>
                    </a:cubicBezTo>
                    <a:cubicBezTo>
                      <a:pt x="1314" y="494"/>
                      <a:pt x="1150" y="538"/>
                      <a:pt x="985" y="603"/>
                    </a:cubicBezTo>
                    <a:cubicBezTo>
                      <a:pt x="832" y="680"/>
                      <a:pt x="690" y="779"/>
                      <a:pt x="581" y="920"/>
                    </a:cubicBezTo>
                    <a:cubicBezTo>
                      <a:pt x="635" y="844"/>
                      <a:pt x="690" y="789"/>
                      <a:pt x="756" y="735"/>
                    </a:cubicBezTo>
                    <a:cubicBezTo>
                      <a:pt x="832" y="680"/>
                      <a:pt x="909" y="636"/>
                      <a:pt x="985" y="592"/>
                    </a:cubicBezTo>
                    <a:cubicBezTo>
                      <a:pt x="1150" y="516"/>
                      <a:pt x="1314" y="472"/>
                      <a:pt x="1489" y="450"/>
                    </a:cubicBezTo>
                    <a:cubicBezTo>
                      <a:pt x="1664" y="417"/>
                      <a:pt x="1839" y="395"/>
                      <a:pt x="2015" y="384"/>
                    </a:cubicBezTo>
                    <a:cubicBezTo>
                      <a:pt x="2102" y="384"/>
                      <a:pt x="2190" y="384"/>
                      <a:pt x="2267" y="373"/>
                    </a:cubicBezTo>
                    <a:cubicBezTo>
                      <a:pt x="2354" y="373"/>
                      <a:pt x="2442" y="373"/>
                      <a:pt x="2530" y="362"/>
                    </a:cubicBezTo>
                    <a:close/>
                    <a:moveTo>
                      <a:pt x="2092" y="1"/>
                    </a:moveTo>
                    <a:cubicBezTo>
                      <a:pt x="1303" y="1"/>
                      <a:pt x="504" y="275"/>
                      <a:pt x="77" y="888"/>
                    </a:cubicBezTo>
                    <a:cubicBezTo>
                      <a:pt x="44" y="932"/>
                      <a:pt x="11" y="986"/>
                      <a:pt x="0" y="1041"/>
                    </a:cubicBezTo>
                    <a:cubicBezTo>
                      <a:pt x="0" y="1107"/>
                      <a:pt x="0" y="1161"/>
                      <a:pt x="22" y="1227"/>
                    </a:cubicBezTo>
                    <a:cubicBezTo>
                      <a:pt x="143" y="1205"/>
                      <a:pt x="252" y="1205"/>
                      <a:pt x="372" y="1205"/>
                    </a:cubicBezTo>
                    <a:cubicBezTo>
                      <a:pt x="679" y="1205"/>
                      <a:pt x="975" y="1249"/>
                      <a:pt x="1260" y="1358"/>
                    </a:cubicBezTo>
                    <a:cubicBezTo>
                      <a:pt x="1489" y="1435"/>
                      <a:pt x="1708" y="1555"/>
                      <a:pt x="1938" y="1567"/>
                    </a:cubicBezTo>
                    <a:lnTo>
                      <a:pt x="1982" y="1567"/>
                    </a:lnTo>
                    <a:cubicBezTo>
                      <a:pt x="2277" y="1567"/>
                      <a:pt x="2552" y="1414"/>
                      <a:pt x="2814" y="1293"/>
                    </a:cubicBezTo>
                    <a:cubicBezTo>
                      <a:pt x="2825" y="1282"/>
                      <a:pt x="2847" y="1282"/>
                      <a:pt x="2858" y="1271"/>
                    </a:cubicBezTo>
                    <a:cubicBezTo>
                      <a:pt x="2956" y="1161"/>
                      <a:pt x="3033" y="1041"/>
                      <a:pt x="3077" y="899"/>
                    </a:cubicBezTo>
                    <a:cubicBezTo>
                      <a:pt x="3077" y="877"/>
                      <a:pt x="3088" y="844"/>
                      <a:pt x="3088" y="811"/>
                    </a:cubicBezTo>
                    <a:lnTo>
                      <a:pt x="3088" y="811"/>
                    </a:lnTo>
                    <a:cubicBezTo>
                      <a:pt x="3022" y="833"/>
                      <a:pt x="2968" y="855"/>
                      <a:pt x="2902" y="888"/>
                    </a:cubicBezTo>
                    <a:cubicBezTo>
                      <a:pt x="2956" y="844"/>
                      <a:pt x="3022" y="811"/>
                      <a:pt x="3099" y="789"/>
                    </a:cubicBezTo>
                    <a:cubicBezTo>
                      <a:pt x="3121" y="516"/>
                      <a:pt x="3000" y="220"/>
                      <a:pt x="2781" y="78"/>
                    </a:cubicBezTo>
                    <a:cubicBezTo>
                      <a:pt x="2562" y="23"/>
                      <a:pt x="2321" y="1"/>
                      <a:pt x="2092" y="1"/>
                    </a:cubicBezTo>
                    <a:close/>
                    <a:moveTo>
                      <a:pt x="416" y="1840"/>
                    </a:moveTo>
                    <a:lnTo>
                      <a:pt x="416" y="1840"/>
                    </a:lnTo>
                    <a:cubicBezTo>
                      <a:pt x="449" y="1906"/>
                      <a:pt x="493" y="1961"/>
                      <a:pt x="526" y="2015"/>
                    </a:cubicBezTo>
                    <a:cubicBezTo>
                      <a:pt x="493" y="1961"/>
                      <a:pt x="460" y="1895"/>
                      <a:pt x="416" y="184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  <a:prstDash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921" name="Rect 0"/>
              <p:cNvSpPr>
                <a:spLocks/>
              </p:cNvSpPr>
              <p:nvPr/>
            </p:nvSpPr>
            <p:spPr>
              <a:xfrm rot="0">
                <a:off x="7959090" y="2599690"/>
                <a:ext cx="104775" cy="64770"/>
              </a:xfrm>
              <a:custGeom>
                <a:gdLst>
                  <a:gd fmla="*/ 2256 w 3615" name="TX0"/>
                  <a:gd fmla="*/ 1 h 2236" name="TY0"/>
                  <a:gd fmla="*/ 2256 w 3615" name="TX1"/>
                  <a:gd fmla="*/ 1 h 2236" name="TY1"/>
                  <a:gd fmla="*/ 2574 w 3615" name="TX2"/>
                  <a:gd fmla="*/ 712 h 2236" name="TY2"/>
                  <a:gd fmla="*/ 2793 w 3615" name="TX3"/>
                  <a:gd fmla="*/ 658 h 2236" name="TY3"/>
                  <a:gd fmla="*/ 2881 w 3615" name="TX4"/>
                  <a:gd fmla="*/ 658 h 2236" name="TY4"/>
                  <a:gd fmla="*/ 3022 w 3615" name="TX5"/>
                  <a:gd fmla="*/ 668 h 2236" name="TY5"/>
                  <a:gd fmla="*/ 3231 w 3615" name="TX6"/>
                  <a:gd fmla="*/ 756 h 2236" name="TY6"/>
                  <a:gd fmla="*/ 3022 w 3615" name="TX7"/>
                  <a:gd fmla="*/ 690 h 2236" name="TY7"/>
                  <a:gd fmla="*/ 2803 w 3615" name="TX8"/>
                  <a:gd fmla="*/ 690 h 2236" name="TY8"/>
                  <a:gd fmla="*/ 2584 w 3615" name="TX9"/>
                  <a:gd fmla="*/ 734 h 2236" name="TY9"/>
                  <a:gd fmla="*/ 2563 w 3615" name="TX10"/>
                  <a:gd fmla="*/ 734 h 2236" name="TY10"/>
                  <a:gd fmla="*/ 2552 w 3615" name="TX11"/>
                  <a:gd fmla="*/ 822 h 2236" name="TY11"/>
                  <a:gd fmla="*/ 2333 w 3615" name="TX12"/>
                  <a:gd fmla="*/ 1194 h 2236" name="TY12"/>
                  <a:gd fmla="*/ 2957 w 3615" name="TX13"/>
                  <a:gd fmla="*/ 1030 h 2236" name="TY13"/>
                  <a:gd fmla="*/ 3012 w 3615" name="TX14"/>
                  <a:gd fmla="*/ 1030 h 2236" name="TY14"/>
                  <a:gd fmla="*/ 3603 w 3615" name="TX15"/>
                  <a:gd fmla="*/ 1118 h 2236" name="TY15"/>
                  <a:gd fmla="*/ 3187 w 3615" name="TX16"/>
                  <a:gd fmla="*/ 1840 h 2236" name="TY16"/>
                  <a:gd fmla="*/ 3614 w 3615" name="TX17"/>
                  <a:gd fmla="*/ 1118 h 2236" name="TY17"/>
                  <a:gd fmla="*/ 3307 w 3615" name="TX18"/>
                  <a:gd fmla="*/ 483 h 2236" name="TY18"/>
                  <a:gd fmla="*/ 3012 w 3615" name="TX19"/>
                  <a:gd fmla="*/ 264 h 2236" name="TY19"/>
                  <a:gd fmla="*/ 2256 w 3615" name="TX20"/>
                  <a:gd fmla="*/ 1 h 2236" name="TY20"/>
                  <a:gd fmla="*/ 1 w 3615" name="TX22"/>
                  <a:gd fmla="*/ 1938 h 2236" name="TY22"/>
                  <a:gd fmla="*/ 209 w 3615" name="TX23"/>
                  <a:gd fmla="*/ 2157 h 2236" name="TY23"/>
                  <a:gd fmla="*/ 209 w 3615" name="TX24"/>
                  <a:gd fmla="*/ 2157 h 2236" name="TY24"/>
                  <a:gd fmla="*/ 1 w 3615" name="TX25"/>
                  <a:gd fmla="*/ 1938 h 2236" name="TY25"/>
                  <a:gd fmla="*/ 209 w 3615" name="TX27"/>
                  <a:gd fmla="*/ 2157 h 2236" name="TY27"/>
                  <a:gd fmla="*/ 351 w 3615" name="TX28"/>
                  <a:gd fmla="*/ 2234 h 2236" name="TY28"/>
                  <a:gd fmla="*/ 209 w 3615" name="TX29"/>
                  <a:gd fmla="*/ 2157 h 2236" name="TY29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</a:cxnLst>
                <a:rect l="l" t="t" r="r" b="b"/>
                <a:pathLst>
                  <a:path w="3615" h="2236">
                    <a:moveTo>
                      <a:pt x="2256" y="1"/>
                    </a:moveTo>
                    <a:lnTo>
                      <a:pt x="2256" y="1"/>
                    </a:lnTo>
                    <a:cubicBezTo>
                      <a:pt x="2475" y="143"/>
                      <a:pt x="2596" y="439"/>
                      <a:pt x="2574" y="712"/>
                    </a:cubicBezTo>
                    <a:cubicBezTo>
                      <a:pt x="2650" y="690"/>
                      <a:pt x="2727" y="668"/>
                      <a:pt x="2793" y="658"/>
                    </a:cubicBezTo>
                    <a:lnTo>
                      <a:pt x="2881" y="658"/>
                    </a:lnTo>
                    <a:cubicBezTo>
                      <a:pt x="2924" y="658"/>
                      <a:pt x="2979" y="658"/>
                      <a:pt x="3022" y="668"/>
                    </a:cubicBezTo>
                    <a:cubicBezTo>
                      <a:pt x="3099" y="690"/>
                      <a:pt x="3165" y="712"/>
                      <a:pt x="3231" y="756"/>
                    </a:cubicBezTo>
                    <a:cubicBezTo>
                      <a:pt x="3165" y="723"/>
                      <a:pt x="3088" y="702"/>
                      <a:pt x="3022" y="690"/>
                    </a:cubicBezTo>
                    <a:lnTo>
                      <a:pt x="2803" y="690"/>
                    </a:lnTo>
                    <a:cubicBezTo>
                      <a:pt x="2727" y="702"/>
                      <a:pt x="2650" y="712"/>
                      <a:pt x="2584" y="734"/>
                    </a:cubicBezTo>
                    <a:lnTo>
                      <a:pt x="2563" y="734"/>
                    </a:lnTo>
                    <a:cubicBezTo>
                      <a:pt x="2563" y="767"/>
                      <a:pt x="2552" y="800"/>
                      <a:pt x="2552" y="822"/>
                    </a:cubicBezTo>
                    <a:cubicBezTo>
                      <a:pt x="2508" y="964"/>
                      <a:pt x="2431" y="1084"/>
                      <a:pt x="2333" y="1194"/>
                    </a:cubicBezTo>
                    <a:cubicBezTo>
                      <a:pt x="2530" y="1106"/>
                      <a:pt x="2749" y="1040"/>
                      <a:pt x="2957" y="1030"/>
                    </a:cubicBezTo>
                    <a:lnTo>
                      <a:pt x="3012" y="1030"/>
                    </a:lnTo>
                    <a:cubicBezTo>
                      <a:pt x="3219" y="1030"/>
                      <a:pt x="3406" y="1084"/>
                      <a:pt x="3603" y="1118"/>
                    </a:cubicBezTo>
                    <a:cubicBezTo>
                      <a:pt x="3460" y="1358"/>
                      <a:pt x="3351" y="1610"/>
                      <a:pt x="3187" y="1840"/>
                    </a:cubicBezTo>
                    <a:cubicBezTo>
                      <a:pt x="3351" y="1621"/>
                      <a:pt x="3472" y="1369"/>
                      <a:pt x="3614" y="1118"/>
                    </a:cubicBezTo>
                    <a:cubicBezTo>
                      <a:pt x="3548" y="899"/>
                      <a:pt x="3472" y="658"/>
                      <a:pt x="3307" y="483"/>
                    </a:cubicBezTo>
                    <a:cubicBezTo>
                      <a:pt x="3219" y="395"/>
                      <a:pt x="3121" y="329"/>
                      <a:pt x="3012" y="264"/>
                    </a:cubicBezTo>
                    <a:cubicBezTo>
                      <a:pt x="2782" y="143"/>
                      <a:pt x="2530" y="55"/>
                      <a:pt x="2256" y="1"/>
                    </a:cubicBezTo>
                    <a:close/>
                    <a:moveTo>
                      <a:pt x="1" y="1938"/>
                    </a:moveTo>
                    <a:cubicBezTo>
                      <a:pt x="54" y="2022"/>
                      <a:pt x="117" y="2094"/>
                      <a:pt x="209" y="2157"/>
                    </a:cubicBezTo>
                    <a:lnTo>
                      <a:pt x="209" y="2157"/>
                    </a:lnTo>
                    <a:cubicBezTo>
                      <a:pt x="123" y="2095"/>
                      <a:pt x="59" y="2019"/>
                      <a:pt x="1" y="1938"/>
                    </a:cubicBezTo>
                    <a:close/>
                    <a:moveTo>
                      <a:pt x="209" y="2157"/>
                    </a:moveTo>
                    <a:cubicBezTo>
                      <a:pt x="250" y="2186"/>
                      <a:pt x="297" y="2213"/>
                      <a:pt x="351" y="2234"/>
                    </a:cubicBezTo>
                    <a:cubicBezTo>
                      <a:pt x="297" y="2210"/>
                      <a:pt x="250" y="2185"/>
                      <a:pt x="209" y="215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  <a:prstDash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</p:grpSp>
        <p:sp>
          <p:nvSpPr>
            <p:cNvPr id="922" name="Rect 0"/>
            <p:cNvSpPr>
              <a:spLocks/>
            </p:cNvSpPr>
            <p:nvPr/>
          </p:nvSpPr>
          <p:spPr>
            <a:xfrm rot="0">
              <a:off x="7944485" y="2632710"/>
              <a:ext cx="12065" cy="18415"/>
            </a:xfrm>
            <a:custGeom>
              <a:gdLst>
                <a:gd fmla="*/ 0 w 407" name="TX0"/>
                <a:gd fmla="*/ 1 h 616" name="TY0"/>
                <a:gd fmla="*/ 405 w 407" name="TX1"/>
                <a:gd fmla="*/ 614 h 616" name="TY1"/>
                <a:gd fmla="*/ 361 w 407" name="TX2"/>
                <a:gd fmla="*/ 538 h 616" name="TY2"/>
                <a:gd fmla="*/ 11 w 407" name="TX3"/>
                <a:gd fmla="*/ 1 h 616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407" h="616">
                  <a:moveTo>
                    <a:pt x="0" y="1"/>
                  </a:moveTo>
                  <a:cubicBezTo>
                    <a:pt x="66" y="242"/>
                    <a:pt x="274" y="407"/>
                    <a:pt x="405" y="614"/>
                  </a:cubicBezTo>
                  <a:cubicBezTo>
                    <a:pt x="395" y="592"/>
                    <a:pt x="373" y="560"/>
                    <a:pt x="361" y="538"/>
                  </a:cubicBezTo>
                  <a:cubicBezTo>
                    <a:pt x="263" y="373"/>
                    <a:pt x="77" y="198"/>
                    <a:pt x="11" y="1"/>
                  </a:cubicBezTo>
                  <a:close/>
                </a:path>
              </a:pathLst>
            </a:custGeom>
            <a:solidFill>
              <a:srgbClr val="8B666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23" name="Rect 0"/>
            <p:cNvSpPr>
              <a:spLocks/>
            </p:cNvSpPr>
            <p:nvPr/>
          </p:nvSpPr>
          <p:spPr>
            <a:xfrm rot="0">
              <a:off x="7944485" y="2632075"/>
              <a:ext cx="82550" cy="24130"/>
            </a:xfrm>
            <a:custGeom>
              <a:gdLst>
                <a:gd fmla="*/ 351 w 2839" name="TX0"/>
                <a:gd fmla="*/ 0 h 812" name="TY0"/>
                <a:gd fmla="*/ 1 w 2839" name="TX1"/>
                <a:gd fmla="*/ 22 h 812" name="TY1"/>
                <a:gd fmla="*/ 351 w 2839" name="TX2"/>
                <a:gd fmla="*/ 559 h 812" name="TY2"/>
                <a:gd fmla="*/ 395 w 2839" name="TX3"/>
                <a:gd fmla="*/ 635 h 812" name="TY3"/>
                <a:gd fmla="*/ 505 w 2839" name="TX4"/>
                <a:gd fmla="*/ 810 h 812" name="TY4"/>
                <a:gd fmla="*/ 691 w 2839" name="TX5"/>
                <a:gd fmla="*/ 559 h 812" name="TY5"/>
                <a:gd fmla="*/ 833 w 2839" name="TX6"/>
                <a:gd fmla="*/ 362 h 812" name="TY6"/>
                <a:gd fmla="*/ 986 w 2839" name="TX7"/>
                <a:gd fmla="*/ 318 h 812" name="TY7"/>
                <a:gd fmla="*/ 1501 w 2839" name="TX8"/>
                <a:gd fmla="*/ 504 h 812" name="TY8"/>
                <a:gd fmla="*/ 1775 w 2839" name="TX9"/>
                <a:gd fmla="*/ 537 h 812" name="TY9"/>
                <a:gd fmla="*/ 2837 w 2839" name="TX10"/>
                <a:gd fmla="*/ 66 h 812" name="TY10"/>
                <a:gd fmla="*/ 2837 w 2839" name="TX11"/>
                <a:gd fmla="*/ 66 h 812" name="TY11"/>
                <a:gd fmla="*/ 2793 w 2839" name="TX12"/>
                <a:gd fmla="*/ 88 h 812" name="TY12"/>
                <a:gd fmla="*/ 1961 w 2839" name="TX13"/>
                <a:gd fmla="*/ 362 h 812" name="TY13"/>
                <a:gd fmla="*/ 1917 w 2839" name="TX14"/>
                <a:gd fmla="*/ 362 h 812" name="TY14"/>
                <a:gd fmla="*/ 1239 w 2839" name="TX15"/>
                <a:gd fmla="*/ 153 h 812" name="TY15"/>
                <a:gd fmla="*/ 351 w 2839" name="TX16"/>
                <a:gd fmla="*/ 0 h 812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2839" h="812">
                  <a:moveTo>
                    <a:pt x="351" y="0"/>
                  </a:moveTo>
                  <a:cubicBezTo>
                    <a:pt x="231" y="0"/>
                    <a:pt x="122" y="0"/>
                    <a:pt x="1" y="22"/>
                  </a:cubicBezTo>
                  <a:cubicBezTo>
                    <a:pt x="67" y="219"/>
                    <a:pt x="253" y="394"/>
                    <a:pt x="351" y="559"/>
                  </a:cubicBezTo>
                  <a:cubicBezTo>
                    <a:pt x="363" y="581"/>
                    <a:pt x="385" y="613"/>
                    <a:pt x="395" y="635"/>
                  </a:cubicBezTo>
                  <a:cubicBezTo>
                    <a:pt x="439" y="690"/>
                    <a:pt x="472" y="756"/>
                    <a:pt x="505" y="810"/>
                  </a:cubicBezTo>
                  <a:cubicBezTo>
                    <a:pt x="582" y="734"/>
                    <a:pt x="636" y="646"/>
                    <a:pt x="691" y="559"/>
                  </a:cubicBezTo>
                  <a:cubicBezTo>
                    <a:pt x="735" y="482"/>
                    <a:pt x="767" y="406"/>
                    <a:pt x="833" y="362"/>
                  </a:cubicBezTo>
                  <a:cubicBezTo>
                    <a:pt x="888" y="329"/>
                    <a:pt x="932" y="318"/>
                    <a:pt x="986" y="318"/>
                  </a:cubicBezTo>
                  <a:cubicBezTo>
                    <a:pt x="1151" y="318"/>
                    <a:pt x="1326" y="438"/>
                    <a:pt x="1501" y="504"/>
                  </a:cubicBezTo>
                  <a:cubicBezTo>
                    <a:pt x="1589" y="526"/>
                    <a:pt x="1677" y="537"/>
                    <a:pt x="1775" y="537"/>
                  </a:cubicBezTo>
                  <a:cubicBezTo>
                    <a:pt x="2136" y="537"/>
                    <a:pt x="2574" y="350"/>
                    <a:pt x="2837" y="66"/>
                  </a:cubicBezTo>
                  <a:lnTo>
                    <a:pt x="2837" y="66"/>
                  </a:lnTo>
                  <a:cubicBezTo>
                    <a:pt x="2826" y="77"/>
                    <a:pt x="2804" y="77"/>
                    <a:pt x="2793" y="88"/>
                  </a:cubicBezTo>
                  <a:cubicBezTo>
                    <a:pt x="2531" y="209"/>
                    <a:pt x="2256" y="362"/>
                    <a:pt x="1961" y="362"/>
                  </a:cubicBezTo>
                  <a:lnTo>
                    <a:pt x="1917" y="362"/>
                  </a:lnTo>
                  <a:cubicBezTo>
                    <a:pt x="1687" y="350"/>
                    <a:pt x="1468" y="230"/>
                    <a:pt x="1239" y="153"/>
                  </a:cubicBezTo>
                  <a:cubicBezTo>
                    <a:pt x="954" y="44"/>
                    <a:pt x="658" y="0"/>
                    <a:pt x="3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24" name="Rect 0"/>
            <p:cNvSpPr>
              <a:spLocks/>
            </p:cNvSpPr>
            <p:nvPr/>
          </p:nvSpPr>
          <p:spPr>
            <a:xfrm rot="0">
              <a:off x="7959090" y="2629535"/>
              <a:ext cx="104775" cy="41275"/>
            </a:xfrm>
            <a:custGeom>
              <a:gdLst>
                <a:gd fmla="*/ 2957 w 3605" name="TX0"/>
                <a:gd fmla="*/ 1 h 1404" name="TY0"/>
                <a:gd fmla="*/ 2333 w 3605" name="TX1"/>
                <a:gd fmla="*/ 165 h 1404" name="TY1"/>
                <a:gd fmla="*/ 1271 w 3605" name="TX2"/>
                <a:gd fmla="*/ 636 h 1404" name="TY2"/>
                <a:gd fmla="*/ 997 w 3605" name="TX3"/>
                <a:gd fmla="*/ 603 h 1404" name="TY3"/>
                <a:gd fmla="*/ 482 w 3605" name="TX4"/>
                <a:gd fmla="*/ 417 h 1404" name="TY4"/>
                <a:gd fmla="*/ 329 w 3605" name="TX5"/>
                <a:gd fmla="*/ 461 h 1404" name="TY5"/>
                <a:gd fmla="*/ 187 w 3605" name="TX6"/>
                <a:gd fmla="*/ 658 h 1404" name="TY6"/>
                <a:gd fmla="*/ 1 w 3605" name="TX7"/>
                <a:gd fmla="*/ 909 h 1404" name="TY7"/>
                <a:gd fmla="*/ 351 w 3605" name="TX8"/>
                <a:gd fmla="*/ 1205 h 1404" name="TY8"/>
                <a:gd fmla="*/ 1041 w 3605" name="TX9"/>
                <a:gd fmla="*/ 1369 h 1404" name="TY9"/>
                <a:gd fmla="*/ 1687 w 3605" name="TX10"/>
                <a:gd fmla="*/ 1402 h 1404" name="TY10"/>
                <a:gd fmla="*/ 2015 w 3605" name="TX11"/>
                <a:gd fmla="*/ 1391 h 1404" name="TY11"/>
                <a:gd fmla="*/ 2683 w 3605" name="TX12"/>
                <a:gd fmla="*/ 1249 h 1404" name="TY12"/>
                <a:gd fmla="*/ 3187 w 3605" name="TX13"/>
                <a:gd fmla="*/ 811 h 1404" name="TY13"/>
                <a:gd fmla="*/ 3603 w 3605" name="TX14"/>
                <a:gd fmla="*/ 89 h 1404" name="TY14"/>
                <a:gd fmla="*/ 3012 w 3605" name="TX15"/>
                <a:gd fmla="*/ 1 h 1404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3605" h="1404">
                  <a:moveTo>
                    <a:pt x="2957" y="1"/>
                  </a:moveTo>
                  <a:cubicBezTo>
                    <a:pt x="2749" y="11"/>
                    <a:pt x="2530" y="77"/>
                    <a:pt x="2333" y="165"/>
                  </a:cubicBezTo>
                  <a:cubicBezTo>
                    <a:pt x="2070" y="449"/>
                    <a:pt x="1632" y="636"/>
                    <a:pt x="1271" y="636"/>
                  </a:cubicBezTo>
                  <a:cubicBezTo>
                    <a:pt x="1173" y="636"/>
                    <a:pt x="1085" y="625"/>
                    <a:pt x="997" y="603"/>
                  </a:cubicBezTo>
                  <a:cubicBezTo>
                    <a:pt x="822" y="537"/>
                    <a:pt x="647" y="417"/>
                    <a:pt x="482" y="417"/>
                  </a:cubicBezTo>
                  <a:cubicBezTo>
                    <a:pt x="428" y="417"/>
                    <a:pt x="384" y="428"/>
                    <a:pt x="329" y="461"/>
                  </a:cubicBezTo>
                  <a:cubicBezTo>
                    <a:pt x="263" y="505"/>
                    <a:pt x="231" y="581"/>
                    <a:pt x="187" y="658"/>
                  </a:cubicBezTo>
                  <a:cubicBezTo>
                    <a:pt x="132" y="745"/>
                    <a:pt x="78" y="833"/>
                    <a:pt x="1" y="909"/>
                  </a:cubicBezTo>
                  <a:cubicBezTo>
                    <a:pt x="88" y="1030"/>
                    <a:pt x="187" y="1140"/>
                    <a:pt x="351" y="1205"/>
                  </a:cubicBezTo>
                  <a:cubicBezTo>
                    <a:pt x="559" y="1315"/>
                    <a:pt x="800" y="1347"/>
                    <a:pt x="1041" y="1369"/>
                  </a:cubicBezTo>
                  <a:cubicBezTo>
                    <a:pt x="1260" y="1391"/>
                    <a:pt x="1468" y="1402"/>
                    <a:pt x="1687" y="1402"/>
                  </a:cubicBezTo>
                  <a:cubicBezTo>
                    <a:pt x="1796" y="1402"/>
                    <a:pt x="1906" y="1402"/>
                    <a:pt x="2015" y="1391"/>
                  </a:cubicBezTo>
                  <a:cubicBezTo>
                    <a:pt x="2245" y="1381"/>
                    <a:pt x="2486" y="1359"/>
                    <a:pt x="2683" y="1249"/>
                  </a:cubicBezTo>
                  <a:cubicBezTo>
                    <a:pt x="2902" y="1140"/>
                    <a:pt x="3056" y="986"/>
                    <a:pt x="3187" y="811"/>
                  </a:cubicBezTo>
                  <a:cubicBezTo>
                    <a:pt x="3351" y="581"/>
                    <a:pt x="3460" y="329"/>
                    <a:pt x="3603" y="89"/>
                  </a:cubicBezTo>
                  <a:cubicBezTo>
                    <a:pt x="3406" y="55"/>
                    <a:pt x="3219" y="1"/>
                    <a:pt x="30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25" name="Rect 0"/>
            <p:cNvSpPr>
              <a:spLocks/>
            </p:cNvSpPr>
            <p:nvPr/>
          </p:nvSpPr>
          <p:spPr>
            <a:xfrm rot="0">
              <a:off x="7964805" y="2642235"/>
              <a:ext cx="22225" cy="20955"/>
            </a:xfrm>
            <a:custGeom>
              <a:gdLst>
                <a:gd fmla="*/ 154 w 758" name="TX0"/>
                <a:gd fmla="*/ 1 h 699" name="TY0"/>
                <a:gd fmla="*/ 12 w 758" name="TX1"/>
                <a:gd fmla="*/ 89 h 699" name="TY1"/>
                <a:gd fmla="*/ 56 w 758" name="TX2"/>
                <a:gd fmla="*/ 252 h 699" name="TY2"/>
                <a:gd fmla="*/ 406 w 758" name="TX3"/>
                <a:gd fmla="*/ 625 h 699" name="TY3"/>
                <a:gd fmla="*/ 588 w 758" name="TX4"/>
                <a:gd fmla="*/ 698 h 699" name="TY4"/>
                <a:gd fmla="*/ 658 w 758" name="TX5"/>
                <a:gd fmla="*/ 680 h 699" name="TY5"/>
                <a:gd fmla="*/ 701 w 758" name="TX6"/>
                <a:gd fmla="*/ 417 h 699" name="TY6"/>
                <a:gd fmla="*/ 319 w 758" name="TX7"/>
                <a:gd fmla="*/ 55 h 699" name="TY7"/>
                <a:gd fmla="*/ 154 w 758" name="TX8"/>
                <a:gd fmla="*/ 1 h 699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758" h="699">
                  <a:moveTo>
                    <a:pt x="154" y="1"/>
                  </a:moveTo>
                  <a:cubicBezTo>
                    <a:pt x="100" y="1"/>
                    <a:pt x="34" y="33"/>
                    <a:pt x="12" y="89"/>
                  </a:cubicBezTo>
                  <a:cubicBezTo>
                    <a:pt x="1" y="143"/>
                    <a:pt x="23" y="198"/>
                    <a:pt x="56" y="252"/>
                  </a:cubicBezTo>
                  <a:cubicBezTo>
                    <a:pt x="143" y="395"/>
                    <a:pt x="263" y="526"/>
                    <a:pt x="406" y="625"/>
                  </a:cubicBezTo>
                  <a:cubicBezTo>
                    <a:pt x="461" y="664"/>
                    <a:pt x="527" y="698"/>
                    <a:pt x="588" y="698"/>
                  </a:cubicBezTo>
                  <a:cubicBezTo>
                    <a:pt x="612" y="698"/>
                    <a:pt x="636" y="692"/>
                    <a:pt x="658" y="680"/>
                  </a:cubicBezTo>
                  <a:cubicBezTo>
                    <a:pt x="757" y="614"/>
                    <a:pt x="757" y="515"/>
                    <a:pt x="701" y="417"/>
                  </a:cubicBezTo>
                  <a:cubicBezTo>
                    <a:pt x="614" y="264"/>
                    <a:pt x="395" y="99"/>
                    <a:pt x="319" y="55"/>
                  </a:cubicBezTo>
                  <a:cubicBezTo>
                    <a:pt x="275" y="33"/>
                    <a:pt x="220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26" name="Rect 0"/>
            <p:cNvSpPr>
              <a:spLocks/>
            </p:cNvSpPr>
            <p:nvPr/>
          </p:nvSpPr>
          <p:spPr>
            <a:xfrm rot="0">
              <a:off x="8018780" y="2638425"/>
              <a:ext cx="24130" cy="22225"/>
            </a:xfrm>
            <a:custGeom>
              <a:gdLst>
                <a:gd fmla="*/ 628 w 813" name="TX0"/>
                <a:gd fmla="*/ 1 h 754" name="TY0"/>
                <a:gd fmla="*/ 494 w 813" name="TX1"/>
                <a:gd fmla="*/ 28 h 754" name="TY1"/>
                <a:gd fmla="*/ 56 w 813" name="TX2"/>
                <a:gd fmla="*/ 620 h 754" name="TY2"/>
                <a:gd fmla="*/ 200 w 813" name="TX3"/>
                <a:gd fmla="*/ 752 h 754" name="TY3"/>
                <a:gd fmla="*/ 789 w 813" name="TX4"/>
                <a:gd fmla="*/ 258 h 754" name="TY4"/>
                <a:gd fmla="*/ 745 w 813" name="TX5"/>
                <a:gd fmla="*/ 39 h 754" name="TY5"/>
                <a:gd fmla="*/ 628 w 813" name="TX6"/>
                <a:gd fmla="*/ 1 h 754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813" h="754">
                  <a:moveTo>
                    <a:pt x="628" y="1"/>
                  </a:moveTo>
                  <a:cubicBezTo>
                    <a:pt x="584" y="1"/>
                    <a:pt x="538" y="12"/>
                    <a:pt x="494" y="28"/>
                  </a:cubicBezTo>
                  <a:cubicBezTo>
                    <a:pt x="297" y="116"/>
                    <a:pt x="1" y="367"/>
                    <a:pt x="56" y="620"/>
                  </a:cubicBezTo>
                  <a:cubicBezTo>
                    <a:pt x="78" y="715"/>
                    <a:pt x="131" y="752"/>
                    <a:pt x="200" y="752"/>
                  </a:cubicBezTo>
                  <a:cubicBezTo>
                    <a:pt x="408" y="752"/>
                    <a:pt x="756" y="406"/>
                    <a:pt x="789" y="258"/>
                  </a:cubicBezTo>
                  <a:cubicBezTo>
                    <a:pt x="811" y="182"/>
                    <a:pt x="801" y="83"/>
                    <a:pt x="745" y="39"/>
                  </a:cubicBezTo>
                  <a:cubicBezTo>
                    <a:pt x="712" y="12"/>
                    <a:pt x="672" y="1"/>
                    <a:pt x="628" y="1"/>
                  </a:cubicBezTo>
                  <a:close/>
                </a:path>
              </a:pathLst>
            </a:cu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27" name="Rect 0"/>
            <p:cNvSpPr>
              <a:spLocks/>
            </p:cNvSpPr>
            <p:nvPr/>
          </p:nvSpPr>
          <p:spPr>
            <a:xfrm rot="0">
              <a:off x="7960995" y="2607945"/>
              <a:ext cx="56515" cy="16510"/>
            </a:xfrm>
            <a:custGeom>
              <a:gdLst>
                <a:gd fmla="*/ 1950 w 1951" name="TX0"/>
                <a:gd fmla="*/ 0 h 560" name="TY0"/>
                <a:gd fmla="*/ 1687 w 1951" name="TX1"/>
                <a:gd fmla="*/ 11 h 560" name="TY1"/>
                <a:gd fmla="*/ 1435 w 1951" name="TX2"/>
                <a:gd fmla="*/ 22 h 560" name="TY2"/>
                <a:gd fmla="*/ 909 w 1951" name="TX3"/>
                <a:gd fmla="*/ 88 h 560" name="TY3"/>
                <a:gd fmla="*/ 405 w 1951" name="TX4"/>
                <a:gd fmla="*/ 230 h 560" name="TY4"/>
                <a:gd fmla="*/ 176 w 1951" name="TX5"/>
                <a:gd fmla="*/ 373 h 560" name="TY5"/>
                <a:gd fmla="*/ 1 w 1951" name="TX6"/>
                <a:gd fmla="*/ 558 h 560" name="TY6"/>
                <a:gd fmla="*/ 405 w 1951" name="TX7"/>
                <a:gd fmla="*/ 241 h 560" name="TY7"/>
                <a:gd fmla="*/ 909 w 1951" name="TX8"/>
                <a:gd fmla="*/ 99 h 560" name="TY8"/>
                <a:gd fmla="*/ 1435 w 1951" name="TX9"/>
                <a:gd fmla="*/ 33 h 560" name="TY9"/>
                <a:gd fmla="*/ 1950 w 1951" name="TX10"/>
                <a:gd fmla="*/ 0 h 560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951" h="560">
                  <a:moveTo>
                    <a:pt x="1950" y="0"/>
                  </a:moveTo>
                  <a:cubicBezTo>
                    <a:pt x="1862" y="11"/>
                    <a:pt x="1774" y="11"/>
                    <a:pt x="1687" y="11"/>
                  </a:cubicBezTo>
                  <a:cubicBezTo>
                    <a:pt x="1610" y="22"/>
                    <a:pt x="1522" y="22"/>
                    <a:pt x="1435" y="22"/>
                  </a:cubicBezTo>
                  <a:cubicBezTo>
                    <a:pt x="1259" y="33"/>
                    <a:pt x="1084" y="55"/>
                    <a:pt x="909" y="88"/>
                  </a:cubicBezTo>
                  <a:cubicBezTo>
                    <a:pt x="734" y="110"/>
                    <a:pt x="570" y="154"/>
                    <a:pt x="405" y="230"/>
                  </a:cubicBezTo>
                  <a:cubicBezTo>
                    <a:pt x="329" y="274"/>
                    <a:pt x="252" y="318"/>
                    <a:pt x="176" y="373"/>
                  </a:cubicBezTo>
                  <a:cubicBezTo>
                    <a:pt x="110" y="427"/>
                    <a:pt x="55" y="482"/>
                    <a:pt x="1" y="558"/>
                  </a:cubicBezTo>
                  <a:cubicBezTo>
                    <a:pt x="110" y="417"/>
                    <a:pt x="252" y="318"/>
                    <a:pt x="405" y="241"/>
                  </a:cubicBezTo>
                  <a:cubicBezTo>
                    <a:pt x="570" y="176"/>
                    <a:pt x="734" y="132"/>
                    <a:pt x="909" y="99"/>
                  </a:cubicBezTo>
                  <a:cubicBezTo>
                    <a:pt x="1084" y="66"/>
                    <a:pt x="1259" y="55"/>
                    <a:pt x="1435" y="33"/>
                  </a:cubicBezTo>
                  <a:cubicBezTo>
                    <a:pt x="1610" y="22"/>
                    <a:pt x="1785" y="22"/>
                    <a:pt x="195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28" name="Rect 0"/>
            <p:cNvSpPr>
              <a:spLocks/>
            </p:cNvSpPr>
            <p:nvPr/>
          </p:nvSpPr>
          <p:spPr>
            <a:xfrm rot="0">
              <a:off x="7885430" y="2581910"/>
              <a:ext cx="57785" cy="22860"/>
            </a:xfrm>
            <a:custGeom>
              <a:gdLst>
                <a:gd fmla="*/ 1 w 1995" name="TX0"/>
                <a:gd fmla="*/ 1 h 769" name="TY0"/>
                <a:gd fmla="*/ 1 w 1995" name="TX1"/>
                <a:gd fmla="*/ 1 h 769" name="TY1"/>
                <a:gd fmla="*/ 45 w 1995" name="TX2"/>
                <a:gd fmla="*/ 154 h 769" name="TY2"/>
                <a:gd fmla="*/ 77 w 1995" name="TX3"/>
                <a:gd fmla="*/ 230 h 769" name="TY3"/>
                <a:gd fmla="*/ 89 w 1995" name="TX4"/>
                <a:gd fmla="*/ 263 h 769" name="TY4"/>
                <a:gd fmla="*/ 110 w 1995" name="TX5"/>
                <a:gd fmla="*/ 307 h 769" name="TY5"/>
                <a:gd fmla="*/ 318 w 1995" name="TX6"/>
                <a:gd fmla="*/ 548 h 769" name="TY6"/>
                <a:gd fmla="*/ 603 w 1995" name="TX7"/>
                <a:gd fmla="*/ 712 h 769" name="TY7"/>
                <a:gd fmla="*/ 636 w 1995" name="TX8"/>
                <a:gd fmla="*/ 723 h 769" name="TY8"/>
                <a:gd fmla="*/ 680 w 1995" name="TX9"/>
                <a:gd fmla="*/ 734 h 769" name="TY9"/>
                <a:gd fmla="*/ 724 w 1995" name="TX10"/>
                <a:gd fmla="*/ 745 h 769" name="TY10"/>
                <a:gd fmla="*/ 756 w 1995" name="TX11"/>
                <a:gd fmla="*/ 756 h 769" name="TY11"/>
                <a:gd fmla="*/ 921 w 1995" name="TX12"/>
                <a:gd fmla="*/ 767 h 769" name="TY12"/>
                <a:gd fmla="*/ 1084 w 1995" name="TX13"/>
                <a:gd fmla="*/ 756 h 769" name="TY13"/>
                <a:gd fmla="*/ 1238 w 1995" name="TX14"/>
                <a:gd fmla="*/ 723 h 769" name="TY14"/>
                <a:gd fmla="*/ 1391 w 1995" name="TX15"/>
                <a:gd fmla="*/ 658 h 769" name="TY15"/>
                <a:gd fmla="*/ 1534 w 1995" name="TX16"/>
                <a:gd fmla="*/ 581 h 769" name="TY16"/>
                <a:gd fmla="*/ 1994 w 1995" name="TX17"/>
                <a:gd fmla="*/ 132 h 769" name="TY17"/>
                <a:gd fmla="*/ 1994 w 1995" name="TX18"/>
                <a:gd fmla="*/ 132 h 769" name="TY18"/>
                <a:gd fmla="*/ 1775 w 1995" name="TX19"/>
                <a:gd fmla="*/ 362 h 769" name="TY19"/>
                <a:gd fmla="*/ 1522 w 1995" name="TX20"/>
                <a:gd fmla="*/ 559 h 769" name="TY20"/>
                <a:gd fmla="*/ 1227 w 1995" name="TX21"/>
                <a:gd fmla="*/ 679 h 769" name="TY21"/>
                <a:gd fmla="*/ 1074 w 1995" name="TX22"/>
                <a:gd fmla="*/ 712 h 769" name="TY22"/>
                <a:gd fmla="*/ 921 w 1995" name="TX23"/>
                <a:gd fmla="*/ 723 h 769" name="TY23"/>
                <a:gd fmla="*/ 767 w 1995" name="TX24"/>
                <a:gd fmla="*/ 712 h 769" name="TY24"/>
                <a:gd fmla="*/ 614 w 1995" name="TX25"/>
                <a:gd fmla="*/ 668 h 769" name="TY25"/>
                <a:gd fmla="*/ 340 w 1995" name="TX26"/>
                <a:gd fmla="*/ 526 h 769" name="TY26"/>
                <a:gd fmla="*/ 308 w 1995" name="TX27"/>
                <a:gd fmla="*/ 493 h 769" name="TY27"/>
                <a:gd fmla="*/ 286 w 1995" name="TX28"/>
                <a:gd fmla="*/ 471 h 769" name="TY28"/>
                <a:gd fmla="*/ 252 w 1995" name="TX29"/>
                <a:gd fmla="*/ 449 h 769" name="TY29"/>
                <a:gd fmla="*/ 242 w 1995" name="TX30"/>
                <a:gd fmla="*/ 427 h 769" name="TY30"/>
                <a:gd fmla="*/ 230 w 1995" name="TX31"/>
                <a:gd fmla="*/ 417 h 769" name="TY31"/>
                <a:gd fmla="*/ 198 w 1995" name="TX32"/>
                <a:gd fmla="*/ 383 h 769" name="TY32"/>
                <a:gd fmla="*/ 176 w 1995" name="TX33"/>
                <a:gd fmla="*/ 351 h 769" name="TY33"/>
                <a:gd fmla="*/ 132 w 1995" name="TX34"/>
                <a:gd fmla="*/ 296 h 769" name="TY34"/>
                <a:gd fmla="*/ 1 w 1995" name="TX35"/>
                <a:gd fmla="*/ 1 h 769" name="TY3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</a:cxnLst>
              <a:rect l="l" t="t" r="r" b="b"/>
              <a:pathLst>
                <a:path w="1995" h="769">
                  <a:moveTo>
                    <a:pt x="1" y="1"/>
                  </a:moveTo>
                  <a:lnTo>
                    <a:pt x="1" y="1"/>
                  </a:lnTo>
                  <a:cubicBezTo>
                    <a:pt x="12" y="55"/>
                    <a:pt x="23" y="110"/>
                    <a:pt x="45" y="154"/>
                  </a:cubicBezTo>
                  <a:cubicBezTo>
                    <a:pt x="55" y="186"/>
                    <a:pt x="67" y="208"/>
                    <a:pt x="77" y="230"/>
                  </a:cubicBezTo>
                  <a:cubicBezTo>
                    <a:pt x="77" y="242"/>
                    <a:pt x="89" y="252"/>
                    <a:pt x="89" y="263"/>
                  </a:cubicBezTo>
                  <a:cubicBezTo>
                    <a:pt x="99" y="274"/>
                    <a:pt x="110" y="296"/>
                    <a:pt x="110" y="307"/>
                  </a:cubicBezTo>
                  <a:cubicBezTo>
                    <a:pt x="165" y="395"/>
                    <a:pt x="242" y="482"/>
                    <a:pt x="318" y="548"/>
                  </a:cubicBezTo>
                  <a:cubicBezTo>
                    <a:pt x="406" y="624"/>
                    <a:pt x="493" y="679"/>
                    <a:pt x="603" y="712"/>
                  </a:cubicBezTo>
                  <a:lnTo>
                    <a:pt x="636" y="723"/>
                  </a:lnTo>
                  <a:lnTo>
                    <a:pt x="680" y="734"/>
                  </a:lnTo>
                  <a:cubicBezTo>
                    <a:pt x="690" y="745"/>
                    <a:pt x="702" y="745"/>
                    <a:pt x="724" y="745"/>
                  </a:cubicBezTo>
                  <a:cubicBezTo>
                    <a:pt x="734" y="745"/>
                    <a:pt x="746" y="756"/>
                    <a:pt x="756" y="756"/>
                  </a:cubicBezTo>
                  <a:cubicBezTo>
                    <a:pt x="811" y="767"/>
                    <a:pt x="865" y="767"/>
                    <a:pt x="921" y="767"/>
                  </a:cubicBezTo>
                  <a:cubicBezTo>
                    <a:pt x="975" y="767"/>
                    <a:pt x="1030" y="767"/>
                    <a:pt x="1084" y="756"/>
                  </a:cubicBezTo>
                  <a:cubicBezTo>
                    <a:pt x="1140" y="745"/>
                    <a:pt x="1194" y="734"/>
                    <a:pt x="1238" y="723"/>
                  </a:cubicBezTo>
                  <a:cubicBezTo>
                    <a:pt x="1293" y="701"/>
                    <a:pt x="1347" y="679"/>
                    <a:pt x="1391" y="658"/>
                  </a:cubicBezTo>
                  <a:cubicBezTo>
                    <a:pt x="1446" y="636"/>
                    <a:pt x="1490" y="614"/>
                    <a:pt x="1534" y="581"/>
                  </a:cubicBezTo>
                  <a:cubicBezTo>
                    <a:pt x="1719" y="471"/>
                    <a:pt x="1873" y="307"/>
                    <a:pt x="1994" y="132"/>
                  </a:cubicBezTo>
                  <a:lnTo>
                    <a:pt x="1994" y="132"/>
                  </a:lnTo>
                  <a:cubicBezTo>
                    <a:pt x="1917" y="220"/>
                    <a:pt x="1851" y="296"/>
                    <a:pt x="1775" y="362"/>
                  </a:cubicBezTo>
                  <a:cubicBezTo>
                    <a:pt x="1698" y="439"/>
                    <a:pt x="1610" y="504"/>
                    <a:pt x="1522" y="559"/>
                  </a:cubicBezTo>
                  <a:cubicBezTo>
                    <a:pt x="1424" y="602"/>
                    <a:pt x="1337" y="646"/>
                    <a:pt x="1227" y="679"/>
                  </a:cubicBezTo>
                  <a:cubicBezTo>
                    <a:pt x="1183" y="690"/>
                    <a:pt x="1128" y="701"/>
                    <a:pt x="1074" y="712"/>
                  </a:cubicBezTo>
                  <a:cubicBezTo>
                    <a:pt x="1030" y="723"/>
                    <a:pt x="975" y="723"/>
                    <a:pt x="921" y="723"/>
                  </a:cubicBezTo>
                  <a:cubicBezTo>
                    <a:pt x="865" y="723"/>
                    <a:pt x="822" y="723"/>
                    <a:pt x="767" y="712"/>
                  </a:cubicBezTo>
                  <a:cubicBezTo>
                    <a:pt x="712" y="701"/>
                    <a:pt x="668" y="690"/>
                    <a:pt x="614" y="668"/>
                  </a:cubicBezTo>
                  <a:cubicBezTo>
                    <a:pt x="515" y="646"/>
                    <a:pt x="428" y="592"/>
                    <a:pt x="340" y="526"/>
                  </a:cubicBezTo>
                  <a:lnTo>
                    <a:pt x="308" y="493"/>
                  </a:lnTo>
                  <a:lnTo>
                    <a:pt x="286" y="471"/>
                  </a:lnTo>
                  <a:lnTo>
                    <a:pt x="252" y="449"/>
                  </a:lnTo>
                  <a:lnTo>
                    <a:pt x="242" y="427"/>
                  </a:lnTo>
                  <a:lnTo>
                    <a:pt x="230" y="417"/>
                  </a:lnTo>
                  <a:lnTo>
                    <a:pt x="198" y="383"/>
                  </a:lnTo>
                  <a:cubicBezTo>
                    <a:pt x="187" y="373"/>
                    <a:pt x="187" y="362"/>
                    <a:pt x="176" y="351"/>
                  </a:cubicBezTo>
                  <a:cubicBezTo>
                    <a:pt x="154" y="340"/>
                    <a:pt x="143" y="318"/>
                    <a:pt x="132" y="296"/>
                  </a:cubicBezTo>
                  <a:cubicBezTo>
                    <a:pt x="67" y="208"/>
                    <a:pt x="33" y="11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29" name="Rect 0"/>
            <p:cNvSpPr>
              <a:spLocks/>
            </p:cNvSpPr>
            <p:nvPr/>
          </p:nvSpPr>
          <p:spPr>
            <a:xfrm rot="0">
              <a:off x="8060055" y="2585720"/>
              <a:ext cx="59690" cy="20955"/>
            </a:xfrm>
            <a:custGeom>
              <a:gdLst>
                <a:gd fmla="*/ 0 w 2049" name="TX0"/>
                <a:gd fmla="*/ 0 h 709" name="TY0"/>
                <a:gd fmla="*/ 197 w 2049" name="TX1"/>
                <a:gd fmla="*/ 251 h 709" name="TY1"/>
                <a:gd fmla="*/ 460 w 2049" name="TX2"/>
                <a:gd fmla="*/ 438 h 709" name="TY2"/>
                <a:gd fmla="*/ 734 w 2049" name="TX3"/>
                <a:gd fmla="*/ 591 h 709" name="TY3"/>
                <a:gd fmla="*/ 887 w 2049" name="TX4"/>
                <a:gd fmla="*/ 657 h 709" name="TY4"/>
                <a:gd fmla="*/ 1041 w 2049" name="TX5"/>
                <a:gd fmla="*/ 701 h 709" name="TY5"/>
                <a:gd fmla="*/ 1174 w 2049" name="TX6"/>
                <a:gd fmla="*/ 708 h 709" name="TY6"/>
                <a:gd fmla="*/ 1358 w 2049" name="TX7"/>
                <a:gd fmla="*/ 689 h 709" name="TY7"/>
                <a:gd fmla="*/ 1664 w 2049" name="TX8"/>
                <a:gd fmla="*/ 569 h 709" name="TY8"/>
                <a:gd fmla="*/ 1895 w 2049" name="TX9"/>
                <a:gd fmla="*/ 350 h 709" name="TY9"/>
                <a:gd fmla="*/ 2048 w 2049" name="TX10"/>
                <a:gd fmla="*/ 66 h 709" name="TY10"/>
                <a:gd fmla="*/ 2048 w 2049" name="TX11"/>
                <a:gd fmla="*/ 66 h 709" name="TY11"/>
                <a:gd fmla="*/ 1883 w 2049" name="TX12"/>
                <a:gd fmla="*/ 339 h 709" name="TY12"/>
                <a:gd fmla="*/ 1642 w 2049" name="TX13"/>
                <a:gd fmla="*/ 536 h 709" name="TY13"/>
                <a:gd fmla="*/ 1358 w 2049" name="TX14"/>
                <a:gd fmla="*/ 646 h 709" name="TY14"/>
                <a:gd fmla="*/ 1173 w 2049" name="TX15"/>
                <a:gd fmla="*/ 664 h 709" name="TY15"/>
                <a:gd fmla="*/ 1051 w 2049" name="TX16"/>
                <a:gd fmla="*/ 657 h 709" name="TY16"/>
                <a:gd fmla="*/ 756 w 2049" name="TX17"/>
                <a:gd fmla="*/ 558 h 709" name="TY17"/>
                <a:gd fmla="*/ 471 w 2049" name="TX18"/>
                <a:gd fmla="*/ 405 h 709" name="TY18"/>
                <a:gd fmla="*/ 209 w 2049" name="TX19"/>
                <a:gd fmla="*/ 230 h 709" name="TY19"/>
                <a:gd fmla="*/ 0 w 2049" name="TX20"/>
                <a:gd fmla="*/ 0 h 709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2049" h="709">
                  <a:moveTo>
                    <a:pt x="0" y="0"/>
                  </a:moveTo>
                  <a:cubicBezTo>
                    <a:pt x="55" y="98"/>
                    <a:pt x="121" y="175"/>
                    <a:pt x="197" y="251"/>
                  </a:cubicBezTo>
                  <a:cubicBezTo>
                    <a:pt x="274" y="317"/>
                    <a:pt x="362" y="383"/>
                    <a:pt x="460" y="438"/>
                  </a:cubicBezTo>
                  <a:cubicBezTo>
                    <a:pt x="548" y="492"/>
                    <a:pt x="635" y="547"/>
                    <a:pt x="734" y="591"/>
                  </a:cubicBezTo>
                  <a:cubicBezTo>
                    <a:pt x="778" y="624"/>
                    <a:pt x="832" y="635"/>
                    <a:pt x="887" y="657"/>
                  </a:cubicBezTo>
                  <a:cubicBezTo>
                    <a:pt x="931" y="679"/>
                    <a:pt x="986" y="689"/>
                    <a:pt x="1041" y="701"/>
                  </a:cubicBezTo>
                  <a:cubicBezTo>
                    <a:pt x="1086" y="705"/>
                    <a:pt x="1130" y="708"/>
                    <a:pt x="1174" y="708"/>
                  </a:cubicBezTo>
                  <a:cubicBezTo>
                    <a:pt x="1238" y="708"/>
                    <a:pt x="1300" y="702"/>
                    <a:pt x="1358" y="689"/>
                  </a:cubicBezTo>
                  <a:cubicBezTo>
                    <a:pt x="1467" y="667"/>
                    <a:pt x="1566" y="624"/>
                    <a:pt x="1664" y="569"/>
                  </a:cubicBezTo>
                  <a:cubicBezTo>
                    <a:pt x="1752" y="504"/>
                    <a:pt x="1829" y="438"/>
                    <a:pt x="1895" y="350"/>
                  </a:cubicBezTo>
                  <a:cubicBezTo>
                    <a:pt x="1960" y="263"/>
                    <a:pt x="2015" y="175"/>
                    <a:pt x="2048" y="66"/>
                  </a:cubicBezTo>
                  <a:lnTo>
                    <a:pt x="2048" y="66"/>
                  </a:lnTo>
                  <a:cubicBezTo>
                    <a:pt x="2004" y="164"/>
                    <a:pt x="1949" y="263"/>
                    <a:pt x="1883" y="339"/>
                  </a:cubicBezTo>
                  <a:cubicBezTo>
                    <a:pt x="1818" y="416"/>
                    <a:pt x="1730" y="482"/>
                    <a:pt x="1642" y="536"/>
                  </a:cubicBezTo>
                  <a:cubicBezTo>
                    <a:pt x="1555" y="591"/>
                    <a:pt x="1457" y="624"/>
                    <a:pt x="1358" y="646"/>
                  </a:cubicBezTo>
                  <a:cubicBezTo>
                    <a:pt x="1293" y="659"/>
                    <a:pt x="1232" y="664"/>
                    <a:pt x="1173" y="664"/>
                  </a:cubicBezTo>
                  <a:cubicBezTo>
                    <a:pt x="1132" y="664"/>
                    <a:pt x="1092" y="661"/>
                    <a:pt x="1051" y="657"/>
                  </a:cubicBezTo>
                  <a:cubicBezTo>
                    <a:pt x="942" y="635"/>
                    <a:pt x="844" y="602"/>
                    <a:pt x="756" y="558"/>
                  </a:cubicBezTo>
                  <a:cubicBezTo>
                    <a:pt x="657" y="514"/>
                    <a:pt x="559" y="460"/>
                    <a:pt x="471" y="405"/>
                  </a:cubicBezTo>
                  <a:cubicBezTo>
                    <a:pt x="384" y="361"/>
                    <a:pt x="296" y="295"/>
                    <a:pt x="209" y="230"/>
                  </a:cubicBezTo>
                  <a:cubicBezTo>
                    <a:pt x="132" y="164"/>
                    <a:pt x="55" y="8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30" name="Rect 0"/>
            <p:cNvSpPr>
              <a:spLocks/>
            </p:cNvSpPr>
            <p:nvPr/>
          </p:nvSpPr>
          <p:spPr>
            <a:xfrm rot="0">
              <a:off x="7889240" y="2510790"/>
              <a:ext cx="47625" cy="33655"/>
            </a:xfrm>
            <a:custGeom>
              <a:gdLst>
                <a:gd fmla="*/ 1084 w 1633" name="TX0"/>
                <a:gd fmla="*/ 0 h 1151" name="TY0"/>
                <a:gd fmla="*/ 789 w 1633" name="TX1"/>
                <a:gd fmla="*/ 33 h 1151" name="TY1"/>
                <a:gd fmla="*/ 526 w 1633" name="TX2"/>
                <a:gd fmla="*/ 154 h 1151" name="TY2"/>
                <a:gd fmla="*/ 296 w 1633" name="TX3"/>
                <a:gd fmla="*/ 339 h 1151" name="TY3"/>
                <a:gd fmla="*/ 132 w 1633" name="TX4"/>
                <a:gd fmla="*/ 580 h 1151" name="TY4"/>
                <a:gd fmla="*/ 33 w 1633" name="TX5"/>
                <a:gd fmla="*/ 854 h 1151" name="TY5"/>
                <a:gd fmla="*/ 0 w 1633" name="TX6"/>
                <a:gd fmla="*/ 1149 h 1151" name="TY6"/>
                <a:gd fmla="*/ 164 w 1633" name="TX7"/>
                <a:gd fmla="*/ 602 h 1151" name="TY7"/>
                <a:gd fmla="*/ 548 w 1633" name="TX8"/>
                <a:gd fmla="*/ 186 h 1151" name="TY8"/>
                <a:gd fmla="*/ 1084 w 1633" name="TX9"/>
                <a:gd fmla="*/ 33 h 1151" name="TY9"/>
                <a:gd fmla="*/ 1631 w 1633" name="TX10"/>
                <a:gd fmla="*/ 175 h 1151" name="TY10"/>
                <a:gd fmla="*/ 1369 w 1633" name="TX11"/>
                <a:gd fmla="*/ 55 h 1151" name="TY11"/>
                <a:gd fmla="*/ 1084 w 1633" name="TX12"/>
                <a:gd fmla="*/ 0 h 1151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1633" h="1151">
                  <a:moveTo>
                    <a:pt x="1084" y="0"/>
                  </a:moveTo>
                  <a:cubicBezTo>
                    <a:pt x="986" y="0"/>
                    <a:pt x="887" y="11"/>
                    <a:pt x="789" y="33"/>
                  </a:cubicBezTo>
                  <a:cubicBezTo>
                    <a:pt x="701" y="55"/>
                    <a:pt x="602" y="98"/>
                    <a:pt x="526" y="154"/>
                  </a:cubicBezTo>
                  <a:cubicBezTo>
                    <a:pt x="438" y="208"/>
                    <a:pt x="361" y="263"/>
                    <a:pt x="296" y="339"/>
                  </a:cubicBezTo>
                  <a:cubicBezTo>
                    <a:pt x="230" y="416"/>
                    <a:pt x="176" y="493"/>
                    <a:pt x="132" y="580"/>
                  </a:cubicBezTo>
                  <a:cubicBezTo>
                    <a:pt x="88" y="668"/>
                    <a:pt x="55" y="767"/>
                    <a:pt x="33" y="854"/>
                  </a:cubicBezTo>
                  <a:cubicBezTo>
                    <a:pt x="11" y="952"/>
                    <a:pt x="0" y="1051"/>
                    <a:pt x="0" y="1149"/>
                  </a:cubicBezTo>
                  <a:cubicBezTo>
                    <a:pt x="22" y="952"/>
                    <a:pt x="77" y="767"/>
                    <a:pt x="164" y="602"/>
                  </a:cubicBezTo>
                  <a:cubicBezTo>
                    <a:pt x="252" y="438"/>
                    <a:pt x="383" y="285"/>
                    <a:pt x="548" y="186"/>
                  </a:cubicBezTo>
                  <a:cubicBezTo>
                    <a:pt x="701" y="88"/>
                    <a:pt x="898" y="33"/>
                    <a:pt x="1084" y="33"/>
                  </a:cubicBezTo>
                  <a:cubicBezTo>
                    <a:pt x="1270" y="33"/>
                    <a:pt x="1467" y="88"/>
                    <a:pt x="1631" y="175"/>
                  </a:cubicBezTo>
                  <a:cubicBezTo>
                    <a:pt x="1555" y="120"/>
                    <a:pt x="1467" y="88"/>
                    <a:pt x="1369" y="55"/>
                  </a:cubicBezTo>
                  <a:cubicBezTo>
                    <a:pt x="1281" y="22"/>
                    <a:pt x="1183" y="11"/>
                    <a:pt x="108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31" name="Rect 0"/>
            <p:cNvSpPr>
              <a:spLocks/>
            </p:cNvSpPr>
            <p:nvPr/>
          </p:nvSpPr>
          <p:spPr>
            <a:xfrm rot="0">
              <a:off x="8059420" y="2512695"/>
              <a:ext cx="58420" cy="24765"/>
            </a:xfrm>
            <a:custGeom>
              <a:gdLst>
                <a:gd fmla="*/ 848 w 2006" name="TX0"/>
                <a:gd fmla="*/ 0 h 846" name="TY0"/>
                <a:gd fmla="*/ 559 w 2006" name="TX1"/>
                <a:gd fmla="*/ 24 h 846" name="TY1"/>
                <a:gd fmla="*/ 0 w 2006" name="TX2"/>
                <a:gd fmla="*/ 231 h 846" name="TY2"/>
                <a:gd fmla="*/ 274 w 2006" name="TX3"/>
                <a:gd fmla="*/ 122 h 846" name="TY3"/>
                <a:gd fmla="*/ 570 w 2006" name="TX4"/>
                <a:gd fmla="*/ 56 h 846" name="TY4"/>
                <a:gd fmla="*/ 778 w 2006" name="TX5"/>
                <a:gd fmla="*/ 41 h 846" name="TY5"/>
                <a:gd fmla="*/ 866 w 2006" name="TX6"/>
                <a:gd fmla="*/ 46 h 846" name="TY6"/>
                <a:gd fmla="*/ 1161 w 2006" name="TX7"/>
                <a:gd fmla="*/ 78 h 846" name="TY7"/>
                <a:gd fmla="*/ 1686 w 2006" name="TX8"/>
                <a:gd fmla="*/ 341 h 846" name="TY8"/>
                <a:gd fmla="*/ 2004 w 2006" name="TX9"/>
                <a:gd fmla="*/ 845 h 846" name="TY9"/>
                <a:gd fmla="*/ 1895 w 2006" name="TX10"/>
                <a:gd fmla="*/ 560 h 846" name="TY10"/>
                <a:gd fmla="*/ 1708 w 2006" name="TX11"/>
                <a:gd fmla="*/ 319 h 846" name="TY11"/>
                <a:gd fmla="*/ 1457 w 2006" name="TX12"/>
                <a:gd fmla="*/ 144 h 846" name="TY12"/>
                <a:gd fmla="*/ 1172 w 2006" name="TX13"/>
                <a:gd fmla="*/ 34 h 846" name="TY13"/>
                <a:gd fmla="*/ 848 w 2006" name="TX14"/>
                <a:gd fmla="*/ 0 h 846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2006" h="846">
                  <a:moveTo>
                    <a:pt x="848" y="0"/>
                  </a:moveTo>
                  <a:cubicBezTo>
                    <a:pt x="753" y="0"/>
                    <a:pt x="656" y="8"/>
                    <a:pt x="559" y="24"/>
                  </a:cubicBezTo>
                  <a:cubicBezTo>
                    <a:pt x="362" y="56"/>
                    <a:pt x="175" y="133"/>
                    <a:pt x="0" y="231"/>
                  </a:cubicBezTo>
                  <a:cubicBezTo>
                    <a:pt x="88" y="188"/>
                    <a:pt x="187" y="155"/>
                    <a:pt x="274" y="122"/>
                  </a:cubicBezTo>
                  <a:cubicBezTo>
                    <a:pt x="373" y="90"/>
                    <a:pt x="471" y="68"/>
                    <a:pt x="570" y="56"/>
                  </a:cubicBezTo>
                  <a:cubicBezTo>
                    <a:pt x="639" y="49"/>
                    <a:pt x="709" y="41"/>
                    <a:pt x="778" y="41"/>
                  </a:cubicBezTo>
                  <a:cubicBezTo>
                    <a:pt x="807" y="41"/>
                    <a:pt x="836" y="42"/>
                    <a:pt x="866" y="46"/>
                  </a:cubicBezTo>
                  <a:cubicBezTo>
                    <a:pt x="964" y="46"/>
                    <a:pt x="1063" y="56"/>
                    <a:pt x="1161" y="78"/>
                  </a:cubicBezTo>
                  <a:cubicBezTo>
                    <a:pt x="1347" y="122"/>
                    <a:pt x="1533" y="210"/>
                    <a:pt x="1686" y="341"/>
                  </a:cubicBezTo>
                  <a:cubicBezTo>
                    <a:pt x="1829" y="472"/>
                    <a:pt x="1939" y="647"/>
                    <a:pt x="2004" y="845"/>
                  </a:cubicBezTo>
                  <a:cubicBezTo>
                    <a:pt x="1982" y="746"/>
                    <a:pt x="1939" y="647"/>
                    <a:pt x="1895" y="560"/>
                  </a:cubicBezTo>
                  <a:cubicBezTo>
                    <a:pt x="1840" y="472"/>
                    <a:pt x="1774" y="385"/>
                    <a:pt x="1708" y="319"/>
                  </a:cubicBezTo>
                  <a:cubicBezTo>
                    <a:pt x="1632" y="253"/>
                    <a:pt x="1544" y="188"/>
                    <a:pt x="1457" y="144"/>
                  </a:cubicBezTo>
                  <a:cubicBezTo>
                    <a:pt x="1369" y="100"/>
                    <a:pt x="1270" y="56"/>
                    <a:pt x="1172" y="34"/>
                  </a:cubicBezTo>
                  <a:cubicBezTo>
                    <a:pt x="1067" y="11"/>
                    <a:pt x="958" y="0"/>
                    <a:pt x="84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32" name="Rect 0"/>
            <p:cNvSpPr>
              <a:spLocks/>
            </p:cNvSpPr>
            <p:nvPr/>
          </p:nvSpPr>
          <p:spPr>
            <a:xfrm rot="0">
              <a:off x="7978775" y="2386965"/>
              <a:ext cx="85725" cy="78740"/>
            </a:xfrm>
            <a:custGeom>
              <a:gdLst>
                <a:gd fmla="*/ 1404 w 2958" name="TX0"/>
                <a:gd fmla="*/ 1 h 2707" name="TY0"/>
                <a:gd fmla="*/ 1227 w 2958" name="TX1"/>
                <a:gd fmla="*/ 44 h 2707" name="TY1"/>
                <a:gd fmla="*/ 1205 w 2958" name="TX2"/>
                <a:gd fmla="*/ 55 h 2707" name="TY2"/>
                <a:gd fmla="*/ 1085 w 2958" name="TX3"/>
                <a:gd fmla="*/ 110 h 2707" name="TY3"/>
                <a:gd fmla="*/ 986 w 2958" name="TX4"/>
                <a:gd fmla="*/ 66 h 2707" name="TY4"/>
                <a:gd fmla="*/ 767 w 2958" name="TX5"/>
                <a:gd fmla="*/ 8 h 2707" name="TY5"/>
                <a:gd fmla="*/ 537 w 2958" name="TX6"/>
                <a:gd fmla="*/ 98 h 2707" name="TY6"/>
                <a:gd fmla="*/ 460 w 2958" name="TX7"/>
                <a:gd fmla="*/ 219 h 2707" name="TY7"/>
                <a:gd fmla="*/ 44 w 2958" name="TX8"/>
                <a:gd fmla="*/ 986 h 2707" name="TY8"/>
                <a:gd fmla="*/ 0 w 2958" name="TX9"/>
                <a:gd fmla="*/ 1139 h 2707" name="TY9"/>
                <a:gd fmla="*/ 44 w 2958" name="TX10"/>
                <a:gd fmla="*/ 1314 h 2707" name="TY10"/>
                <a:gd fmla="*/ 263 w 2958" name="TX11"/>
                <a:gd fmla="*/ 1796 h 2707" name="TY11"/>
                <a:gd fmla="*/ 494 w 2958" name="TX12"/>
                <a:gd fmla="*/ 2113 h 2707" name="TY12"/>
                <a:gd fmla="*/ 537 w 2958" name="TX13"/>
                <a:gd fmla="*/ 2135 h 2707" name="TY13"/>
                <a:gd fmla="*/ 552 w 2958" name="TX14"/>
                <a:gd fmla="*/ 2136 h 2707" name="TY14"/>
                <a:gd fmla="*/ 657 w 2958" name="TX15"/>
                <a:gd fmla="*/ 2025 h 2707" name="TY15"/>
                <a:gd fmla="*/ 669 w 2958" name="TX16"/>
                <a:gd fmla="*/ 1621 h 2707" name="TY16"/>
                <a:gd fmla="*/ 581 w 2958" name="TX17"/>
                <a:gd fmla="*/ 1325 h 2707" name="TY17"/>
                <a:gd fmla="*/ 691 w 2958" name="TX18"/>
                <a:gd fmla="*/ 942 h 2707" name="TY18"/>
                <a:gd fmla="*/ 931 w 2958" name="TX19"/>
                <a:gd fmla="*/ 657 h 2707" name="TY19"/>
                <a:gd fmla="*/ 942 w 2958" name="TX20"/>
                <a:gd fmla="*/ 1314 h 2707" name="TY20"/>
                <a:gd fmla="*/ 1051 w 2958" name="TX21"/>
                <a:gd fmla="*/ 2343 h 2707" name="TY21"/>
                <a:gd fmla="*/ 1139 w 2958" name="TX22"/>
                <a:gd fmla="*/ 2507 h 2707" name="TY22"/>
                <a:gd fmla="*/ 1249 w 2958" name="TX23"/>
                <a:gd fmla="*/ 2573 h 2707" name="TY23"/>
                <a:gd fmla="*/ 1263 w 2958" name="TX24"/>
                <a:gd fmla="*/ 2575 h 2707" name="TY24"/>
                <a:gd fmla="*/ 1369 w 2958" name="TX25"/>
                <a:gd fmla="*/ 2497 h 2707" name="TY25"/>
                <a:gd fmla="*/ 1402 w 2958" name="TX26"/>
                <a:gd fmla="*/ 2343 h 2707" name="TY26"/>
                <a:gd fmla="*/ 1479 w 2958" name="TX27"/>
                <a:gd fmla="*/ 1434 h 2707" name="TY27"/>
                <a:gd fmla="*/ 1523 w 2958" name="TX28"/>
                <a:gd fmla="*/ 1095 h 2707" name="TY28"/>
                <a:gd fmla="*/ 1621 w 2958" name="TX29"/>
                <a:gd fmla="*/ 777 h 2707" name="TY29"/>
                <a:gd fmla="*/ 1700 w 2958" name="TX30"/>
                <a:gd fmla="*/ 722 h 2707" name="TY30"/>
                <a:gd fmla="*/ 1752 w 2958" name="TX31"/>
                <a:gd fmla="*/ 887 h 2707" name="TY31"/>
                <a:gd fmla="*/ 1742 w 2958" name="TX32"/>
                <a:gd fmla="*/ 1424 h 2707" name="TY32"/>
                <a:gd fmla="*/ 1643 w 2958" name="TX33"/>
                <a:gd fmla="*/ 2507 h 2707" name="TY33"/>
                <a:gd fmla="*/ 1708 w 2958" name="TX34"/>
                <a:gd fmla="*/ 2682 h 2707" name="TY34"/>
                <a:gd fmla="*/ 1790 w 2958" name="TX35"/>
                <a:gd fmla="*/ 2706 h 2707" name="TY35"/>
                <a:gd fmla="*/ 1917 w 2958" name="TX36"/>
                <a:gd fmla="*/ 2650 h 2707" name="TY36"/>
                <a:gd fmla="*/ 2015 w 2958" name="TX37"/>
                <a:gd fmla="*/ 2431 h 2707" name="TY37"/>
                <a:gd fmla="*/ 2190 w 2958" name="TX38"/>
                <a:gd fmla="*/ 1577 h 2707" name="TY38"/>
                <a:gd fmla="*/ 2311 w 2958" name="TX39"/>
                <a:gd fmla="*/ 690 h 2707" name="TY39"/>
                <a:gd fmla="*/ 2399 w 2958" name="TX40"/>
                <a:gd fmla="*/ 745 h 2707" name="TY40"/>
                <a:gd fmla="*/ 2464 w 2958" name="TX41"/>
                <a:gd fmla="*/ 909 h 2707" name="TY41"/>
                <a:gd fmla="*/ 2497 w 2958" name="TX42"/>
                <a:gd fmla="*/ 1292 h 2707" name="TY42"/>
                <a:gd fmla="*/ 2409 w 2958" name="TX43"/>
                <a:gd fmla="*/ 2103 h 2707" name="TY43"/>
                <a:gd fmla="*/ 2486 w 2958" name="TX44"/>
                <a:gd fmla="*/ 2322 h 2707" name="TY44"/>
                <a:gd fmla="*/ 2523 w 2958" name="TX45"/>
                <a:gd fmla="*/ 2328 h 2707" name="TY45"/>
                <a:gd fmla="*/ 2683 w 2958" name="TX46"/>
                <a:gd fmla="*/ 2190 h 2707" name="TY46"/>
                <a:gd fmla="*/ 2957 w 2958" name="TX47"/>
                <a:gd fmla="*/ 1030 h 2707" name="TY47"/>
                <a:gd fmla="*/ 2869 w 2958" name="TX48"/>
                <a:gd fmla="*/ 416 h 2707" name="TY48"/>
                <a:gd fmla="*/ 2669 w 2958" name="TX49"/>
                <a:gd fmla="*/ 108 h 2707" name="TY49"/>
                <a:gd fmla="*/ 2596 w 2958" name="TX50"/>
                <a:gd fmla="*/ 120 h 2707" name="TY50"/>
                <a:gd fmla="*/ 2508 w 2958" name="TX51"/>
                <a:gd fmla="*/ 154 h 2707" name="TY51"/>
                <a:gd fmla="*/ 2473 w 2958" name="TX52"/>
                <a:gd fmla="*/ 157 h 2707" name="TY52"/>
                <a:gd fmla="*/ 2223 w 2958" name="TX53"/>
                <a:gd fmla="*/ 55 h 2707" name="TY53"/>
                <a:gd fmla="*/ 2098 w 2958" name="TX54"/>
                <a:gd fmla="*/ 29 h 2707" name="TY54"/>
                <a:gd fmla="*/ 1905 w 2958" name="TX55"/>
                <a:gd fmla="*/ 88 h 2707" name="TY55"/>
                <a:gd fmla="*/ 1796 w 2958" name="TX56"/>
                <a:gd fmla="*/ 142 h 2707" name="TY56"/>
                <a:gd fmla="*/ 1778 w 2958" name="TX57"/>
                <a:gd fmla="*/ 144 h 2707" name="TY57"/>
                <a:gd fmla="*/ 1621 w 2958" name="TX58"/>
                <a:gd fmla="*/ 66 h 2707" name="TY58"/>
                <a:gd fmla="*/ 1404 w 2958" name="TX59"/>
                <a:gd fmla="*/ 1 h 2707" name="TY5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</a:cxnLst>
              <a:rect l="l" t="t" r="r" b="b"/>
              <a:pathLst>
                <a:path w="2958" h="2707">
                  <a:moveTo>
                    <a:pt x="1404" y="1"/>
                  </a:moveTo>
                  <a:cubicBezTo>
                    <a:pt x="1342" y="1"/>
                    <a:pt x="1280" y="15"/>
                    <a:pt x="1227" y="44"/>
                  </a:cubicBezTo>
                  <a:cubicBezTo>
                    <a:pt x="1227" y="44"/>
                    <a:pt x="1216" y="55"/>
                    <a:pt x="1205" y="55"/>
                  </a:cubicBezTo>
                  <a:cubicBezTo>
                    <a:pt x="1172" y="77"/>
                    <a:pt x="1129" y="110"/>
                    <a:pt x="1085" y="110"/>
                  </a:cubicBezTo>
                  <a:cubicBezTo>
                    <a:pt x="1051" y="110"/>
                    <a:pt x="1019" y="88"/>
                    <a:pt x="986" y="66"/>
                  </a:cubicBezTo>
                  <a:cubicBezTo>
                    <a:pt x="924" y="30"/>
                    <a:pt x="845" y="8"/>
                    <a:pt x="767" y="8"/>
                  </a:cubicBezTo>
                  <a:cubicBezTo>
                    <a:pt x="680" y="8"/>
                    <a:pt x="595" y="35"/>
                    <a:pt x="537" y="98"/>
                  </a:cubicBezTo>
                  <a:cubicBezTo>
                    <a:pt x="504" y="132"/>
                    <a:pt x="482" y="176"/>
                    <a:pt x="460" y="219"/>
                  </a:cubicBezTo>
                  <a:cubicBezTo>
                    <a:pt x="318" y="471"/>
                    <a:pt x="143" y="723"/>
                    <a:pt x="44" y="986"/>
                  </a:cubicBezTo>
                  <a:cubicBezTo>
                    <a:pt x="22" y="1030"/>
                    <a:pt x="0" y="1084"/>
                    <a:pt x="0" y="1139"/>
                  </a:cubicBezTo>
                  <a:cubicBezTo>
                    <a:pt x="0" y="1193"/>
                    <a:pt x="22" y="1259"/>
                    <a:pt x="44" y="1314"/>
                  </a:cubicBezTo>
                  <a:cubicBezTo>
                    <a:pt x="110" y="1478"/>
                    <a:pt x="187" y="1643"/>
                    <a:pt x="263" y="1796"/>
                  </a:cubicBezTo>
                  <a:cubicBezTo>
                    <a:pt x="318" y="1916"/>
                    <a:pt x="384" y="2037"/>
                    <a:pt x="494" y="2113"/>
                  </a:cubicBezTo>
                  <a:cubicBezTo>
                    <a:pt x="504" y="2124"/>
                    <a:pt x="526" y="2135"/>
                    <a:pt x="537" y="2135"/>
                  </a:cubicBezTo>
                  <a:cubicBezTo>
                    <a:pt x="542" y="2136"/>
                    <a:pt x="547" y="2136"/>
                    <a:pt x="552" y="2136"/>
                  </a:cubicBezTo>
                  <a:cubicBezTo>
                    <a:pt x="610" y="2136"/>
                    <a:pt x="648" y="2076"/>
                    <a:pt x="657" y="2025"/>
                  </a:cubicBezTo>
                  <a:cubicBezTo>
                    <a:pt x="701" y="1894"/>
                    <a:pt x="701" y="1752"/>
                    <a:pt x="669" y="1621"/>
                  </a:cubicBezTo>
                  <a:cubicBezTo>
                    <a:pt x="635" y="1522"/>
                    <a:pt x="592" y="1424"/>
                    <a:pt x="581" y="1325"/>
                  </a:cubicBezTo>
                  <a:cubicBezTo>
                    <a:pt x="570" y="1183"/>
                    <a:pt x="625" y="1051"/>
                    <a:pt x="691" y="942"/>
                  </a:cubicBezTo>
                  <a:cubicBezTo>
                    <a:pt x="745" y="854"/>
                    <a:pt x="844" y="701"/>
                    <a:pt x="931" y="657"/>
                  </a:cubicBezTo>
                  <a:cubicBezTo>
                    <a:pt x="1030" y="865"/>
                    <a:pt x="964" y="1095"/>
                    <a:pt x="942" y="1314"/>
                  </a:cubicBezTo>
                  <a:cubicBezTo>
                    <a:pt x="898" y="1653"/>
                    <a:pt x="931" y="2015"/>
                    <a:pt x="1051" y="2343"/>
                  </a:cubicBezTo>
                  <a:cubicBezTo>
                    <a:pt x="1073" y="2409"/>
                    <a:pt x="1107" y="2463"/>
                    <a:pt x="1139" y="2507"/>
                  </a:cubicBezTo>
                  <a:cubicBezTo>
                    <a:pt x="1172" y="2540"/>
                    <a:pt x="1205" y="2573"/>
                    <a:pt x="1249" y="2573"/>
                  </a:cubicBezTo>
                  <a:cubicBezTo>
                    <a:pt x="1253" y="2574"/>
                    <a:pt x="1258" y="2575"/>
                    <a:pt x="1263" y="2575"/>
                  </a:cubicBezTo>
                  <a:cubicBezTo>
                    <a:pt x="1304" y="2575"/>
                    <a:pt x="1350" y="2536"/>
                    <a:pt x="1369" y="2497"/>
                  </a:cubicBezTo>
                  <a:cubicBezTo>
                    <a:pt x="1391" y="2453"/>
                    <a:pt x="1391" y="2398"/>
                    <a:pt x="1402" y="2343"/>
                  </a:cubicBezTo>
                  <a:cubicBezTo>
                    <a:pt x="1424" y="2037"/>
                    <a:pt x="1446" y="1730"/>
                    <a:pt x="1479" y="1434"/>
                  </a:cubicBezTo>
                  <a:cubicBezTo>
                    <a:pt x="1489" y="1314"/>
                    <a:pt x="1523" y="1215"/>
                    <a:pt x="1523" y="1095"/>
                  </a:cubicBezTo>
                  <a:cubicBezTo>
                    <a:pt x="1533" y="986"/>
                    <a:pt x="1545" y="854"/>
                    <a:pt x="1621" y="777"/>
                  </a:cubicBezTo>
                  <a:cubicBezTo>
                    <a:pt x="1657" y="738"/>
                    <a:pt x="1682" y="722"/>
                    <a:pt x="1700" y="722"/>
                  </a:cubicBezTo>
                  <a:cubicBezTo>
                    <a:pt x="1743" y="722"/>
                    <a:pt x="1745" y="810"/>
                    <a:pt x="1752" y="887"/>
                  </a:cubicBezTo>
                  <a:cubicBezTo>
                    <a:pt x="1764" y="1073"/>
                    <a:pt x="1764" y="1249"/>
                    <a:pt x="1742" y="1424"/>
                  </a:cubicBezTo>
                  <a:cubicBezTo>
                    <a:pt x="1708" y="1785"/>
                    <a:pt x="1610" y="2146"/>
                    <a:pt x="1643" y="2507"/>
                  </a:cubicBezTo>
                  <a:cubicBezTo>
                    <a:pt x="1643" y="2573"/>
                    <a:pt x="1654" y="2650"/>
                    <a:pt x="1708" y="2682"/>
                  </a:cubicBezTo>
                  <a:cubicBezTo>
                    <a:pt x="1733" y="2698"/>
                    <a:pt x="1761" y="2706"/>
                    <a:pt x="1790" y="2706"/>
                  </a:cubicBezTo>
                  <a:cubicBezTo>
                    <a:pt x="1839" y="2706"/>
                    <a:pt x="1889" y="2684"/>
                    <a:pt x="1917" y="2650"/>
                  </a:cubicBezTo>
                  <a:cubicBezTo>
                    <a:pt x="1971" y="2584"/>
                    <a:pt x="1993" y="2507"/>
                    <a:pt x="2015" y="2431"/>
                  </a:cubicBezTo>
                  <a:cubicBezTo>
                    <a:pt x="2081" y="2146"/>
                    <a:pt x="2146" y="1862"/>
                    <a:pt x="2190" y="1577"/>
                  </a:cubicBezTo>
                  <a:cubicBezTo>
                    <a:pt x="2234" y="1281"/>
                    <a:pt x="2245" y="974"/>
                    <a:pt x="2311" y="690"/>
                  </a:cubicBezTo>
                  <a:cubicBezTo>
                    <a:pt x="2343" y="690"/>
                    <a:pt x="2377" y="712"/>
                    <a:pt x="2399" y="745"/>
                  </a:cubicBezTo>
                  <a:cubicBezTo>
                    <a:pt x="2431" y="789"/>
                    <a:pt x="2442" y="854"/>
                    <a:pt x="2464" y="909"/>
                  </a:cubicBezTo>
                  <a:cubicBezTo>
                    <a:pt x="2486" y="1030"/>
                    <a:pt x="2497" y="1161"/>
                    <a:pt x="2497" y="1292"/>
                  </a:cubicBezTo>
                  <a:cubicBezTo>
                    <a:pt x="2497" y="1566"/>
                    <a:pt x="2431" y="1828"/>
                    <a:pt x="2409" y="2103"/>
                  </a:cubicBezTo>
                  <a:cubicBezTo>
                    <a:pt x="2399" y="2190"/>
                    <a:pt x="2409" y="2300"/>
                    <a:pt x="2486" y="2322"/>
                  </a:cubicBezTo>
                  <a:cubicBezTo>
                    <a:pt x="2499" y="2326"/>
                    <a:pt x="2511" y="2328"/>
                    <a:pt x="2523" y="2328"/>
                  </a:cubicBezTo>
                  <a:cubicBezTo>
                    <a:pt x="2593" y="2328"/>
                    <a:pt x="2646" y="2255"/>
                    <a:pt x="2683" y="2190"/>
                  </a:cubicBezTo>
                  <a:cubicBezTo>
                    <a:pt x="2869" y="1828"/>
                    <a:pt x="2957" y="1424"/>
                    <a:pt x="2957" y="1030"/>
                  </a:cubicBezTo>
                  <a:cubicBezTo>
                    <a:pt x="2957" y="821"/>
                    <a:pt x="2924" y="614"/>
                    <a:pt x="2869" y="416"/>
                  </a:cubicBezTo>
                  <a:cubicBezTo>
                    <a:pt x="2831" y="292"/>
                    <a:pt x="2818" y="108"/>
                    <a:pt x="2669" y="108"/>
                  </a:cubicBezTo>
                  <a:cubicBezTo>
                    <a:pt x="2647" y="108"/>
                    <a:pt x="2623" y="112"/>
                    <a:pt x="2596" y="120"/>
                  </a:cubicBezTo>
                  <a:cubicBezTo>
                    <a:pt x="2562" y="132"/>
                    <a:pt x="2540" y="142"/>
                    <a:pt x="2508" y="154"/>
                  </a:cubicBezTo>
                  <a:cubicBezTo>
                    <a:pt x="2496" y="156"/>
                    <a:pt x="2484" y="157"/>
                    <a:pt x="2473" y="157"/>
                  </a:cubicBezTo>
                  <a:cubicBezTo>
                    <a:pt x="2388" y="157"/>
                    <a:pt x="2310" y="93"/>
                    <a:pt x="2223" y="55"/>
                  </a:cubicBezTo>
                  <a:cubicBezTo>
                    <a:pt x="2184" y="37"/>
                    <a:pt x="2141" y="29"/>
                    <a:pt x="2098" y="29"/>
                  </a:cubicBezTo>
                  <a:cubicBezTo>
                    <a:pt x="2032" y="29"/>
                    <a:pt x="1965" y="48"/>
                    <a:pt x="1905" y="88"/>
                  </a:cubicBezTo>
                  <a:cubicBezTo>
                    <a:pt x="1873" y="110"/>
                    <a:pt x="1840" y="142"/>
                    <a:pt x="1796" y="142"/>
                  </a:cubicBezTo>
                  <a:cubicBezTo>
                    <a:pt x="1790" y="143"/>
                    <a:pt x="1784" y="144"/>
                    <a:pt x="1778" y="144"/>
                  </a:cubicBezTo>
                  <a:cubicBezTo>
                    <a:pt x="1720" y="144"/>
                    <a:pt x="1671" y="96"/>
                    <a:pt x="1621" y="66"/>
                  </a:cubicBezTo>
                  <a:cubicBezTo>
                    <a:pt x="1560" y="23"/>
                    <a:pt x="1482" y="1"/>
                    <a:pt x="1404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33" name="Rect 0"/>
            <p:cNvSpPr>
              <a:spLocks/>
            </p:cNvSpPr>
            <p:nvPr/>
          </p:nvSpPr>
          <p:spPr>
            <a:xfrm rot="0">
              <a:off x="5528945" y="4008120"/>
              <a:ext cx="3466465" cy="37465"/>
            </a:xfrm>
            <a:custGeom>
              <a:gdLst>
                <a:gd fmla="*/ 0 w 104747" name="TX0"/>
                <a:gd fmla="*/ 1 h 1272" name="TY0"/>
                <a:gd fmla="*/ 0 w 104747" name="TX1"/>
                <a:gd fmla="*/ 1271 h 1272" name="TY1"/>
                <a:gd fmla="*/ 104745 w 104747" name="TX2"/>
                <a:gd fmla="*/ 1271 h 1272" name="TY2"/>
                <a:gd fmla="*/ 104745 w 104747" name="TX3"/>
                <a:gd fmla="*/ 1 h 1272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04747" h="1272">
                  <a:moveTo>
                    <a:pt x="0" y="1"/>
                  </a:moveTo>
                  <a:lnTo>
                    <a:pt x="0" y="1271"/>
                  </a:lnTo>
                  <a:lnTo>
                    <a:pt x="104745" y="1271"/>
                  </a:lnTo>
                  <a:lnTo>
                    <a:pt x="1047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34" name="Rect 0"/>
            <p:cNvSpPr>
              <a:spLocks/>
            </p:cNvSpPr>
            <p:nvPr/>
          </p:nvSpPr>
          <p:spPr>
            <a:xfrm rot="0">
              <a:off x="6301740" y="2741930"/>
              <a:ext cx="1672590" cy="1002665"/>
            </a:xfrm>
            <a:custGeom>
              <a:gdLst>
                <a:gd fmla="*/ 0 w 58029" name="TX0"/>
                <a:gd fmla="*/ 1 h 34775" name="TY0"/>
                <a:gd fmla="*/ 0 w 58029" name="TX1"/>
                <a:gd fmla="*/ 34774 h 34775" name="TY1"/>
                <a:gd fmla="*/ 58028 w 58029" name="TX2"/>
                <a:gd fmla="*/ 34774 h 34775" name="TY2"/>
                <a:gd fmla="*/ 58028 w 58029" name="TX3"/>
                <a:gd fmla="*/ 1 h 34775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58029" h="34775">
                  <a:moveTo>
                    <a:pt x="0" y="1"/>
                  </a:moveTo>
                  <a:lnTo>
                    <a:pt x="0" y="34774"/>
                  </a:lnTo>
                  <a:lnTo>
                    <a:pt x="58028" y="34774"/>
                  </a:lnTo>
                  <a:lnTo>
                    <a:pt x="580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35" name="Rect 0"/>
            <p:cNvSpPr>
              <a:spLocks/>
            </p:cNvSpPr>
            <p:nvPr/>
          </p:nvSpPr>
          <p:spPr>
            <a:xfrm rot="0">
              <a:off x="6354445" y="2793365"/>
              <a:ext cx="1575435" cy="897890"/>
            </a:xfrm>
            <a:custGeom>
              <a:gdLst>
                <a:gd fmla="*/ 1 w 54669" name="TX0"/>
                <a:gd fmla="*/ 1 h 31152" name="TY0"/>
                <a:gd fmla="*/ 1 w 54669" name="TX1"/>
                <a:gd fmla="*/ 31150 h 31152" name="TY1"/>
                <a:gd fmla="*/ 54668 w 54669" name="TX2"/>
                <a:gd fmla="*/ 31150 h 31152" name="TY2"/>
                <a:gd fmla="*/ 54668 w 54669" name="TX3"/>
                <a:gd fmla="*/ 1 h 31152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54669" h="31152">
                  <a:moveTo>
                    <a:pt x="1" y="1"/>
                  </a:moveTo>
                  <a:lnTo>
                    <a:pt x="1" y="31150"/>
                  </a:lnTo>
                  <a:lnTo>
                    <a:pt x="54668" y="31150"/>
                  </a:lnTo>
                  <a:lnTo>
                    <a:pt x="546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36" name="Rect 0"/>
            <p:cNvSpPr>
              <a:spLocks/>
            </p:cNvSpPr>
            <p:nvPr/>
          </p:nvSpPr>
          <p:spPr>
            <a:xfrm rot="0">
              <a:off x="6960870" y="3399790"/>
              <a:ext cx="334010" cy="581660"/>
            </a:xfrm>
            <a:custGeom>
              <a:gdLst>
                <a:gd fmla="*/ 0 w 11563" name="TX0"/>
                <a:gd fmla="*/ 0 h 20159" name="TY0"/>
                <a:gd fmla="*/ 0 w 11563" name="TX1"/>
                <a:gd fmla="*/ 20157 h 20159" name="TY1"/>
                <a:gd fmla="*/ 11562 w 11563" name="TX2"/>
                <a:gd fmla="*/ 20157 h 20159" name="TY2"/>
                <a:gd fmla="*/ 11562 w 11563" name="TX3"/>
                <a:gd fmla="*/ 0 h 20159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1563" h="20159">
                  <a:moveTo>
                    <a:pt x="0" y="0"/>
                  </a:moveTo>
                  <a:lnTo>
                    <a:pt x="0" y="20157"/>
                  </a:lnTo>
                  <a:lnTo>
                    <a:pt x="11562" y="20157"/>
                  </a:lnTo>
                  <a:lnTo>
                    <a:pt x="115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37" name="Rect 0"/>
            <p:cNvSpPr>
              <a:spLocks/>
            </p:cNvSpPr>
            <p:nvPr/>
          </p:nvSpPr>
          <p:spPr>
            <a:xfrm rot="0">
              <a:off x="6732270" y="3050540"/>
              <a:ext cx="803275" cy="514350"/>
            </a:xfrm>
            <a:custGeom>
              <a:gdLst>
                <a:gd fmla="*/ 0 w 27855" name="TX0"/>
                <a:gd fmla="*/ 0 h 17837" name="TY0"/>
                <a:gd fmla="*/ 0 w 27855" name="TX1"/>
                <a:gd fmla="*/ 17836 h 17837" name="TY1"/>
                <a:gd fmla="*/ 27854 w 27855" name="TX2"/>
                <a:gd fmla="*/ 17836 h 17837" name="TY2"/>
                <a:gd fmla="*/ 27854 w 27855" name="TX3"/>
                <a:gd fmla="*/ 0 h 17837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7855" h="17837">
                  <a:moveTo>
                    <a:pt x="0" y="0"/>
                  </a:moveTo>
                  <a:lnTo>
                    <a:pt x="0" y="17836"/>
                  </a:lnTo>
                  <a:lnTo>
                    <a:pt x="27854" y="17836"/>
                  </a:lnTo>
                  <a:lnTo>
                    <a:pt x="278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38" name="Rect 0"/>
            <p:cNvSpPr>
              <a:spLocks/>
            </p:cNvSpPr>
            <p:nvPr/>
          </p:nvSpPr>
          <p:spPr>
            <a:xfrm rot="0">
              <a:off x="6741795" y="3935730"/>
              <a:ext cx="782320" cy="91440"/>
            </a:xfrm>
            <a:custGeom>
              <a:gdLst>
                <a:gd fmla="*/ 1 w 27123" name="TX0"/>
                <a:gd fmla="*/ 0 h 3144" name="TY0"/>
                <a:gd fmla="*/ 1 w 27123" name="TX1"/>
                <a:gd fmla="*/ 3143 h 3144" name="TY1"/>
                <a:gd fmla="*/ 27121 w 27123" name="TX2"/>
                <a:gd fmla="*/ 3143 h 3144" name="TY2"/>
                <a:gd fmla="*/ 27121 w 27123" name="TX3"/>
                <a:gd fmla="*/ 0 h 3144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7123" h="3144">
                  <a:moveTo>
                    <a:pt x="1" y="0"/>
                  </a:moveTo>
                  <a:lnTo>
                    <a:pt x="1" y="3143"/>
                  </a:lnTo>
                  <a:lnTo>
                    <a:pt x="27121" y="3143"/>
                  </a:lnTo>
                  <a:lnTo>
                    <a:pt x="271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grpSp>
          <p:nvGrpSpPr>
            <p:cNvPr id="939" name="Google Shape;939;p51"/>
            <p:cNvGrpSpPr/>
            <p:nvPr/>
          </p:nvGrpSpPr>
          <p:grpSpPr>
            <a:xfrm rot="-1080000">
              <a:off x="7146290" y="1736725"/>
              <a:ext cx="163830" cy="39370"/>
              <a:chOff x="7146290" y="1736725"/>
              <a:chExt cx="163830" cy="39370"/>
            </a:xfrm>
          </p:grpSpPr>
          <p:sp>
            <p:nvSpPr>
              <p:cNvPr id="940" name="Rect 0"/>
              <p:cNvSpPr>
                <a:spLocks/>
              </p:cNvSpPr>
              <p:nvPr/>
            </p:nvSpPr>
            <p:spPr>
              <a:xfrm rot="-1080000">
                <a:off x="7160895" y="1785620"/>
                <a:ext cx="21590" cy="33020"/>
              </a:xfrm>
              <a:custGeom>
                <a:gdLst>
                  <a:gd fmla="*/ 328 w 664" name="TX0"/>
                  <a:gd fmla="*/ 1 h 1152" name="TY0"/>
                  <a:gd fmla="*/ 165 w 664" name="TX1"/>
                  <a:gd fmla="*/ 66 h 1152" name="TY1"/>
                  <a:gd fmla="*/ 34 w 664" name="TX2"/>
                  <a:gd fmla="*/ 745 h 1152" name="TY2"/>
                  <a:gd fmla="*/ 242 w 664" name="TX3"/>
                  <a:gd fmla="*/ 1139 h 1152" name="TY3"/>
                  <a:gd fmla="*/ 305 w 664" name="TX4"/>
                  <a:gd fmla="*/ 1150 h 1152" name="TY4"/>
                  <a:gd fmla="*/ 504 w 664" name="TX5"/>
                  <a:gd fmla="*/ 1051 h 1152" name="TY5"/>
                  <a:gd fmla="*/ 625 w 664" name="TX6"/>
                  <a:gd fmla="*/ 789 h 1152" name="TY6"/>
                  <a:gd fmla="*/ 328 w 664" name="TX7"/>
                  <a:gd fmla="*/ 1 h 1152" name="TY7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</a:cxnLst>
                <a:rect l="l" t="t" r="r" b="b"/>
                <a:pathLst>
                  <a:path w="664" h="1152">
                    <a:moveTo>
                      <a:pt x="328" y="1"/>
                    </a:moveTo>
                    <a:cubicBezTo>
                      <a:pt x="280" y="1"/>
                      <a:pt x="226" y="20"/>
                      <a:pt x="165" y="66"/>
                    </a:cubicBezTo>
                    <a:cubicBezTo>
                      <a:pt x="1" y="187"/>
                      <a:pt x="23" y="570"/>
                      <a:pt x="34" y="745"/>
                    </a:cubicBezTo>
                    <a:cubicBezTo>
                      <a:pt x="56" y="898"/>
                      <a:pt x="88" y="1085"/>
                      <a:pt x="242" y="1139"/>
                    </a:cubicBezTo>
                    <a:cubicBezTo>
                      <a:pt x="262" y="1147"/>
                      <a:pt x="283" y="1150"/>
                      <a:pt x="305" y="1150"/>
                    </a:cubicBezTo>
                    <a:cubicBezTo>
                      <a:pt x="377" y="1150"/>
                      <a:pt x="454" y="1111"/>
                      <a:pt x="504" y="1051"/>
                    </a:cubicBezTo>
                    <a:cubicBezTo>
                      <a:pt x="570" y="986"/>
                      <a:pt x="603" y="887"/>
                      <a:pt x="625" y="789"/>
                    </a:cubicBezTo>
                    <a:cubicBezTo>
                      <a:pt x="662" y="594"/>
                      <a:pt x="590" y="1"/>
                      <a:pt x="3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  <a:prstDash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941" name="Rect 0"/>
              <p:cNvSpPr>
                <a:spLocks/>
              </p:cNvSpPr>
              <p:nvPr/>
            </p:nvSpPr>
            <p:spPr>
              <a:xfrm rot="-1080000">
                <a:off x="7275195" y="1694815"/>
                <a:ext cx="20320" cy="33655"/>
              </a:xfrm>
              <a:custGeom>
                <a:gdLst>
                  <a:gd fmla="*/ 335 w 663" name="TX0"/>
                  <a:gd fmla="*/ 0 h 1145" name="TY0"/>
                  <a:gd fmla="*/ 164 w 663" name="TX1"/>
                  <a:gd fmla="*/ 70 h 1145" name="TY1"/>
                  <a:gd fmla="*/ 44 w 663" name="TX2"/>
                  <a:gd fmla="*/ 738 h 1145" name="TY2"/>
                  <a:gd fmla="*/ 241 w 663" name="TX3"/>
                  <a:gd fmla="*/ 1132 h 1145" name="TY3"/>
                  <a:gd fmla="*/ 312 w 663" name="TX4"/>
                  <a:gd fmla="*/ 1143 h 1145" name="TY4"/>
                  <a:gd fmla="*/ 515 w 663" name="TX5"/>
                  <a:gd fmla="*/ 1056 h 1145" name="TY5"/>
                  <a:gd fmla="*/ 624 w 663" name="TX6"/>
                  <a:gd fmla="*/ 782 h 1145" name="TY6"/>
                  <a:gd fmla="*/ 335 w 663" name="TX7"/>
                  <a:gd fmla="*/ 0 h 1145" name="TY7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</a:cxnLst>
                <a:rect l="l" t="t" r="r" b="b"/>
                <a:pathLst>
                  <a:path w="663" h="1145">
                    <a:moveTo>
                      <a:pt x="335" y="0"/>
                    </a:moveTo>
                    <a:cubicBezTo>
                      <a:pt x="286" y="0"/>
                      <a:pt x="229" y="22"/>
                      <a:pt x="164" y="70"/>
                    </a:cubicBezTo>
                    <a:cubicBezTo>
                      <a:pt x="1" y="190"/>
                      <a:pt x="23" y="574"/>
                      <a:pt x="44" y="738"/>
                    </a:cubicBezTo>
                    <a:cubicBezTo>
                      <a:pt x="55" y="902"/>
                      <a:pt x="99" y="1088"/>
                      <a:pt x="241" y="1132"/>
                    </a:cubicBezTo>
                    <a:cubicBezTo>
                      <a:pt x="265" y="1140"/>
                      <a:pt x="288" y="1143"/>
                      <a:pt x="312" y="1143"/>
                    </a:cubicBezTo>
                    <a:cubicBezTo>
                      <a:pt x="389" y="1143"/>
                      <a:pt x="465" y="1106"/>
                      <a:pt x="515" y="1056"/>
                    </a:cubicBezTo>
                    <a:cubicBezTo>
                      <a:pt x="580" y="979"/>
                      <a:pt x="614" y="881"/>
                      <a:pt x="624" y="782"/>
                    </a:cubicBezTo>
                    <a:cubicBezTo>
                      <a:pt x="661" y="589"/>
                      <a:pt x="598" y="0"/>
                      <a:pt x="33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  <a:prstDash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</p:grpSp>
      </p:grpSp>
      <p:grpSp>
        <p:nvGrpSpPr>
          <p:cNvPr id="946" name="Google Shape;946;p51"/>
          <p:cNvGrpSpPr/>
          <p:nvPr/>
        </p:nvGrpSpPr>
        <p:grpSpPr>
          <a:xfrm>
            <a:off x="226695" y="917575"/>
            <a:ext cx="4874260" cy="4032250"/>
            <a:chOff x="226695" y="917575"/>
            <a:chExt cx="4874260" cy="4032250"/>
          </a:xfrm>
        </p:grpSpPr>
        <p:sp>
          <p:nvSpPr>
            <p:cNvPr id="947" name="Rect 0">
              <a:hlinkClick r:id="rId20" action="ppaction://hlinksldjump"/>
            </p:cNvPr>
            <p:cNvSpPr txBox="1">
              <a:spLocks/>
            </p:cNvSpPr>
            <p:nvPr/>
          </p:nvSpPr>
          <p:spPr>
            <a:xfrm rot="0">
              <a:off x="226695" y="917575"/>
              <a:ext cx="3683000" cy="741680"/>
            </a:xfrm>
            <a:prstGeom prst="rect"/>
            <a:noFill/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sz="3200" b="1">
                  <a:solidFill>
                    <a:schemeClr val="lt1"/>
                  </a:solidFill>
                  <a:effectLst>
                    <a:outerShdw sx="100000" sy="100000" blurRad="38100" dist="38100" dir="2700000" rotWithShape="0" algn="ctr">
                      <a:srgbClr val="000000">
                        <a:alpha val="43000"/>
                      </a:srgbClr>
                    </a:outerShdw>
                  </a:effectLst>
                  <a:latin typeface="Roboto" charset="0"/>
                  <a:ea typeface="Roboto" charset="0"/>
                  <a:cs typeface="Roboto" charset="0"/>
                </a:rPr>
                <a:t>벡엔드 </a:t>
              </a:r>
              <a:r>
                <a:rPr lang="ko-KR" sz="3200" b="1">
                  <a:solidFill>
                    <a:schemeClr val="lt1"/>
                  </a:solidFill>
                  <a:effectLst>
                    <a:outerShdw sx="100000" sy="100000" blurRad="38100" dist="38100" dir="2700000" rotWithShape="0" algn="ctr">
                      <a:srgbClr val="000000">
                        <a:alpha val="43000"/>
                      </a:srgbClr>
                    </a:outerShdw>
                  </a:effectLst>
                  <a:latin typeface="Roboto" charset="0"/>
                  <a:ea typeface="Roboto" charset="0"/>
                  <a:cs typeface="Roboto" charset="0"/>
                </a:rPr>
                <a:t>프로그래밍</a:t>
              </a:r>
              <a:endParaRPr lang="ko-KR" altLang="en-US" sz="3200" b="1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endParaRPr>
            </a:p>
          </p:txBody>
        </p:sp>
        <p:sp>
          <p:nvSpPr>
            <p:cNvPr id="948" name="Rect 0">
              <a:hlinkClick r:id="rId21" action="ppaction://hlinksldjump"/>
            </p:cNvPr>
            <p:cNvSpPr txBox="1">
              <a:spLocks/>
            </p:cNvSpPr>
            <p:nvPr/>
          </p:nvSpPr>
          <p:spPr>
            <a:xfrm rot="0">
              <a:off x="274320" y="2976880"/>
              <a:ext cx="3168650" cy="417830"/>
            </a:xfrm>
            <a:prstGeom prst="rect"/>
            <a:noFill/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sz="2600" b="1">
                  <a:solidFill>
                    <a:schemeClr val="lt1"/>
                  </a:solidFill>
                  <a:effectLst>
                    <a:outerShdw sx="100000" sy="100000" blurRad="38100" dist="38100" dir="2700000" rotWithShape="0" algn="ctr">
                      <a:srgbClr val="000000">
                        <a:alpha val="43000"/>
                      </a:srgbClr>
                    </a:outerShdw>
                  </a:effectLst>
                  <a:latin typeface="Roboto" charset="0"/>
                  <a:ea typeface="Roboto" charset="0"/>
                  <a:cs typeface="Roboto" charset="0"/>
                </a:rPr>
                <a:t>팀원</a:t>
              </a:r>
              <a:r>
                <a:rPr lang="ko-KR" sz="2600" b="1">
                  <a:solidFill>
                    <a:schemeClr val="lt1"/>
                  </a:solidFill>
                  <a:latin typeface="Roboto" charset="0"/>
                  <a:ea typeface="Roboto" charset="0"/>
                  <a:cs typeface="Roboto" charset="0"/>
                </a:rPr>
                <a:t>:</a:t>
              </a:r>
              <a:r>
                <a:rPr lang="ko-KR" sz="2600" b="1">
                  <a:solidFill>
                    <a:schemeClr val="lt1"/>
                  </a:solidFill>
                  <a:latin typeface="Roboto" charset="0"/>
                  <a:ea typeface="Roboto" charset="0"/>
                  <a:cs typeface="Roboto" charset="0"/>
                </a:rPr>
                <a:t> 조상우, 김성</a:t>
              </a:r>
              <a:r>
                <a:rPr lang="ko-KR" sz="2600" b="1">
                  <a:solidFill>
                    <a:schemeClr val="lt1"/>
                  </a:solidFill>
                  <a:latin typeface="Roboto" charset="0"/>
                  <a:ea typeface="Roboto" charset="0"/>
                  <a:cs typeface="Roboto" charset="0"/>
                </a:rPr>
                <a:t>민</a:t>
              </a:r>
              <a:endParaRPr lang="ko-KR" altLang="en-US" sz="2600" b="1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endParaRPr>
            </a:p>
          </p:txBody>
        </p:sp>
        <p:sp>
          <p:nvSpPr>
            <p:cNvPr id="949" name="Rect 0">
              <a:hlinkClick r:id="rId22" action="ppaction://hlinksldjump"/>
            </p:cNvPr>
            <p:cNvSpPr txBox="1">
              <a:spLocks/>
            </p:cNvSpPr>
            <p:nvPr/>
          </p:nvSpPr>
          <p:spPr>
            <a:xfrm rot="0">
              <a:off x="254000" y="2352040"/>
              <a:ext cx="2255520" cy="316230"/>
            </a:xfrm>
            <a:prstGeom prst="rect"/>
            <a:noFill/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sz="2600" b="1">
                  <a:solidFill>
                    <a:schemeClr val="lt1"/>
                  </a:solidFill>
                  <a:effectLst>
                    <a:outerShdw sx="100000" sy="100000" blurRad="38100" dist="38100" dir="2700000" rotWithShape="0" algn="ctr">
                      <a:srgbClr val="000000">
                        <a:alpha val="43000"/>
                      </a:srgbClr>
                    </a:outerShdw>
                  </a:effectLst>
                  <a:latin typeface="Roboto" charset="0"/>
                  <a:ea typeface="Roboto" charset="0"/>
                  <a:cs typeface="Roboto" charset="0"/>
                </a:rPr>
                <a:t>팀장</a:t>
              </a:r>
              <a:r>
                <a:rPr lang="ko-KR" sz="2600" b="1">
                  <a:solidFill>
                    <a:schemeClr val="lt1"/>
                  </a:solidFill>
                  <a:latin typeface="Roboto" charset="0"/>
                  <a:ea typeface="Roboto" charset="0"/>
                  <a:cs typeface="Roboto" charset="0"/>
                </a:rPr>
                <a:t>:</a:t>
              </a:r>
              <a:r>
                <a:rPr lang="ko-KR" sz="2600" b="1">
                  <a:solidFill>
                    <a:schemeClr val="lt1"/>
                  </a:solidFill>
                  <a:latin typeface="Roboto" charset="0"/>
                  <a:ea typeface="Roboto" charset="0"/>
                  <a:cs typeface="Roboto" charset="0"/>
                </a:rPr>
                <a:t> 임호영</a:t>
              </a:r>
              <a:endParaRPr lang="ko-KR" altLang="en-US" sz="2600" b="1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endParaRPr>
            </a:p>
          </p:txBody>
        </p:sp>
        <p:sp>
          <p:nvSpPr>
            <p:cNvPr id="950" name="Rect 0">
              <a:hlinkClick r:id="rId23" action="ppaction://hlinksldjump"/>
            </p:cNvPr>
            <p:cNvSpPr txBox="1">
              <a:spLocks/>
            </p:cNvSpPr>
            <p:nvPr/>
          </p:nvSpPr>
          <p:spPr>
            <a:xfrm rot="0">
              <a:off x="247650" y="1718310"/>
              <a:ext cx="2326005" cy="406400"/>
            </a:xfrm>
            <a:prstGeom prst="rect"/>
            <a:noFill/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sz="2600" b="1">
                  <a:solidFill>
                    <a:schemeClr val="lt1"/>
                  </a:solidFill>
                  <a:effectLst>
                    <a:outerShdw sx="100000" sy="100000" blurRad="38100" dist="38100" dir="2700000" rotWithShape="0" algn="ctr">
                      <a:srgbClr val="000000">
                        <a:alpha val="43000"/>
                      </a:srgbClr>
                    </a:outerShdw>
                  </a:effectLst>
                  <a:latin typeface="Roboto" charset="0"/>
                  <a:ea typeface="Roboto" charset="0"/>
                  <a:cs typeface="Roboto" charset="0"/>
                </a:rPr>
                <a:t>팀명</a:t>
              </a:r>
              <a:r>
                <a:rPr lang="ko-KR" sz="2600" b="1">
                  <a:solidFill>
                    <a:schemeClr val="lt1"/>
                  </a:solidFill>
                  <a:latin typeface="Roboto" charset="0"/>
                  <a:ea typeface="Roboto" charset="0"/>
                  <a:cs typeface="Roboto" charset="0"/>
                </a:rPr>
                <a:t>:</a:t>
              </a:r>
              <a:r>
                <a:rPr lang="ko-KR" sz="2600" b="1">
                  <a:solidFill>
                    <a:schemeClr val="lt1"/>
                  </a:solidFill>
                  <a:latin typeface="Roboto" charset="0"/>
                  <a:ea typeface="Roboto" charset="0"/>
                  <a:cs typeface="Roboto" charset="0"/>
                </a:rPr>
                <a:t> </a:t>
              </a:r>
              <a:r>
                <a:rPr lang="ko-KR" sz="2600" b="1">
                  <a:solidFill>
                    <a:schemeClr val="lt1"/>
                  </a:solidFill>
                  <a:latin typeface="Roboto" charset="0"/>
                  <a:ea typeface="Roboto" charset="0"/>
                  <a:cs typeface="Roboto" charset="0"/>
                </a:rPr>
                <a:t>아이(</a:t>
              </a:r>
              <a:r>
                <a:rPr lang="ko-KR" sz="2600" b="1">
                  <a:solidFill>
                    <a:schemeClr val="lt1"/>
                  </a:solidFill>
                  <a:latin typeface="Roboto" charset="0"/>
                  <a:ea typeface="Roboto" charset="0"/>
                  <a:cs typeface="Roboto" charset="0"/>
                </a:rPr>
                <a:t>i)들</a:t>
              </a:r>
              <a:endParaRPr lang="ko-KR" altLang="en-US" sz="2600" b="1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endParaRPr>
            </a:p>
          </p:txBody>
        </p:sp>
        <p:sp>
          <p:nvSpPr>
            <p:cNvPr id="951" name="Rect 0">
              <a:hlinkClick r:id="rId24" action="ppaction://hlinksldjump"/>
            </p:cNvPr>
            <p:cNvSpPr txBox="1">
              <a:spLocks/>
            </p:cNvSpPr>
            <p:nvPr/>
          </p:nvSpPr>
          <p:spPr>
            <a:xfrm rot="0">
              <a:off x="3034030" y="4607560"/>
              <a:ext cx="2067560" cy="342900"/>
            </a:xfrm>
            <a:prstGeom prst="rect"/>
            <a:noFill/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sz="1300">
                  <a:solidFill>
                    <a:schemeClr val="lt1"/>
                  </a:solidFill>
                  <a:latin typeface="Roboto" charset="0"/>
                  <a:ea typeface="Roboto" charset="0"/>
                  <a:cs typeface="Roboto" charset="0"/>
                </a:rPr>
                <a:t>지도교수:</a:t>
              </a:r>
              <a:r>
                <a:rPr lang="ko-KR" sz="1300">
                  <a:solidFill>
                    <a:schemeClr val="lt1"/>
                  </a:solidFill>
                  <a:latin typeface="Roboto" charset="0"/>
                  <a:ea typeface="Roboto" charset="0"/>
                  <a:cs typeface="Roboto" charset="0"/>
                </a:rPr>
                <a:t> 김진숙 교수님</a:t>
              </a:r>
              <a:endParaRPr lang="ko-KR" altLang="en-US" sz="13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sp>
        <p:nvSpPr>
          <p:cNvPr id="952" name="도형 1382">
            <a:hlinkClick r:id="rId25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2" name="Shape 2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3" name="도형 477"/>
          <p:cNvSpPr>
            <a:spLocks/>
          </p:cNvSpPr>
          <p:nvPr/>
        </p:nvSpPr>
        <p:spPr>
          <a:xfrm rot="0">
            <a:off x="346075" y="1675765"/>
            <a:ext cx="1188085" cy="1187450"/>
          </a:xfrm>
          <a:prstGeom prst="arc">
            <a:avLst>
              <a:gd name="adj1" fmla="val 16200000"/>
              <a:gd name="adj2" fmla="val 16133750"/>
            </a:avLst>
          </a:prstGeom>
          <a:noFill/>
          <a:ln w="76200" cap="rnd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984" name="도형 478"/>
          <p:cNvSpPr>
            <a:spLocks/>
          </p:cNvSpPr>
          <p:nvPr/>
        </p:nvSpPr>
        <p:spPr>
          <a:xfrm rot="0">
            <a:off x="346075" y="1675765"/>
            <a:ext cx="1188085" cy="1187450"/>
          </a:xfrm>
          <a:prstGeom prst="arc">
            <a:avLst>
              <a:gd name="adj1" fmla="val 16200000"/>
              <a:gd name="adj2" fmla="val 16204669"/>
            </a:avLst>
          </a:prstGeom>
          <a:noFill/>
          <a:ln w="76200" cap="rnd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985" name="도형 479"/>
          <p:cNvSpPr>
            <a:spLocks/>
          </p:cNvSpPr>
          <p:nvPr/>
        </p:nvSpPr>
        <p:spPr>
          <a:xfrm rot="0">
            <a:off x="2087245" y="1682115"/>
            <a:ext cx="1188085" cy="1187450"/>
          </a:xfrm>
          <a:prstGeom prst="arc">
            <a:avLst>
              <a:gd name="adj1" fmla="val 16200000"/>
              <a:gd name="adj2" fmla="val 16133750"/>
            </a:avLst>
          </a:prstGeom>
          <a:noFill/>
          <a:ln w="76200" cap="rnd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986" name="도형 480"/>
          <p:cNvSpPr>
            <a:spLocks/>
          </p:cNvSpPr>
          <p:nvPr/>
        </p:nvSpPr>
        <p:spPr>
          <a:xfrm rot="0">
            <a:off x="2095500" y="1685925"/>
            <a:ext cx="1172845" cy="1177925"/>
          </a:xfrm>
          <a:prstGeom prst="arc">
            <a:avLst>
              <a:gd name="adj1" fmla="val 16200000"/>
              <a:gd name="adj2" fmla="val 2918899"/>
            </a:avLst>
          </a:prstGeom>
          <a:noFill/>
          <a:ln w="76200" cap="rnd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987" name="도형 481"/>
          <p:cNvSpPr>
            <a:spLocks/>
          </p:cNvSpPr>
          <p:nvPr/>
        </p:nvSpPr>
        <p:spPr>
          <a:xfrm rot="0">
            <a:off x="4071620" y="1681480"/>
            <a:ext cx="1188085" cy="1187450"/>
          </a:xfrm>
          <a:prstGeom prst="arc">
            <a:avLst>
              <a:gd name="adj1" fmla="val 16200000"/>
              <a:gd name="adj2" fmla="val 16133750"/>
            </a:avLst>
          </a:prstGeom>
          <a:noFill/>
          <a:ln w="76200" cap="rnd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988" name="도형 482"/>
          <p:cNvSpPr>
            <a:spLocks/>
          </p:cNvSpPr>
          <p:nvPr/>
        </p:nvSpPr>
        <p:spPr>
          <a:xfrm rot="0">
            <a:off x="4071620" y="1681480"/>
            <a:ext cx="1188085" cy="1187450"/>
          </a:xfrm>
          <a:prstGeom prst="arc">
            <a:avLst>
              <a:gd name="adj1" fmla="val 16200000"/>
              <a:gd name="adj2" fmla="val 19160034"/>
            </a:avLst>
          </a:prstGeom>
          <a:noFill/>
          <a:ln w="76200" cap="rnd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989" name="도형 483"/>
          <p:cNvSpPr>
            <a:spLocks/>
          </p:cNvSpPr>
          <p:nvPr/>
        </p:nvSpPr>
        <p:spPr>
          <a:xfrm rot="0">
            <a:off x="5964555" y="1681480"/>
            <a:ext cx="1188085" cy="1187450"/>
          </a:xfrm>
          <a:prstGeom prst="arc">
            <a:avLst>
              <a:gd name="adj1" fmla="val 16200000"/>
              <a:gd name="adj2" fmla="val 16133750"/>
            </a:avLst>
          </a:prstGeom>
          <a:noFill/>
          <a:ln w="76200" cap="rnd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990" name="도형 484"/>
          <p:cNvSpPr>
            <a:spLocks/>
          </p:cNvSpPr>
          <p:nvPr/>
        </p:nvSpPr>
        <p:spPr>
          <a:xfrm rot="0">
            <a:off x="5970905" y="1668145"/>
            <a:ext cx="1176655" cy="1230630"/>
          </a:xfrm>
          <a:prstGeom prst="arc">
            <a:avLst>
              <a:gd name="adj1" fmla="val 16325980"/>
              <a:gd name="adj2" fmla="val 19080573"/>
            </a:avLst>
          </a:prstGeom>
          <a:noFill/>
          <a:ln w="76200" cap="rnd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991" name="Google Shape;2991;p94"/>
          <p:cNvSpPr txBox="1">
            <a:spLocks/>
          </p:cNvSpPr>
          <p:nvPr>
            <p:ph type="title" idx="6"/>
          </p:nvPr>
        </p:nvSpPr>
        <p:spPr>
          <a:xfrm rot="0">
            <a:off x="591820" y="724535"/>
            <a:ext cx="7822565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현재 진행 상황</a:t>
            </a:r>
            <a:endParaRPr lang="ko-KR" altLang="en-US"/>
          </a:p>
        </p:txBody>
      </p:sp>
      <p:sp>
        <p:nvSpPr>
          <p:cNvPr id="2992" name="도형 485">
            <a:hlinkClick r:id="rId15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grpSp>
        <p:nvGrpSpPr>
          <p:cNvPr id="2999" name="Google Shape;2999;p94"/>
          <p:cNvGrpSpPr/>
          <p:nvPr/>
        </p:nvGrpSpPr>
        <p:grpSpPr>
          <a:xfrm>
            <a:off x="880110" y="4491990"/>
            <a:ext cx="7372350" cy="132080"/>
            <a:chOff x="880110" y="4491990"/>
            <a:chExt cx="7372350" cy="132080"/>
          </a:xfrm>
        </p:grpSpPr>
        <p:sp>
          <p:nvSpPr>
            <p:cNvPr id="3000" name="Rect 0"/>
            <p:cNvSpPr>
              <a:spLocks/>
            </p:cNvSpPr>
            <p:nvPr/>
          </p:nvSpPr>
          <p:spPr>
            <a:xfrm rot="0">
              <a:off x="891540" y="4491990"/>
              <a:ext cx="7361555" cy="100965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001" name="Rect 0"/>
            <p:cNvSpPr>
              <a:spLocks/>
            </p:cNvSpPr>
            <p:nvPr/>
          </p:nvSpPr>
          <p:spPr>
            <a:xfrm rot="0">
              <a:off x="880110" y="4491990"/>
              <a:ext cx="5470525" cy="132715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sp>
        <p:nvSpPr>
          <p:cNvPr id="3002" name="도형 488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3003" name="도형 489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3004" name="도형 490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3005" name="도형 491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3006" name="Google Shape;3006;p94"/>
          <p:cNvSpPr txBox="1">
            <a:spLocks/>
          </p:cNvSpPr>
          <p:nvPr>
            <p:ph type="title"/>
          </p:nvPr>
        </p:nvSpPr>
        <p:spPr>
          <a:xfrm rot="0">
            <a:off x="440055" y="1870075"/>
            <a:ext cx="1003935" cy="7366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1</a:t>
            </a:r>
            <a:r>
              <a:rPr lang="ko-KR"/>
              <a:t>00</a:t>
            </a:r>
            <a:r>
              <a:rPr/>
              <a:t>%</a:t>
            </a:r>
            <a:endParaRPr lang="ko-KR" altLang="en-US"/>
          </a:p>
        </p:txBody>
      </p:sp>
      <p:sp>
        <p:nvSpPr>
          <p:cNvPr id="3008" name="Google Shape;3008;p94"/>
          <p:cNvSpPr txBox="1">
            <a:spLocks/>
          </p:cNvSpPr>
          <p:nvPr>
            <p:ph type="title" idx="2"/>
          </p:nvPr>
        </p:nvSpPr>
        <p:spPr>
          <a:xfrm rot="0">
            <a:off x="2265680" y="2014855"/>
            <a:ext cx="892810" cy="5156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4</a:t>
            </a:r>
            <a:r>
              <a:rPr lang="ko-KR"/>
              <a:t>0</a:t>
            </a:r>
            <a:r>
              <a:rPr/>
              <a:t>%</a:t>
            </a:r>
            <a:endParaRPr lang="ko-KR" altLang="en-US"/>
          </a:p>
        </p:txBody>
      </p:sp>
      <p:sp>
        <p:nvSpPr>
          <p:cNvPr id="3010" name="Google Shape;3010;p94"/>
          <p:cNvSpPr txBox="1">
            <a:spLocks/>
          </p:cNvSpPr>
          <p:nvPr>
            <p:ph type="title" idx="4"/>
          </p:nvPr>
        </p:nvSpPr>
        <p:spPr>
          <a:xfrm rot="0">
            <a:off x="4262755" y="1905635"/>
            <a:ext cx="898525" cy="6661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1</a:t>
            </a:r>
            <a:r>
              <a:rPr lang="ko-KR"/>
              <a:t>0</a:t>
            </a:r>
            <a:r>
              <a:rPr/>
              <a:t>%</a:t>
            </a:r>
            <a:endParaRPr lang="ko-KR" altLang="en-US"/>
          </a:p>
        </p:txBody>
      </p:sp>
      <p:sp>
        <p:nvSpPr>
          <p:cNvPr id="3012" name="Google Shape;3012;p94"/>
          <p:cNvSpPr txBox="1">
            <a:spLocks/>
          </p:cNvSpPr>
          <p:nvPr>
            <p:ph type="subTitle" idx="7"/>
          </p:nvPr>
        </p:nvSpPr>
        <p:spPr>
          <a:xfrm rot="0">
            <a:off x="81915" y="3167380"/>
            <a:ext cx="1633220" cy="3930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/>
              <a:t>구상 </a:t>
            </a:r>
            <a:r>
              <a:rPr lang="ko-KR" sz="1800"/>
              <a:t>및 계획</a:t>
            </a:r>
            <a:endParaRPr lang="ko-KR" altLang="en-US" sz="1800"/>
          </a:p>
        </p:txBody>
      </p:sp>
      <p:sp>
        <p:nvSpPr>
          <p:cNvPr id="3013" name="Google Shape;3013;p94"/>
          <p:cNvSpPr txBox="1">
            <a:spLocks/>
          </p:cNvSpPr>
          <p:nvPr>
            <p:ph type="subTitle" idx="8"/>
          </p:nvPr>
        </p:nvSpPr>
        <p:spPr>
          <a:xfrm rot="0">
            <a:off x="1636395" y="3075305"/>
            <a:ext cx="2094230" cy="648970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/>
              <a:t>자료수집 </a:t>
            </a:r>
            <a:r>
              <a:rPr lang="ko-KR" sz="1800"/>
              <a:t>및 분석체계화</a:t>
            </a:r>
            <a:endParaRPr lang="ko-KR" altLang="en-US" sz="1800"/>
          </a:p>
        </p:txBody>
      </p:sp>
      <p:sp>
        <p:nvSpPr>
          <p:cNvPr id="3014" name="Google Shape;3014;p94"/>
          <p:cNvSpPr txBox="1">
            <a:spLocks/>
          </p:cNvSpPr>
          <p:nvPr>
            <p:ph type="subTitle" idx="9"/>
          </p:nvPr>
        </p:nvSpPr>
        <p:spPr>
          <a:xfrm rot="0">
            <a:off x="3812540" y="3075305"/>
            <a:ext cx="1602740" cy="80454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/>
              <a:t>화면 </a:t>
            </a:r>
            <a:r>
              <a:rPr lang="ko-KR" sz="1800"/>
              <a:t>설계 및 </a:t>
            </a:r>
            <a:r>
              <a:rPr lang="ko-KR" sz="1800"/>
              <a:t>구현</a:t>
            </a:r>
            <a:endParaRPr lang="ko-KR" altLang="en-US" sz="1800"/>
          </a:p>
        </p:txBody>
      </p:sp>
      <p:sp>
        <p:nvSpPr>
          <p:cNvPr id="3015" name="Google Shape;3015;p94"/>
          <p:cNvSpPr txBox="1">
            <a:spLocks/>
          </p:cNvSpPr>
          <p:nvPr>
            <p:ph type="title" idx="13"/>
          </p:nvPr>
        </p:nvSpPr>
        <p:spPr>
          <a:xfrm rot="0">
            <a:off x="6162040" y="1951355"/>
            <a:ext cx="869950" cy="6489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1</a:t>
            </a:r>
            <a:r>
              <a:rPr lang="ko-KR"/>
              <a:t>0</a:t>
            </a:r>
            <a:r>
              <a:rPr/>
              <a:t>%</a:t>
            </a:r>
            <a:endParaRPr lang="ko-KR" altLang="en-US"/>
          </a:p>
        </p:txBody>
      </p:sp>
      <p:sp>
        <p:nvSpPr>
          <p:cNvPr id="3017" name="Google Shape;3017;p94"/>
          <p:cNvSpPr txBox="1">
            <a:spLocks/>
          </p:cNvSpPr>
          <p:nvPr>
            <p:ph type="subTitle" idx="15"/>
          </p:nvPr>
        </p:nvSpPr>
        <p:spPr>
          <a:xfrm rot="0">
            <a:off x="5730240" y="3047365"/>
            <a:ext cx="1579245" cy="9772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 cap="none" i="0" b="1" strike="noStrike">
                <a:latin typeface="Roboto Condensed" charset="0"/>
                <a:ea typeface="Roboto Condensed" charset="0"/>
                <a:cs typeface="Roboto Condensed" charset="0"/>
              </a:rPr>
              <a:t>기능 </a:t>
            </a:r>
            <a:r>
              <a:rPr lang="ko-KR" sz="1800" cap="none" i="0" b="1" strike="noStrike">
                <a:latin typeface="Roboto Condensed" charset="0"/>
                <a:ea typeface="Roboto Condensed" charset="0"/>
                <a:cs typeface="Roboto Condensed" charset="0"/>
              </a:rPr>
              <a:t>설계 및 구현</a:t>
            </a:r>
            <a:endParaRPr lang="ko-KR" altLang="en-US" sz="1800"/>
          </a:p>
        </p:txBody>
      </p:sp>
      <p:sp>
        <p:nvSpPr>
          <p:cNvPr id="3020" name="텍스트 상자 1419"/>
          <p:cNvSpPr txBox="1">
            <a:spLocks/>
          </p:cNvSpPr>
          <p:nvPr/>
        </p:nvSpPr>
        <p:spPr>
          <a:xfrm rot="0">
            <a:off x="7545070" y="3200400"/>
            <a:ext cx="1553845" cy="55435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 b="1">
                <a:solidFill>
                  <a:schemeClr val="accent2"/>
                </a:solidFill>
              </a:rPr>
              <a:t>D</a:t>
            </a:r>
            <a:r>
              <a:rPr lang="ko-KR" sz="1800" b="1">
                <a:solidFill>
                  <a:schemeClr val="accent2"/>
                </a:solidFill>
              </a:rPr>
              <a:t>B</a:t>
            </a:r>
            <a:r>
              <a:rPr lang="ko-KR" sz="1800" b="1">
                <a:solidFill>
                  <a:schemeClr val="accent2"/>
                </a:solidFill>
              </a:rPr>
              <a:t> </a:t>
            </a:r>
            <a:r>
              <a:rPr lang="ko-KR" sz="1800" b="1">
                <a:solidFill>
                  <a:schemeClr val="accent2"/>
                </a:solidFill>
              </a:rPr>
              <a:t>설계 및</a:t>
            </a:r>
            <a:endParaRPr lang="ko-KR" altLang="en-US" sz="1800" b="1">
              <a:solidFill>
                <a:schemeClr val="accent2"/>
              </a:solidFill>
            </a:endParaRPr>
          </a:p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 b="1">
                <a:solidFill>
                  <a:schemeClr val="accent2"/>
                </a:solidFill>
              </a:rPr>
              <a:t> 구현</a:t>
            </a:r>
            <a:endParaRPr lang="ko-KR" altLang="en-US" sz="1800" b="1">
              <a:solidFill>
                <a:schemeClr val="accent2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021" name="도형 1420"/>
          <p:cNvSpPr>
            <a:spLocks/>
          </p:cNvSpPr>
          <p:nvPr/>
        </p:nvSpPr>
        <p:spPr>
          <a:xfrm rot="0">
            <a:off x="7693660" y="1730375"/>
            <a:ext cx="1188085" cy="1187450"/>
          </a:xfrm>
          <a:prstGeom prst="arc">
            <a:avLst>
              <a:gd name="adj1" fmla="val 16200000"/>
              <a:gd name="adj2" fmla="val 16133750"/>
            </a:avLst>
          </a:prstGeom>
          <a:noFill/>
          <a:ln w="76200" cap="rnd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3023" name="Google 1423"/>
          <p:cNvSpPr txBox="1">
            <a:spLocks/>
          </p:cNvSpPr>
          <p:nvPr/>
        </p:nvSpPr>
        <p:spPr>
          <a:xfrm rot="0">
            <a:off x="7856855" y="1998980"/>
            <a:ext cx="870585" cy="6496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10000"/>
          </a:bodyPr>
          <a:lstStyle/>
          <a:p>
            <a: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3150" cap="none" i="0" b="1" strike="noStrike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rPr>
              <a:t>10</a:t>
            </a:r>
            <a:r>
              <a:rPr sz="3150" cap="none" i="0" b="1" strike="noStrike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rPr>
              <a:t>%</a:t>
            </a:r>
            <a:endParaRPr lang="ko-KR" altLang="en-US" sz="3150" cap="none" i="0" b="1" strike="noStrike">
              <a:solidFill>
                <a:schemeClr val="accent2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3024" name="도형 1425"/>
          <p:cNvSpPr>
            <a:spLocks/>
          </p:cNvSpPr>
          <p:nvPr/>
        </p:nvSpPr>
        <p:spPr>
          <a:xfrm rot="0">
            <a:off x="7719695" y="1723390"/>
            <a:ext cx="1159510" cy="1203960"/>
          </a:xfrm>
          <a:prstGeom prst="arc">
            <a:avLst>
              <a:gd name="adj1" fmla="val 16200000"/>
              <a:gd name="adj2" fmla="val 19092454"/>
            </a:avLst>
          </a:prstGeom>
          <a:noFill/>
          <a:ln w="76200" cap="rnd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도형 281">
            <a:hlinkClick r:id="rId14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2060" name="Google Shape;2060;p78"/>
          <p:cNvSpPr txBox="1">
            <a:spLocks/>
          </p:cNvSpPr>
          <p:nvPr>
            <p:ph type="title"/>
          </p:nvPr>
        </p:nvSpPr>
        <p:spPr>
          <a:xfrm rot="0">
            <a:off x="3884295" y="1113790"/>
            <a:ext cx="3927475" cy="20237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구현 </a:t>
            </a:r>
            <a:r>
              <a:rPr lang="ko-KR"/>
              <a:t>기능</a:t>
            </a:r>
            <a:r>
              <a:rPr lang="ko-KR"/>
              <a:t>화면</a:t>
            </a:r>
            <a:endParaRPr lang="ko-KR" altLang="en-US">
              <a:solidFill>
                <a:schemeClr val="lt1"/>
              </a:solidFill>
            </a:endParaRPr>
          </a:p>
        </p:txBody>
      </p:sp>
      <p:sp>
        <p:nvSpPr>
          <p:cNvPr id="2061" name="Google Shape;2061;p78"/>
          <p:cNvSpPr txBox="1">
            <a:spLocks/>
          </p:cNvSpPr>
          <p:nvPr>
            <p:ph type="subTitle" idx="1"/>
          </p:nvPr>
        </p:nvSpPr>
        <p:spPr>
          <a:xfrm rot="0">
            <a:off x="4686300" y="3230880"/>
            <a:ext cx="2672080" cy="448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메인화면,</a:t>
            </a:r>
            <a:r>
              <a:rPr lang="ko-KR"/>
              <a:t>폼,DB</a:t>
            </a:r>
            <a:r>
              <a:rPr lang="ko-KR"/>
              <a:t>확인</a:t>
            </a:r>
            <a:endParaRPr lang="ko-KR" altLang="en-US"/>
          </a:p>
        </p:txBody>
      </p:sp>
      <p:grpSp>
        <p:nvGrpSpPr>
          <p:cNvPr id="2062" name="Google Shape;2062;p78"/>
          <p:cNvGrpSpPr/>
          <p:nvPr/>
        </p:nvGrpSpPr>
        <p:grpSpPr>
          <a:xfrm>
            <a:off x="891540" y="4508500"/>
            <a:ext cx="7360920" cy="127000"/>
            <a:chOff x="891540" y="4508500"/>
            <a:chExt cx="7360920" cy="127000"/>
          </a:xfrm>
        </p:grpSpPr>
        <p:sp>
          <p:nvSpPr>
            <p:cNvPr id="2063" name="Rect 0"/>
            <p:cNvSpPr>
              <a:spLocks/>
            </p:cNvSpPr>
            <p:nvPr/>
          </p:nvSpPr>
          <p:spPr>
            <a:xfrm rot="0">
              <a:off x="891540" y="4514850"/>
              <a:ext cx="7361555" cy="100965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064" name="Rect 0"/>
            <p:cNvSpPr>
              <a:spLocks/>
            </p:cNvSpPr>
            <p:nvPr/>
          </p:nvSpPr>
          <p:spPr>
            <a:xfrm rot="0">
              <a:off x="891540" y="4508500"/>
              <a:ext cx="5742305" cy="127635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sp>
        <p:nvSpPr>
          <p:cNvPr id="2065" name="도형 284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66" name="도형 285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67" name="도형 286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68" name="도형 287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69" name="도형 288"/>
          <p:cNvSpPr>
            <a:spLocks/>
          </p:cNvSpPr>
          <p:nvPr/>
        </p:nvSpPr>
        <p:spPr>
          <a:xfrm rot="0">
            <a:off x="1581785" y="1442720"/>
            <a:ext cx="2215515" cy="173736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04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0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20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20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0" grpId="0" animBg="1"/>
      <p:bldP spid="2061" grpId="1" animBg="1"/>
      <p:bldP spid="2069" grpId="2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3" name="Shape 2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5" name="Google Shape;2075;p79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화면 </a:t>
            </a:r>
            <a:r>
              <a:rPr lang="ko-KR"/>
              <a:t>구성</a:t>
            </a:r>
            <a:r>
              <a:rPr lang="ko-KR"/>
              <a:t> </a:t>
            </a:r>
            <a:endParaRPr lang="ko-KR" altLang="en-US"/>
          </a:p>
        </p:txBody>
      </p:sp>
      <p:sp>
        <p:nvSpPr>
          <p:cNvPr id="2076" name="도형 290">
            <a:hlinkClick r:id="rId14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grpSp>
        <p:nvGrpSpPr>
          <p:cNvPr id="2083" name="Google Shape;2083;p79"/>
          <p:cNvGrpSpPr/>
          <p:nvPr/>
        </p:nvGrpSpPr>
        <p:grpSpPr>
          <a:xfrm>
            <a:off x="891540" y="4543425"/>
            <a:ext cx="7360920" cy="138430"/>
            <a:chOff x="891540" y="4543425"/>
            <a:chExt cx="7360920" cy="138430"/>
          </a:xfrm>
        </p:grpSpPr>
        <p:sp>
          <p:nvSpPr>
            <p:cNvPr id="2084" name="Rect 0"/>
            <p:cNvSpPr>
              <a:spLocks/>
            </p:cNvSpPr>
            <p:nvPr/>
          </p:nvSpPr>
          <p:spPr>
            <a:xfrm rot="0">
              <a:off x="891540" y="4554855"/>
              <a:ext cx="7361555" cy="100965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085" name="Rect 0"/>
            <p:cNvSpPr>
              <a:spLocks/>
            </p:cNvSpPr>
            <p:nvPr/>
          </p:nvSpPr>
          <p:spPr>
            <a:xfrm rot="0">
              <a:off x="891540" y="4543425"/>
              <a:ext cx="6302375" cy="139065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sp>
        <p:nvSpPr>
          <p:cNvPr id="2086" name="도형 293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87" name="도형 294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88" name="도형 295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89" name="도형 296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91" name="Google Shape;2091;p79"/>
          <p:cNvSpPr txBox="1">
            <a:spLocks/>
          </p:cNvSpPr>
          <p:nvPr>
            <p:ph type="title" idx="4294967295"/>
          </p:nvPr>
        </p:nvSpPr>
        <p:spPr>
          <a:xfrm rot="0">
            <a:off x="1137285" y="1440815"/>
            <a:ext cx="2002155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000">
                <a:solidFill>
                  <a:schemeClr val="accent5"/>
                </a:solidFill>
              </a:rPr>
              <a:t>메인화면</a:t>
            </a:r>
            <a:endParaRPr lang="ko-KR" altLang="en-US" sz="2000">
              <a:solidFill>
                <a:schemeClr val="accent5"/>
              </a:solidFill>
            </a:endParaRPr>
          </a:p>
        </p:txBody>
      </p:sp>
      <p:sp>
        <p:nvSpPr>
          <p:cNvPr id="2093" name="Google Shape;2093;p79"/>
          <p:cNvSpPr txBox="1">
            <a:spLocks/>
          </p:cNvSpPr>
          <p:nvPr>
            <p:ph type="title" idx="4294967295"/>
          </p:nvPr>
        </p:nvSpPr>
        <p:spPr>
          <a:xfrm rot="0">
            <a:off x="5420995" y="1395730"/>
            <a:ext cx="2002155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000">
                <a:solidFill>
                  <a:schemeClr val="accent3"/>
                </a:solidFill>
              </a:rPr>
              <a:t>회원가입(</a:t>
            </a:r>
            <a:r>
              <a:rPr lang="ko-KR" sz="2000">
                <a:solidFill>
                  <a:schemeClr val="accent3"/>
                </a:solidFill>
              </a:rPr>
              <a:t>폼)</a:t>
            </a:r>
            <a:endParaRPr lang="ko-KR" altLang="en-US" sz="2000">
              <a:solidFill>
                <a:schemeClr val="accent3"/>
              </a:solidFill>
            </a:endParaRPr>
          </a:p>
        </p:txBody>
      </p:sp>
      <p:sp>
        <p:nvSpPr>
          <p:cNvPr id="2098" name="도형 297"/>
          <p:cNvSpPr>
            <a:spLocks/>
          </p:cNvSpPr>
          <p:nvPr/>
        </p:nvSpPr>
        <p:spPr>
          <a:xfrm rot="0">
            <a:off x="491490" y="1443990"/>
            <a:ext cx="400050" cy="36068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01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sp>
        <p:nvSpPr>
          <p:cNvPr id="2099" name="도형 298"/>
          <p:cNvSpPr>
            <a:spLocks/>
          </p:cNvSpPr>
          <p:nvPr/>
        </p:nvSpPr>
        <p:spPr>
          <a:xfrm rot="0">
            <a:off x="4798060" y="1399540"/>
            <a:ext cx="456565" cy="36068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02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pic>
        <p:nvPicPr>
          <p:cNvPr id="2105" name="그림 1440" descr="C:/Users/Ksm/AppData/Roaming/PolarisOffice/ETemp/17420_19914624/fImage1623526148698467.png"/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23570" y="1962785"/>
            <a:ext cx="3769995" cy="2056130"/>
          </a:xfrm>
          <a:prstGeom prst="rect"/>
          <a:noFill/>
        </p:spPr>
      </p:pic>
      <p:pic>
        <p:nvPicPr>
          <p:cNvPr id="2106" name="그림 1441" descr="C:/Users/Ksm/AppData/Roaming/PolarisOffice/ETemp/17420_19914624/fImage1338170148706334.png"/>
          <p:cNvPicPr>
            <a:picLocks noChangeAspect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762500" y="1957070"/>
            <a:ext cx="3879850" cy="206121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5" name="Google Shape;2075;p79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3000" cap="none" i="0" b="1" strike="noStrike">
                <a:latin typeface="Roboto Condensed" charset="0"/>
                <a:ea typeface="Roboto Condensed" charset="0"/>
                <a:cs typeface="Roboto Condensed" charset="0"/>
              </a:rPr>
              <a:t>화면 </a:t>
            </a:r>
            <a:r>
              <a:rPr lang="ko-KR" sz="3000" cap="none" i="0" b="1" strike="noStrike">
                <a:latin typeface="Roboto Condensed" charset="0"/>
                <a:ea typeface="Roboto Condensed" charset="0"/>
                <a:cs typeface="Roboto Condensed" charset="0"/>
              </a:rPr>
              <a:t>구성</a:t>
            </a:r>
            <a:r>
              <a:rPr lang="ko-KR" sz="3000" cap="none" i="0" b="1" strike="noStrike">
                <a:latin typeface="Roboto Condensed" charset="0"/>
                <a:ea typeface="Roboto Condensed" charset="0"/>
                <a:cs typeface="Roboto Condensed" charset="0"/>
              </a:rPr>
              <a:t> </a:t>
            </a:r>
            <a:endParaRPr lang="ko-KR" altLang="en-US" sz="3000" cap="none" i="0" b="1" strike="noStrike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076" name="Rect 0">
            <a:hlinkClick r:id="rId2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grpSp>
        <p:nvGrpSpPr>
          <p:cNvPr id="2083" name="Group 5"/>
          <p:cNvGrpSpPr>
            <a:grpSpLocks/>
          </p:cNvGrpSpPr>
          <p:nvPr/>
        </p:nvGrpSpPr>
        <p:grpSpPr>
          <a:xfrm rot="0">
            <a:off x="871855" y="4508500"/>
            <a:ext cx="7381240" cy="127635"/>
            <a:chOff x="871855" y="4508500"/>
            <a:chExt cx="7381240" cy="127635"/>
          </a:xfrm>
        </p:grpSpPr>
        <p:sp>
          <p:nvSpPr>
            <p:cNvPr id="2084" name="Rect 0"/>
            <p:cNvSpPr>
              <a:spLocks/>
            </p:cNvSpPr>
            <p:nvPr/>
          </p:nvSpPr>
          <p:spPr>
            <a:xfrm rot="0">
              <a:off x="891540" y="4514850"/>
              <a:ext cx="7361555" cy="100965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085" name="Rect 0"/>
            <p:cNvSpPr>
              <a:spLocks/>
            </p:cNvSpPr>
            <p:nvPr/>
          </p:nvSpPr>
          <p:spPr>
            <a:xfrm rot="0">
              <a:off x="871855" y="4508500"/>
              <a:ext cx="6870700" cy="127635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sp>
        <p:nvSpPr>
          <p:cNvPr id="2086" name="Rect 0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87" name="Rect 0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88" name="Rect 0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89" name="Rect 0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94" name="Google Shape;2094;p79"/>
          <p:cNvSpPr txBox="1">
            <a:spLocks/>
          </p:cNvSpPr>
          <p:nvPr>
            <p:ph type="title" idx="4294967295"/>
          </p:nvPr>
        </p:nvSpPr>
        <p:spPr>
          <a:xfrm rot="0">
            <a:off x="5437505" y="1344295"/>
            <a:ext cx="1016000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000" cap="none" i="0" b="1" strike="noStrike">
                <a:latin typeface="Roboto Condensed" charset="0"/>
                <a:ea typeface="Roboto Condensed" charset="0"/>
                <a:cs typeface="Roboto Condensed" charset="0"/>
              </a:rPr>
              <a:t>D</a:t>
            </a:r>
            <a:r>
              <a:rPr lang="ko-KR" sz="2000" cap="none" i="0" b="1" strike="noStrike">
                <a:latin typeface="Roboto Condensed" charset="0"/>
                <a:ea typeface="Roboto Condensed" charset="0"/>
                <a:cs typeface="Roboto Condensed" charset="0"/>
              </a:rPr>
              <a:t>B저장</a:t>
            </a:r>
            <a:endParaRPr lang="ko-KR" altLang="en-US" sz="2000" cap="none" i="0" b="1" strike="noStrike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096" name="Google Shape;2096;p79"/>
          <p:cNvSpPr txBox="1">
            <a:spLocks/>
          </p:cNvSpPr>
          <p:nvPr>
            <p:ph type="title" idx="4294967295"/>
          </p:nvPr>
        </p:nvSpPr>
        <p:spPr>
          <a:xfrm rot="0">
            <a:off x="889635" y="1345565"/>
            <a:ext cx="2453005" cy="4997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000" cap="none" i="0" b="1" strike="noStrike">
                <a:solidFill>
                  <a:schemeClr val="accent6"/>
                </a:solidFill>
                <a:latin typeface="Roboto Condensed" charset="0"/>
                <a:ea typeface="Roboto Condensed" charset="0"/>
                <a:cs typeface="Roboto Condensed" charset="0"/>
              </a:rPr>
              <a:t>회원가입 </a:t>
            </a:r>
            <a:r>
              <a:rPr lang="ko-KR" sz="2000" cap="none" i="0" b="1" strike="noStrike">
                <a:solidFill>
                  <a:schemeClr val="accent6"/>
                </a:solidFill>
                <a:latin typeface="Roboto Condensed" charset="0"/>
                <a:ea typeface="Roboto Condensed" charset="0"/>
                <a:cs typeface="Roboto Condensed" charset="0"/>
              </a:rPr>
              <a:t>완료(알림)</a:t>
            </a:r>
            <a:endParaRPr lang="ko-KR" altLang="en-US" sz="2000" cap="none" i="0" b="1" strike="noStrike">
              <a:solidFill>
                <a:schemeClr val="accent6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100" name="Rect 0"/>
          <p:cNvSpPr>
            <a:spLocks/>
          </p:cNvSpPr>
          <p:nvPr/>
        </p:nvSpPr>
        <p:spPr>
          <a:xfrm rot="0">
            <a:off x="503555" y="1426210"/>
            <a:ext cx="452120" cy="36068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03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sp>
        <p:nvSpPr>
          <p:cNvPr id="2101" name="Rect 0"/>
          <p:cNvSpPr>
            <a:spLocks/>
          </p:cNvSpPr>
          <p:nvPr/>
        </p:nvSpPr>
        <p:spPr>
          <a:xfrm rot="0">
            <a:off x="4815840" y="1347470"/>
            <a:ext cx="459740" cy="36068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04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pic>
        <p:nvPicPr>
          <p:cNvPr id="2102" name="그림 1442" descr="C:/Users/Ksm/AppData/Roaming/PolarisOffice/ETemp/17420_19914624/fImage14464148966500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98145" y="2020570"/>
            <a:ext cx="4036060" cy="2152650"/>
          </a:xfrm>
          <a:prstGeom prst="rect"/>
          <a:noFill/>
        </p:spPr>
      </p:pic>
      <p:pic>
        <p:nvPicPr>
          <p:cNvPr id="2103" name="그림 1443" descr="C:/Users/Ksm/AppData/Roaming/PolarisOffice/ETemp/17420_19914624/fImage6609148979169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669790" y="1997075"/>
            <a:ext cx="4307840" cy="209613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6" name="Shape 2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37" name="Google Shape;2637;p88"/>
          <p:cNvGrpSpPr/>
          <p:nvPr/>
        </p:nvGrpSpPr>
        <p:grpSpPr>
          <a:xfrm>
            <a:off x="-34290" y="3634105"/>
            <a:ext cx="9212580" cy="1518920"/>
            <a:chOff x="-34290" y="3634105"/>
            <a:chExt cx="9212580" cy="1518920"/>
          </a:xfrm>
        </p:grpSpPr>
        <p:sp>
          <p:nvSpPr>
            <p:cNvPr id="2638" name=""/>
            <p:cNvSpPr/>
            <p:nvPr/>
          </p:nvSpPr>
          <p:spPr>
            <a:xfrm>
              <a:off x="-34290" y="3634105"/>
              <a:ext cx="9212580" cy="1518920"/>
            </a:xfrm>
            <a:custGeom>
              <a:rect b="b" l="l" r="r" t="t"/>
              <a:pathLst>
                <a:path extrusionOk="0" h="75185" w="219810">
                  <a:moveTo>
                    <a:pt x="1" y="1"/>
                  </a:moveTo>
                  <a:lnTo>
                    <a:pt x="1" y="75163"/>
                  </a:lnTo>
                  <a:lnTo>
                    <a:pt x="219810" y="75184"/>
                  </a:lnTo>
                  <a:lnTo>
                    <a:pt x="2198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"/>
            <p:cNvSpPr/>
            <p:nvPr/>
          </p:nvSpPr>
          <p:spPr>
            <a:xfrm>
              <a:off x="-34290" y="3857625"/>
              <a:ext cx="9212580" cy="1289685"/>
            </a:xfrm>
            <a:custGeom>
              <a:rect b="b" l="l" r="r" t="t"/>
              <a:pathLst>
                <a:path extrusionOk="0" h="59731" w="220621">
                  <a:moveTo>
                    <a:pt x="211385" y="1"/>
                  </a:moveTo>
                  <a:cubicBezTo>
                    <a:pt x="201637" y="1"/>
                    <a:pt x="191911" y="1237"/>
                    <a:pt x="182116" y="1886"/>
                  </a:cubicBezTo>
                  <a:cubicBezTo>
                    <a:pt x="173611" y="2456"/>
                    <a:pt x="165077" y="2595"/>
                    <a:pt x="156539" y="2595"/>
                  </a:cubicBezTo>
                  <a:cubicBezTo>
                    <a:pt x="152597" y="2595"/>
                    <a:pt x="148654" y="2566"/>
                    <a:pt x="144713" y="2535"/>
                  </a:cubicBezTo>
                  <a:cubicBezTo>
                    <a:pt x="140769" y="2506"/>
                    <a:pt x="136825" y="2476"/>
                    <a:pt x="132884" y="2476"/>
                  </a:cubicBezTo>
                  <a:cubicBezTo>
                    <a:pt x="119273" y="2476"/>
                    <a:pt x="105693" y="2824"/>
                    <a:pt x="92231" y="4718"/>
                  </a:cubicBezTo>
                  <a:cubicBezTo>
                    <a:pt x="82588" y="6070"/>
                    <a:pt x="73054" y="8210"/>
                    <a:pt x="63347" y="8804"/>
                  </a:cubicBezTo>
                  <a:cubicBezTo>
                    <a:pt x="61040" y="8945"/>
                    <a:pt x="58733" y="8998"/>
                    <a:pt x="56426" y="8998"/>
                  </a:cubicBezTo>
                  <a:cubicBezTo>
                    <a:pt x="50027" y="8998"/>
                    <a:pt x="43626" y="8589"/>
                    <a:pt x="37230" y="8502"/>
                  </a:cubicBezTo>
                  <a:cubicBezTo>
                    <a:pt x="36309" y="8489"/>
                    <a:pt x="35388" y="8483"/>
                    <a:pt x="34467" y="8483"/>
                  </a:cubicBezTo>
                  <a:cubicBezTo>
                    <a:pt x="22949" y="8483"/>
                    <a:pt x="11452" y="9457"/>
                    <a:pt x="0" y="10718"/>
                  </a:cubicBezTo>
                  <a:lnTo>
                    <a:pt x="0" y="59730"/>
                  </a:lnTo>
                  <a:lnTo>
                    <a:pt x="220588" y="59730"/>
                  </a:lnTo>
                  <a:lnTo>
                    <a:pt x="220620" y="427"/>
                  </a:lnTo>
                  <a:cubicBezTo>
                    <a:pt x="217538" y="124"/>
                    <a:pt x="214460" y="1"/>
                    <a:pt x="211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"/>
            <p:cNvSpPr/>
            <p:nvPr/>
          </p:nvSpPr>
          <p:spPr>
            <a:xfrm>
              <a:off x="-34290" y="4179570"/>
              <a:ext cx="9201150" cy="967105"/>
            </a:xfrm>
            <a:custGeom>
              <a:rect b="b" l="l" r="r" t="t"/>
              <a:pathLst>
                <a:path extrusionOk="0" h="53359" w="221096">
                  <a:moveTo>
                    <a:pt x="213438" y="0"/>
                  </a:moveTo>
                  <a:cubicBezTo>
                    <a:pt x="202571" y="0"/>
                    <a:pt x="191598" y="3907"/>
                    <a:pt x="181759" y="8692"/>
                  </a:cubicBezTo>
                  <a:cubicBezTo>
                    <a:pt x="179075" y="9996"/>
                    <a:pt x="176287" y="11395"/>
                    <a:pt x="173308" y="11395"/>
                  </a:cubicBezTo>
                  <a:cubicBezTo>
                    <a:pt x="173275" y="11395"/>
                    <a:pt x="173241" y="11395"/>
                    <a:pt x="173208" y="11394"/>
                  </a:cubicBezTo>
                  <a:cubicBezTo>
                    <a:pt x="168602" y="11340"/>
                    <a:pt x="164819" y="8000"/>
                    <a:pt x="160874" y="5611"/>
                  </a:cubicBezTo>
                  <a:cubicBezTo>
                    <a:pt x="155768" y="2500"/>
                    <a:pt x="149788" y="933"/>
                    <a:pt x="143809" y="933"/>
                  </a:cubicBezTo>
                  <a:cubicBezTo>
                    <a:pt x="138423" y="933"/>
                    <a:pt x="133037" y="2206"/>
                    <a:pt x="128293" y="4767"/>
                  </a:cubicBezTo>
                  <a:cubicBezTo>
                    <a:pt x="124130" y="7005"/>
                    <a:pt x="120412" y="10172"/>
                    <a:pt x="115905" y="11632"/>
                  </a:cubicBezTo>
                  <a:cubicBezTo>
                    <a:pt x="113550" y="12395"/>
                    <a:pt x="111105" y="12655"/>
                    <a:pt x="108631" y="12655"/>
                  </a:cubicBezTo>
                  <a:cubicBezTo>
                    <a:pt x="105845" y="12655"/>
                    <a:pt x="103023" y="12325"/>
                    <a:pt x="100252" y="12010"/>
                  </a:cubicBezTo>
                  <a:cubicBezTo>
                    <a:pt x="82537" y="10009"/>
                    <a:pt x="64499" y="9066"/>
                    <a:pt x="46471" y="9066"/>
                  </a:cubicBezTo>
                  <a:cubicBezTo>
                    <a:pt x="30902" y="9066"/>
                    <a:pt x="15340" y="9769"/>
                    <a:pt x="1" y="11102"/>
                  </a:cubicBezTo>
                  <a:lnTo>
                    <a:pt x="1" y="53358"/>
                  </a:lnTo>
                  <a:lnTo>
                    <a:pt x="221031" y="53358"/>
                  </a:lnTo>
                  <a:lnTo>
                    <a:pt x="221095" y="692"/>
                  </a:lnTo>
                  <a:cubicBezTo>
                    <a:pt x="218560" y="218"/>
                    <a:pt x="216002" y="0"/>
                    <a:pt x="213438" y="0"/>
                  </a:cubicBezTo>
                  <a:close/>
                </a:path>
              </a:pathLst>
            </a:custGeom>
            <a:solidFill>
              <a:srgbClr val="FFFFFF">
                <a:alpha val="234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41" name="도형 394"/>
          <p:cNvSpPr>
            <a:spLocks/>
          </p:cNvSpPr>
          <p:nvPr/>
        </p:nvSpPr>
        <p:spPr>
          <a:xfrm rot="0">
            <a:off x="815340" y="5137785"/>
            <a:ext cx="38100" cy="1905"/>
          </a:xfrm>
          <a:custGeom>
            <a:gdLst>
              <a:gd fmla="*/ 1 w 1505" name="TX0"/>
              <a:gd fmla="*/ 0 h 45" name="TY0"/>
              <a:gd fmla="*/ 1017 w 1505" name="TX1"/>
              <a:gd fmla="*/ 44 h 45" name="TY1"/>
              <a:gd fmla="*/ 1504 w 1505" name="TX2"/>
              <a:gd fmla="*/ 0 h 45" name="TY2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</a:cxnLst>
            <a:rect l="l" t="t" r="r" b="b"/>
            <a:pathLst>
              <a:path w="1505" h="45">
                <a:moveTo>
                  <a:pt x="1" y="0"/>
                </a:moveTo>
                <a:cubicBezTo>
                  <a:pt x="315" y="0"/>
                  <a:pt x="671" y="44"/>
                  <a:pt x="1017" y="44"/>
                </a:cubicBezTo>
                <a:cubicBezTo>
                  <a:pt x="1180" y="44"/>
                  <a:pt x="1353" y="32"/>
                  <a:pt x="1504" y="0"/>
                </a:cubicBezTo>
                <a:close/>
              </a:path>
            </a:pathLst>
          </a:custGeom>
          <a:solidFill>
            <a:srgbClr val="D0DDE0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642" name="도형 395"/>
          <p:cNvSpPr>
            <a:spLocks/>
          </p:cNvSpPr>
          <p:nvPr/>
        </p:nvSpPr>
        <p:spPr>
          <a:xfrm rot="0">
            <a:off x="11430" y="5137785"/>
            <a:ext cx="842010" cy="635"/>
          </a:xfrm>
          <a:custGeom>
            <a:gdLst>
              <a:gd fmla="*/ 1 w 33664" name="TX0"/>
              <a:gd fmla="*/ 0 h 2" name="TY0"/>
              <a:gd fmla="*/ 1 w 33664" name="TX1"/>
              <a:gd fmla="*/ 0 h 2" name="TY1"/>
              <a:gd fmla="*/ 14086 w 33664" name="TX2"/>
              <a:gd fmla="*/ 0 h 2" name="TY2"/>
              <a:gd fmla="*/ 27360 w 33664" name="TX3"/>
              <a:gd fmla="*/ 0 h 2" name="TY3"/>
              <a:gd fmla="*/ 32160 w 33664" name="TX4"/>
              <a:gd fmla="*/ 0 h 2" name="TY4"/>
              <a:gd fmla="*/ 32160 w 33664" name="TX5"/>
              <a:gd fmla="*/ 0 h 2" name="TY5"/>
              <a:gd fmla="*/ 33663 w 33664" name="TX6"/>
              <a:gd fmla="*/ 0 h 2" name="TY6"/>
              <a:gd fmla="*/ 33663 w 33664" name="TX7"/>
              <a:gd fmla="*/ 0 h 2" name="TY7"/>
              <a:gd fmla="*/ 33663 w 33664" name="TX8"/>
              <a:gd fmla="*/ 0 h 2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33664" h="2">
                <a:moveTo>
                  <a:pt x="1" y="0"/>
                </a:moveTo>
                <a:lnTo>
                  <a:pt x="1" y="0"/>
                </a:lnTo>
                <a:lnTo>
                  <a:pt x="14086" y="0"/>
                </a:lnTo>
                <a:lnTo>
                  <a:pt x="27360" y="0"/>
                </a:lnTo>
                <a:lnTo>
                  <a:pt x="32160" y="0"/>
                </a:lnTo>
                <a:lnTo>
                  <a:pt x="32160" y="0"/>
                </a:lnTo>
                <a:lnTo>
                  <a:pt x="33663" y="0"/>
                </a:lnTo>
                <a:lnTo>
                  <a:pt x="33663" y="0"/>
                </a:lnTo>
                <a:lnTo>
                  <a:pt x="33663" y="0"/>
                </a:lnTo>
                <a:close/>
              </a:path>
            </a:pathLst>
          </a:custGeom>
          <a:solidFill>
            <a:srgbClr val="78634D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2643" name="Google Shape;2643;p88"/>
          <p:cNvGrpSpPr/>
          <p:nvPr/>
        </p:nvGrpSpPr>
        <p:grpSpPr>
          <a:xfrm>
            <a:off x="-810260" y="959485"/>
            <a:ext cx="2265045" cy="669290"/>
            <a:chOff x="-810260" y="959485"/>
            <a:chExt cx="2265045" cy="669290"/>
          </a:xfrm>
        </p:grpSpPr>
        <p:sp>
          <p:nvSpPr>
            <p:cNvPr id="2644" name=""/>
            <p:cNvSpPr/>
            <p:nvPr/>
          </p:nvSpPr>
          <p:spPr>
            <a:xfrm>
              <a:off x="-810260" y="959485"/>
              <a:ext cx="2265045" cy="669290"/>
            </a:xfrm>
            <a:custGeom>
              <a:rect b="b" l="l" r="r" t="t"/>
              <a:pathLst>
                <a:path extrusionOk="0" h="33672" w="113969">
                  <a:moveTo>
                    <a:pt x="53921" y="0"/>
                  </a:moveTo>
                  <a:cubicBezTo>
                    <a:pt x="48052" y="0"/>
                    <a:pt x="42283" y="2534"/>
                    <a:pt x="39975" y="8003"/>
                  </a:cubicBezTo>
                  <a:cubicBezTo>
                    <a:pt x="39846" y="8317"/>
                    <a:pt x="39726" y="8642"/>
                    <a:pt x="39618" y="8976"/>
                  </a:cubicBezTo>
                  <a:cubicBezTo>
                    <a:pt x="36408" y="9365"/>
                    <a:pt x="34062" y="13095"/>
                    <a:pt x="35111" y="16165"/>
                  </a:cubicBezTo>
                  <a:cubicBezTo>
                    <a:pt x="34615" y="14726"/>
                    <a:pt x="32208" y="14283"/>
                    <a:pt x="30313" y="14283"/>
                  </a:cubicBezTo>
                  <a:cubicBezTo>
                    <a:pt x="29561" y="14283"/>
                    <a:pt x="28891" y="14353"/>
                    <a:pt x="28452" y="14457"/>
                  </a:cubicBezTo>
                  <a:cubicBezTo>
                    <a:pt x="27155" y="14760"/>
                    <a:pt x="26235" y="15863"/>
                    <a:pt x="25111" y="16209"/>
                  </a:cubicBezTo>
                  <a:cubicBezTo>
                    <a:pt x="24412" y="16418"/>
                    <a:pt x="24038" y="16500"/>
                    <a:pt x="23738" y="16500"/>
                  </a:cubicBezTo>
                  <a:cubicBezTo>
                    <a:pt x="23203" y="16500"/>
                    <a:pt x="22903" y="16242"/>
                    <a:pt x="21414" y="15992"/>
                  </a:cubicBezTo>
                  <a:cubicBezTo>
                    <a:pt x="21019" y="15928"/>
                    <a:pt x="20618" y="15896"/>
                    <a:pt x="20217" y="15896"/>
                  </a:cubicBezTo>
                  <a:cubicBezTo>
                    <a:pt x="18200" y="15896"/>
                    <a:pt x="16179" y="16696"/>
                    <a:pt x="14745" y="18121"/>
                  </a:cubicBezTo>
                  <a:cubicBezTo>
                    <a:pt x="13026" y="19829"/>
                    <a:pt x="12194" y="22392"/>
                    <a:pt x="12572" y="24780"/>
                  </a:cubicBezTo>
                  <a:cubicBezTo>
                    <a:pt x="12480" y="24203"/>
                    <a:pt x="12103" y="23963"/>
                    <a:pt x="11550" y="23963"/>
                  </a:cubicBezTo>
                  <a:cubicBezTo>
                    <a:pt x="9223" y="23963"/>
                    <a:pt x="3779" y="28204"/>
                    <a:pt x="3351" y="29418"/>
                  </a:cubicBezTo>
                  <a:cubicBezTo>
                    <a:pt x="3311" y="29417"/>
                    <a:pt x="3271" y="29417"/>
                    <a:pt x="3231" y="29417"/>
                  </a:cubicBezTo>
                  <a:cubicBezTo>
                    <a:pt x="2471" y="29417"/>
                    <a:pt x="1716" y="29610"/>
                    <a:pt x="1048" y="29959"/>
                  </a:cubicBezTo>
                  <a:cubicBezTo>
                    <a:pt x="519" y="30250"/>
                    <a:pt x="0" y="30888"/>
                    <a:pt x="335" y="31374"/>
                  </a:cubicBezTo>
                  <a:cubicBezTo>
                    <a:pt x="530" y="31655"/>
                    <a:pt x="908" y="31732"/>
                    <a:pt x="1243" y="31764"/>
                  </a:cubicBezTo>
                  <a:cubicBezTo>
                    <a:pt x="2748" y="31934"/>
                    <a:pt x="4262" y="32020"/>
                    <a:pt x="5776" y="32020"/>
                  </a:cubicBezTo>
                  <a:cubicBezTo>
                    <a:pt x="8285" y="32020"/>
                    <a:pt x="10792" y="31786"/>
                    <a:pt x="13253" y="31321"/>
                  </a:cubicBezTo>
                  <a:cubicBezTo>
                    <a:pt x="15079" y="32234"/>
                    <a:pt x="17122" y="32701"/>
                    <a:pt x="19161" y="32701"/>
                  </a:cubicBezTo>
                  <a:cubicBezTo>
                    <a:pt x="20406" y="32701"/>
                    <a:pt x="21649" y="32527"/>
                    <a:pt x="22841" y="32174"/>
                  </a:cubicBezTo>
                  <a:cubicBezTo>
                    <a:pt x="23191" y="32074"/>
                    <a:pt x="23553" y="31956"/>
                    <a:pt x="23909" y="31956"/>
                  </a:cubicBezTo>
                  <a:cubicBezTo>
                    <a:pt x="24015" y="31956"/>
                    <a:pt x="24120" y="31966"/>
                    <a:pt x="24225" y="31991"/>
                  </a:cubicBezTo>
                  <a:cubicBezTo>
                    <a:pt x="24625" y="32077"/>
                    <a:pt x="24950" y="32337"/>
                    <a:pt x="25306" y="32542"/>
                  </a:cubicBezTo>
                  <a:cubicBezTo>
                    <a:pt x="26899" y="33426"/>
                    <a:pt x="28995" y="33672"/>
                    <a:pt x="31064" y="33672"/>
                  </a:cubicBezTo>
                  <a:cubicBezTo>
                    <a:pt x="32588" y="33672"/>
                    <a:pt x="34097" y="33538"/>
                    <a:pt x="35381" y="33428"/>
                  </a:cubicBezTo>
                  <a:cubicBezTo>
                    <a:pt x="35944" y="33381"/>
                    <a:pt x="36509" y="33363"/>
                    <a:pt x="37075" y="33363"/>
                  </a:cubicBezTo>
                  <a:cubicBezTo>
                    <a:pt x="37932" y="33363"/>
                    <a:pt x="38792" y="33405"/>
                    <a:pt x="39651" y="33450"/>
                  </a:cubicBezTo>
                  <a:cubicBezTo>
                    <a:pt x="40494" y="33491"/>
                    <a:pt x="41338" y="33530"/>
                    <a:pt x="42177" y="33530"/>
                  </a:cubicBezTo>
                  <a:cubicBezTo>
                    <a:pt x="43801" y="33530"/>
                    <a:pt x="45409" y="33383"/>
                    <a:pt x="46969" y="32813"/>
                  </a:cubicBezTo>
                  <a:cubicBezTo>
                    <a:pt x="47996" y="32445"/>
                    <a:pt x="49001" y="31926"/>
                    <a:pt x="50082" y="31828"/>
                  </a:cubicBezTo>
                  <a:cubicBezTo>
                    <a:pt x="50216" y="31817"/>
                    <a:pt x="50350" y="31811"/>
                    <a:pt x="50484" y="31811"/>
                  </a:cubicBezTo>
                  <a:cubicBezTo>
                    <a:pt x="51461" y="31811"/>
                    <a:pt x="52429" y="32100"/>
                    <a:pt x="53380" y="32347"/>
                  </a:cubicBezTo>
                  <a:cubicBezTo>
                    <a:pt x="56964" y="33263"/>
                    <a:pt x="60664" y="33504"/>
                    <a:pt x="64380" y="33504"/>
                  </a:cubicBezTo>
                  <a:cubicBezTo>
                    <a:pt x="66367" y="33504"/>
                    <a:pt x="68359" y="33435"/>
                    <a:pt x="70340" y="33363"/>
                  </a:cubicBezTo>
                  <a:cubicBezTo>
                    <a:pt x="72005" y="33310"/>
                    <a:pt x="73669" y="33245"/>
                    <a:pt x="75345" y="33190"/>
                  </a:cubicBezTo>
                  <a:cubicBezTo>
                    <a:pt x="79528" y="33039"/>
                    <a:pt x="84155" y="32704"/>
                    <a:pt x="87042" y="29666"/>
                  </a:cubicBezTo>
                  <a:cubicBezTo>
                    <a:pt x="89842" y="30919"/>
                    <a:pt x="92909" y="31569"/>
                    <a:pt x="95975" y="31569"/>
                  </a:cubicBezTo>
                  <a:cubicBezTo>
                    <a:pt x="96826" y="31569"/>
                    <a:pt x="97677" y="31519"/>
                    <a:pt x="98522" y="31418"/>
                  </a:cubicBezTo>
                  <a:cubicBezTo>
                    <a:pt x="102791" y="30920"/>
                    <a:pt x="110434" y="31764"/>
                    <a:pt x="113969" y="29224"/>
                  </a:cubicBezTo>
                  <a:cubicBezTo>
                    <a:pt x="112598" y="28332"/>
                    <a:pt x="110771" y="28002"/>
                    <a:pt x="109006" y="28002"/>
                  </a:cubicBezTo>
                  <a:cubicBezTo>
                    <a:pt x="108309" y="28002"/>
                    <a:pt x="107621" y="28054"/>
                    <a:pt x="106975" y="28143"/>
                  </a:cubicBezTo>
                  <a:cubicBezTo>
                    <a:pt x="106764" y="28169"/>
                    <a:pt x="106545" y="28199"/>
                    <a:pt x="106332" y="28199"/>
                  </a:cubicBezTo>
                  <a:cubicBezTo>
                    <a:pt x="106118" y="28199"/>
                    <a:pt x="105910" y="28169"/>
                    <a:pt x="105721" y="28078"/>
                  </a:cubicBezTo>
                  <a:cubicBezTo>
                    <a:pt x="105126" y="27797"/>
                    <a:pt x="104975" y="27050"/>
                    <a:pt x="104651" y="26478"/>
                  </a:cubicBezTo>
                  <a:cubicBezTo>
                    <a:pt x="104050" y="25424"/>
                    <a:pt x="102785" y="24917"/>
                    <a:pt x="101560" y="24917"/>
                  </a:cubicBezTo>
                  <a:cubicBezTo>
                    <a:pt x="101440" y="24917"/>
                    <a:pt x="101321" y="24922"/>
                    <a:pt x="101203" y="24932"/>
                  </a:cubicBezTo>
                  <a:cubicBezTo>
                    <a:pt x="99873" y="25029"/>
                    <a:pt x="98652" y="25635"/>
                    <a:pt x="97451" y="26219"/>
                  </a:cubicBezTo>
                  <a:cubicBezTo>
                    <a:pt x="97970" y="24424"/>
                    <a:pt x="97052" y="22327"/>
                    <a:pt x="95387" y="21473"/>
                  </a:cubicBezTo>
                  <a:cubicBezTo>
                    <a:pt x="94835" y="21193"/>
                    <a:pt x="94221" y="21060"/>
                    <a:pt x="93604" y="21060"/>
                  </a:cubicBezTo>
                  <a:cubicBezTo>
                    <a:pt x="92359" y="21060"/>
                    <a:pt x="91105" y="21603"/>
                    <a:pt x="90338" y="22586"/>
                  </a:cubicBezTo>
                  <a:cubicBezTo>
                    <a:pt x="91063" y="20240"/>
                    <a:pt x="89723" y="17441"/>
                    <a:pt x="87441" y="16522"/>
                  </a:cubicBezTo>
                  <a:cubicBezTo>
                    <a:pt x="86886" y="16295"/>
                    <a:pt x="86295" y="16189"/>
                    <a:pt x="85701" y="16189"/>
                  </a:cubicBezTo>
                  <a:cubicBezTo>
                    <a:pt x="83856" y="16189"/>
                    <a:pt x="81993" y="17218"/>
                    <a:pt x="81150" y="18878"/>
                  </a:cubicBezTo>
                  <a:cubicBezTo>
                    <a:pt x="82723" y="13909"/>
                    <a:pt x="79072" y="11792"/>
                    <a:pt x="75111" y="11792"/>
                  </a:cubicBezTo>
                  <a:cubicBezTo>
                    <a:pt x="72946" y="11792"/>
                    <a:pt x="70688" y="12425"/>
                    <a:pt x="69140" y="13571"/>
                  </a:cubicBezTo>
                  <a:cubicBezTo>
                    <a:pt x="70113" y="10090"/>
                    <a:pt x="68449" y="6242"/>
                    <a:pt x="65670" y="3928"/>
                  </a:cubicBezTo>
                  <a:cubicBezTo>
                    <a:pt x="62583" y="1363"/>
                    <a:pt x="58225" y="0"/>
                    <a:pt x="53921" y="0"/>
                  </a:cubicBezTo>
                  <a:close/>
                </a:path>
              </a:pathLst>
            </a:cu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"/>
            <p:cNvSpPr/>
            <p:nvPr/>
          </p:nvSpPr>
          <p:spPr>
            <a:xfrm>
              <a:off x="-791210" y="1149350"/>
              <a:ext cx="2234565" cy="479425"/>
            </a:xfrm>
            <a:custGeom>
              <a:rect b="b" l="l" r="r" t="t"/>
              <a:pathLst>
                <a:path extrusionOk="0" h="24129" w="112445">
                  <a:moveTo>
                    <a:pt x="56006" y="1"/>
                  </a:moveTo>
                  <a:cubicBezTo>
                    <a:pt x="54038" y="1"/>
                    <a:pt x="52039" y="400"/>
                    <a:pt x="50169" y="1049"/>
                  </a:cubicBezTo>
                  <a:cubicBezTo>
                    <a:pt x="48126" y="1752"/>
                    <a:pt x="46126" y="2768"/>
                    <a:pt x="44559" y="4248"/>
                  </a:cubicBezTo>
                  <a:cubicBezTo>
                    <a:pt x="44191" y="4594"/>
                    <a:pt x="43845" y="4973"/>
                    <a:pt x="43531" y="5384"/>
                  </a:cubicBezTo>
                  <a:cubicBezTo>
                    <a:pt x="41888" y="7503"/>
                    <a:pt x="41208" y="10497"/>
                    <a:pt x="42321" y="12940"/>
                  </a:cubicBezTo>
                  <a:cubicBezTo>
                    <a:pt x="41737" y="12778"/>
                    <a:pt x="41121" y="12691"/>
                    <a:pt x="40516" y="12691"/>
                  </a:cubicBezTo>
                  <a:cubicBezTo>
                    <a:pt x="39564" y="12691"/>
                    <a:pt x="38613" y="12886"/>
                    <a:pt x="37748" y="13286"/>
                  </a:cubicBezTo>
                  <a:cubicBezTo>
                    <a:pt x="37759" y="12291"/>
                    <a:pt x="36624" y="11827"/>
                    <a:pt x="35575" y="11827"/>
                  </a:cubicBezTo>
                  <a:cubicBezTo>
                    <a:pt x="35370" y="11827"/>
                    <a:pt x="35164" y="11848"/>
                    <a:pt x="34970" y="11880"/>
                  </a:cubicBezTo>
                  <a:cubicBezTo>
                    <a:pt x="34300" y="12000"/>
                    <a:pt x="33565" y="12205"/>
                    <a:pt x="32884" y="12205"/>
                  </a:cubicBezTo>
                  <a:cubicBezTo>
                    <a:pt x="32387" y="12205"/>
                    <a:pt x="31921" y="12096"/>
                    <a:pt x="31543" y="11783"/>
                  </a:cubicBezTo>
                  <a:cubicBezTo>
                    <a:pt x="31165" y="11469"/>
                    <a:pt x="30949" y="11015"/>
                    <a:pt x="30679" y="10605"/>
                  </a:cubicBezTo>
                  <a:cubicBezTo>
                    <a:pt x="29716" y="9135"/>
                    <a:pt x="27955" y="8291"/>
                    <a:pt x="26214" y="8291"/>
                  </a:cubicBezTo>
                  <a:cubicBezTo>
                    <a:pt x="25447" y="8291"/>
                    <a:pt x="24679" y="8454"/>
                    <a:pt x="23987" y="8810"/>
                  </a:cubicBezTo>
                  <a:cubicBezTo>
                    <a:pt x="23047" y="9286"/>
                    <a:pt x="22257" y="10043"/>
                    <a:pt x="21263" y="10421"/>
                  </a:cubicBezTo>
                  <a:cubicBezTo>
                    <a:pt x="20506" y="10702"/>
                    <a:pt x="19685" y="10746"/>
                    <a:pt x="18918" y="10994"/>
                  </a:cubicBezTo>
                  <a:cubicBezTo>
                    <a:pt x="16777" y="11697"/>
                    <a:pt x="15393" y="14162"/>
                    <a:pt x="15912" y="16345"/>
                  </a:cubicBezTo>
                  <a:cubicBezTo>
                    <a:pt x="15534" y="16280"/>
                    <a:pt x="15166" y="16247"/>
                    <a:pt x="14798" y="16247"/>
                  </a:cubicBezTo>
                  <a:cubicBezTo>
                    <a:pt x="10788" y="16247"/>
                    <a:pt x="7243" y="19815"/>
                    <a:pt x="3124" y="20410"/>
                  </a:cubicBezTo>
                  <a:cubicBezTo>
                    <a:pt x="2043" y="20561"/>
                    <a:pt x="173" y="20809"/>
                    <a:pt x="0" y="22128"/>
                  </a:cubicBezTo>
                  <a:cubicBezTo>
                    <a:pt x="54" y="22150"/>
                    <a:pt x="97" y="22183"/>
                    <a:pt x="140" y="22204"/>
                  </a:cubicBezTo>
                  <a:cubicBezTo>
                    <a:pt x="183" y="22204"/>
                    <a:pt x="227" y="22215"/>
                    <a:pt x="270" y="22215"/>
                  </a:cubicBezTo>
                  <a:cubicBezTo>
                    <a:pt x="1783" y="22388"/>
                    <a:pt x="3297" y="22474"/>
                    <a:pt x="4810" y="22474"/>
                  </a:cubicBezTo>
                  <a:cubicBezTo>
                    <a:pt x="5610" y="22474"/>
                    <a:pt x="6410" y="22452"/>
                    <a:pt x="7210" y="22399"/>
                  </a:cubicBezTo>
                  <a:cubicBezTo>
                    <a:pt x="8518" y="22161"/>
                    <a:pt x="10345" y="21750"/>
                    <a:pt x="11480" y="21750"/>
                  </a:cubicBezTo>
                  <a:cubicBezTo>
                    <a:pt x="11718" y="21750"/>
                    <a:pt x="11934" y="21761"/>
                    <a:pt x="12096" y="21804"/>
                  </a:cubicBezTo>
                  <a:cubicBezTo>
                    <a:pt x="12161" y="21793"/>
                    <a:pt x="12226" y="21782"/>
                    <a:pt x="12280" y="21772"/>
                  </a:cubicBezTo>
                  <a:cubicBezTo>
                    <a:pt x="14107" y="22680"/>
                    <a:pt x="16150" y="23155"/>
                    <a:pt x="18193" y="23155"/>
                  </a:cubicBezTo>
                  <a:cubicBezTo>
                    <a:pt x="19436" y="23155"/>
                    <a:pt x="20679" y="22983"/>
                    <a:pt x="21868" y="22625"/>
                  </a:cubicBezTo>
                  <a:cubicBezTo>
                    <a:pt x="22225" y="22528"/>
                    <a:pt x="22593" y="22409"/>
                    <a:pt x="22949" y="22409"/>
                  </a:cubicBezTo>
                  <a:cubicBezTo>
                    <a:pt x="23047" y="22409"/>
                    <a:pt x="23155" y="22420"/>
                    <a:pt x="23252" y="22442"/>
                  </a:cubicBezTo>
                  <a:cubicBezTo>
                    <a:pt x="23652" y="22528"/>
                    <a:pt x="23977" y="22788"/>
                    <a:pt x="24333" y="22993"/>
                  </a:cubicBezTo>
                  <a:cubicBezTo>
                    <a:pt x="25933" y="23879"/>
                    <a:pt x="28019" y="24128"/>
                    <a:pt x="30095" y="24128"/>
                  </a:cubicBezTo>
                  <a:cubicBezTo>
                    <a:pt x="31619" y="24128"/>
                    <a:pt x="33132" y="23987"/>
                    <a:pt x="34408" y="23879"/>
                  </a:cubicBezTo>
                  <a:cubicBezTo>
                    <a:pt x="34970" y="23836"/>
                    <a:pt x="35543" y="23814"/>
                    <a:pt x="36105" y="23814"/>
                  </a:cubicBezTo>
                  <a:cubicBezTo>
                    <a:pt x="36959" y="23814"/>
                    <a:pt x="37824" y="23858"/>
                    <a:pt x="38678" y="23901"/>
                  </a:cubicBezTo>
                  <a:cubicBezTo>
                    <a:pt x="39543" y="23934"/>
                    <a:pt x="40396" y="23977"/>
                    <a:pt x="41251" y="23977"/>
                  </a:cubicBezTo>
                  <a:cubicBezTo>
                    <a:pt x="42861" y="23977"/>
                    <a:pt x="44451" y="23836"/>
                    <a:pt x="45996" y="23264"/>
                  </a:cubicBezTo>
                  <a:cubicBezTo>
                    <a:pt x="47023" y="22896"/>
                    <a:pt x="48028" y="22377"/>
                    <a:pt x="49109" y="22279"/>
                  </a:cubicBezTo>
                  <a:cubicBezTo>
                    <a:pt x="49250" y="22269"/>
                    <a:pt x="49390" y="22269"/>
                    <a:pt x="49520" y="22269"/>
                  </a:cubicBezTo>
                  <a:cubicBezTo>
                    <a:pt x="50493" y="22269"/>
                    <a:pt x="51455" y="22550"/>
                    <a:pt x="52407" y="22798"/>
                  </a:cubicBezTo>
                  <a:cubicBezTo>
                    <a:pt x="55996" y="23718"/>
                    <a:pt x="59692" y="23955"/>
                    <a:pt x="63411" y="23955"/>
                  </a:cubicBezTo>
                  <a:cubicBezTo>
                    <a:pt x="65389" y="23955"/>
                    <a:pt x="67389" y="23879"/>
                    <a:pt x="69367" y="23814"/>
                  </a:cubicBezTo>
                  <a:cubicBezTo>
                    <a:pt x="71032" y="23761"/>
                    <a:pt x="72696" y="23696"/>
                    <a:pt x="74372" y="23641"/>
                  </a:cubicBezTo>
                  <a:cubicBezTo>
                    <a:pt x="78555" y="23490"/>
                    <a:pt x="83182" y="23155"/>
                    <a:pt x="86069" y="20117"/>
                  </a:cubicBezTo>
                  <a:cubicBezTo>
                    <a:pt x="86112" y="20139"/>
                    <a:pt x="86155" y="20161"/>
                    <a:pt x="86209" y="20182"/>
                  </a:cubicBezTo>
                  <a:lnTo>
                    <a:pt x="86230" y="20182"/>
                  </a:lnTo>
                  <a:cubicBezTo>
                    <a:pt x="87009" y="20182"/>
                    <a:pt x="89960" y="21415"/>
                    <a:pt x="90414" y="21501"/>
                  </a:cubicBezTo>
                  <a:cubicBezTo>
                    <a:pt x="92608" y="21890"/>
                    <a:pt x="95063" y="21825"/>
                    <a:pt x="97300" y="21837"/>
                  </a:cubicBezTo>
                  <a:lnTo>
                    <a:pt x="97830" y="21837"/>
                  </a:lnTo>
                  <a:cubicBezTo>
                    <a:pt x="100316" y="21588"/>
                    <a:pt x="103819" y="21729"/>
                    <a:pt x="106997" y="21426"/>
                  </a:cubicBezTo>
                  <a:cubicBezTo>
                    <a:pt x="108542" y="21220"/>
                    <a:pt x="110045" y="20929"/>
                    <a:pt x="111450" y="20496"/>
                  </a:cubicBezTo>
                  <a:cubicBezTo>
                    <a:pt x="111731" y="20388"/>
                    <a:pt x="111991" y="20269"/>
                    <a:pt x="112239" y="20139"/>
                  </a:cubicBezTo>
                  <a:cubicBezTo>
                    <a:pt x="112337" y="20053"/>
                    <a:pt x="112412" y="19944"/>
                    <a:pt x="112445" y="19815"/>
                  </a:cubicBezTo>
                  <a:cubicBezTo>
                    <a:pt x="111948" y="19577"/>
                    <a:pt x="111396" y="19502"/>
                    <a:pt x="110834" y="19502"/>
                  </a:cubicBezTo>
                  <a:cubicBezTo>
                    <a:pt x="110358" y="19502"/>
                    <a:pt x="109882" y="19555"/>
                    <a:pt x="109418" y="19588"/>
                  </a:cubicBezTo>
                  <a:cubicBezTo>
                    <a:pt x="108402" y="19675"/>
                    <a:pt x="106716" y="19901"/>
                    <a:pt x="105159" y="19901"/>
                  </a:cubicBezTo>
                  <a:cubicBezTo>
                    <a:pt x="103937" y="19901"/>
                    <a:pt x="102802" y="19772"/>
                    <a:pt x="102089" y="19329"/>
                  </a:cubicBezTo>
                  <a:cubicBezTo>
                    <a:pt x="101775" y="19134"/>
                    <a:pt x="101570" y="18810"/>
                    <a:pt x="101278" y="18572"/>
                  </a:cubicBezTo>
                  <a:cubicBezTo>
                    <a:pt x="100900" y="18258"/>
                    <a:pt x="100467" y="18128"/>
                    <a:pt x="100002" y="18128"/>
                  </a:cubicBezTo>
                  <a:cubicBezTo>
                    <a:pt x="99008" y="18128"/>
                    <a:pt x="97895" y="18734"/>
                    <a:pt x="97008" y="19350"/>
                  </a:cubicBezTo>
                  <a:cubicBezTo>
                    <a:pt x="96381" y="18712"/>
                    <a:pt x="95495" y="18356"/>
                    <a:pt x="94597" y="18356"/>
                  </a:cubicBezTo>
                  <a:cubicBezTo>
                    <a:pt x="94500" y="18356"/>
                    <a:pt x="94403" y="18356"/>
                    <a:pt x="94306" y="18366"/>
                  </a:cubicBezTo>
                  <a:cubicBezTo>
                    <a:pt x="94684" y="17534"/>
                    <a:pt x="94316" y="16442"/>
                    <a:pt x="93516" y="16010"/>
                  </a:cubicBezTo>
                  <a:cubicBezTo>
                    <a:pt x="93257" y="15870"/>
                    <a:pt x="92965" y="15805"/>
                    <a:pt x="92673" y="15805"/>
                  </a:cubicBezTo>
                  <a:cubicBezTo>
                    <a:pt x="92057" y="15805"/>
                    <a:pt x="91441" y="16107"/>
                    <a:pt x="91106" y="16626"/>
                  </a:cubicBezTo>
                  <a:cubicBezTo>
                    <a:pt x="90847" y="17015"/>
                    <a:pt x="90619" y="17578"/>
                    <a:pt x="90176" y="17578"/>
                  </a:cubicBezTo>
                  <a:lnTo>
                    <a:pt x="90112" y="17578"/>
                  </a:lnTo>
                  <a:cubicBezTo>
                    <a:pt x="89506" y="17501"/>
                    <a:pt x="89581" y="16626"/>
                    <a:pt x="89581" y="16031"/>
                  </a:cubicBezTo>
                  <a:cubicBezTo>
                    <a:pt x="89571" y="14885"/>
                    <a:pt x="88457" y="13945"/>
                    <a:pt x="87344" y="13945"/>
                  </a:cubicBezTo>
                  <a:cubicBezTo>
                    <a:pt x="87106" y="13945"/>
                    <a:pt x="86869" y="13989"/>
                    <a:pt x="86641" y="14086"/>
                  </a:cubicBezTo>
                  <a:cubicBezTo>
                    <a:pt x="86739" y="13189"/>
                    <a:pt x="85755" y="12497"/>
                    <a:pt x="84836" y="12497"/>
                  </a:cubicBezTo>
                  <a:cubicBezTo>
                    <a:pt x="84793" y="12497"/>
                    <a:pt x="84760" y="12497"/>
                    <a:pt x="84717" y="12507"/>
                  </a:cubicBezTo>
                  <a:cubicBezTo>
                    <a:pt x="83766" y="12572"/>
                    <a:pt x="82944" y="13145"/>
                    <a:pt x="82123" y="13621"/>
                  </a:cubicBezTo>
                  <a:cubicBezTo>
                    <a:pt x="81496" y="13989"/>
                    <a:pt x="80772" y="14323"/>
                    <a:pt x="80058" y="14323"/>
                  </a:cubicBezTo>
                  <a:cubicBezTo>
                    <a:pt x="79853" y="14323"/>
                    <a:pt x="79636" y="14291"/>
                    <a:pt x="79431" y="14226"/>
                  </a:cubicBezTo>
                  <a:cubicBezTo>
                    <a:pt x="80090" y="12464"/>
                    <a:pt x="79226" y="10280"/>
                    <a:pt x="77550" y="9437"/>
                  </a:cubicBezTo>
                  <a:cubicBezTo>
                    <a:pt x="77042" y="9178"/>
                    <a:pt x="76469" y="9059"/>
                    <a:pt x="75896" y="9059"/>
                  </a:cubicBezTo>
                  <a:cubicBezTo>
                    <a:pt x="75194" y="9059"/>
                    <a:pt x="74491" y="9243"/>
                    <a:pt x="73885" y="9589"/>
                  </a:cubicBezTo>
                  <a:cubicBezTo>
                    <a:pt x="72956" y="10107"/>
                    <a:pt x="72740" y="10561"/>
                    <a:pt x="72329" y="10561"/>
                  </a:cubicBezTo>
                  <a:cubicBezTo>
                    <a:pt x="72069" y="10561"/>
                    <a:pt x="71735" y="10400"/>
                    <a:pt x="71118" y="9978"/>
                  </a:cubicBezTo>
                  <a:cubicBezTo>
                    <a:pt x="70351" y="9459"/>
                    <a:pt x="69432" y="9199"/>
                    <a:pt x="68513" y="9199"/>
                  </a:cubicBezTo>
                  <a:cubicBezTo>
                    <a:pt x="67486" y="9199"/>
                    <a:pt x="66448" y="9524"/>
                    <a:pt x="65638" y="10162"/>
                  </a:cubicBezTo>
                  <a:cubicBezTo>
                    <a:pt x="66741" y="6627"/>
                    <a:pt x="64373" y="2660"/>
                    <a:pt x="61022" y="1060"/>
                  </a:cubicBezTo>
                  <a:cubicBezTo>
                    <a:pt x="59455" y="314"/>
                    <a:pt x="57735" y="1"/>
                    <a:pt x="56006" y="1"/>
                  </a:cubicBezTo>
                  <a:close/>
                </a:path>
              </a:pathLst>
            </a:cu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46" name="Google Shape;2646;p88"/>
          <p:cNvGrpSpPr/>
          <p:nvPr/>
        </p:nvGrpSpPr>
        <p:grpSpPr>
          <a:xfrm>
            <a:off x="7897495" y="904875"/>
            <a:ext cx="1886585" cy="457835"/>
            <a:chOff x="7897495" y="904875"/>
            <a:chExt cx="1886585" cy="457835"/>
          </a:xfrm>
        </p:grpSpPr>
        <p:sp>
          <p:nvSpPr>
            <p:cNvPr id="2647" name=""/>
            <p:cNvSpPr/>
            <p:nvPr/>
          </p:nvSpPr>
          <p:spPr>
            <a:xfrm>
              <a:off x="7897495" y="904875"/>
              <a:ext cx="1886585" cy="457835"/>
            </a:xfrm>
            <a:custGeom>
              <a:rect b="b" l="l" r="r" t="t"/>
              <a:pathLst>
                <a:path extrusionOk="0" h="18324" w="75465">
                  <a:moveTo>
                    <a:pt x="40590" y="1"/>
                  </a:moveTo>
                  <a:cubicBezTo>
                    <a:pt x="40316" y="1"/>
                    <a:pt x="40041" y="24"/>
                    <a:pt x="39770" y="71"/>
                  </a:cubicBezTo>
                  <a:cubicBezTo>
                    <a:pt x="38084" y="362"/>
                    <a:pt x="36604" y="1584"/>
                    <a:pt x="35977" y="3172"/>
                  </a:cubicBezTo>
                  <a:lnTo>
                    <a:pt x="35977" y="3172"/>
                  </a:lnTo>
                  <a:cubicBezTo>
                    <a:pt x="36000" y="3111"/>
                    <a:pt x="35879" y="3084"/>
                    <a:pt x="35656" y="3084"/>
                  </a:cubicBezTo>
                  <a:cubicBezTo>
                    <a:pt x="34428" y="3084"/>
                    <a:pt x="30104" y="3881"/>
                    <a:pt x="29620" y="4092"/>
                  </a:cubicBezTo>
                  <a:cubicBezTo>
                    <a:pt x="27544" y="5054"/>
                    <a:pt x="26020" y="6881"/>
                    <a:pt x="24518" y="8546"/>
                  </a:cubicBezTo>
                  <a:cubicBezTo>
                    <a:pt x="23442" y="7690"/>
                    <a:pt x="22152" y="7173"/>
                    <a:pt x="20837" y="7173"/>
                  </a:cubicBezTo>
                  <a:cubicBezTo>
                    <a:pt x="19959" y="7173"/>
                    <a:pt x="19070" y="7403"/>
                    <a:pt x="18226" y="7919"/>
                  </a:cubicBezTo>
                  <a:cubicBezTo>
                    <a:pt x="16648" y="8892"/>
                    <a:pt x="15729" y="12167"/>
                    <a:pt x="14378" y="12685"/>
                  </a:cubicBezTo>
                  <a:cubicBezTo>
                    <a:pt x="14148" y="12773"/>
                    <a:pt x="13921" y="12808"/>
                    <a:pt x="13696" y="12808"/>
                  </a:cubicBezTo>
                  <a:cubicBezTo>
                    <a:pt x="13223" y="12808"/>
                    <a:pt x="12756" y="12652"/>
                    <a:pt x="12281" y="12491"/>
                  </a:cubicBezTo>
                  <a:cubicBezTo>
                    <a:pt x="11804" y="12336"/>
                    <a:pt x="11321" y="12180"/>
                    <a:pt x="10819" y="12180"/>
                  </a:cubicBezTo>
                  <a:cubicBezTo>
                    <a:pt x="10240" y="12180"/>
                    <a:pt x="9638" y="12388"/>
                    <a:pt x="8995" y="13043"/>
                  </a:cubicBezTo>
                  <a:cubicBezTo>
                    <a:pt x="8313" y="13734"/>
                    <a:pt x="7902" y="14696"/>
                    <a:pt x="7092" y="15226"/>
                  </a:cubicBezTo>
                  <a:cubicBezTo>
                    <a:pt x="6692" y="15486"/>
                    <a:pt x="6227" y="15626"/>
                    <a:pt x="5762" y="15756"/>
                  </a:cubicBezTo>
                  <a:cubicBezTo>
                    <a:pt x="3838" y="16307"/>
                    <a:pt x="1925" y="16869"/>
                    <a:pt x="1" y="17420"/>
                  </a:cubicBezTo>
                  <a:cubicBezTo>
                    <a:pt x="3029" y="17864"/>
                    <a:pt x="6066" y="17977"/>
                    <a:pt x="9106" y="17977"/>
                  </a:cubicBezTo>
                  <a:cubicBezTo>
                    <a:pt x="12219" y="17977"/>
                    <a:pt x="15336" y="17858"/>
                    <a:pt x="18453" y="17853"/>
                  </a:cubicBezTo>
                  <a:cubicBezTo>
                    <a:pt x="19588" y="17853"/>
                    <a:pt x="20713" y="17853"/>
                    <a:pt x="21847" y="17842"/>
                  </a:cubicBezTo>
                  <a:lnTo>
                    <a:pt x="25966" y="17842"/>
                  </a:lnTo>
                  <a:cubicBezTo>
                    <a:pt x="31059" y="17842"/>
                    <a:pt x="35843" y="18324"/>
                    <a:pt x="40668" y="18324"/>
                  </a:cubicBezTo>
                  <a:cubicBezTo>
                    <a:pt x="43390" y="18324"/>
                    <a:pt x="46126" y="18170"/>
                    <a:pt x="48937" y="17691"/>
                  </a:cubicBezTo>
                  <a:cubicBezTo>
                    <a:pt x="50265" y="17460"/>
                    <a:pt x="51607" y="17294"/>
                    <a:pt x="52978" y="17294"/>
                  </a:cubicBezTo>
                  <a:cubicBezTo>
                    <a:pt x="54050" y="17294"/>
                    <a:pt x="55140" y="17396"/>
                    <a:pt x="56256" y="17648"/>
                  </a:cubicBezTo>
                  <a:cubicBezTo>
                    <a:pt x="56821" y="17777"/>
                    <a:pt x="57404" y="17936"/>
                    <a:pt x="57979" y="17936"/>
                  </a:cubicBezTo>
                  <a:cubicBezTo>
                    <a:pt x="58173" y="17936"/>
                    <a:pt x="58366" y="17918"/>
                    <a:pt x="58558" y="17874"/>
                  </a:cubicBezTo>
                  <a:cubicBezTo>
                    <a:pt x="59131" y="17745"/>
                    <a:pt x="59628" y="17399"/>
                    <a:pt x="60158" y="17161"/>
                  </a:cubicBezTo>
                  <a:cubicBezTo>
                    <a:pt x="61046" y="16767"/>
                    <a:pt x="62002" y="16663"/>
                    <a:pt x="62977" y="16663"/>
                  </a:cubicBezTo>
                  <a:cubicBezTo>
                    <a:pt x="63878" y="16663"/>
                    <a:pt x="64795" y="16752"/>
                    <a:pt x="65692" y="16783"/>
                  </a:cubicBezTo>
                  <a:cubicBezTo>
                    <a:pt x="65959" y="16793"/>
                    <a:pt x="66226" y="16798"/>
                    <a:pt x="66493" y="16798"/>
                  </a:cubicBezTo>
                  <a:cubicBezTo>
                    <a:pt x="69508" y="16798"/>
                    <a:pt x="72505" y="16153"/>
                    <a:pt x="75464" y="15518"/>
                  </a:cubicBezTo>
                  <a:cubicBezTo>
                    <a:pt x="75206" y="15055"/>
                    <a:pt x="74669" y="14809"/>
                    <a:pt x="74138" y="14809"/>
                  </a:cubicBezTo>
                  <a:cubicBezTo>
                    <a:pt x="73806" y="14809"/>
                    <a:pt x="73476" y="14905"/>
                    <a:pt x="73217" y="15104"/>
                  </a:cubicBezTo>
                  <a:lnTo>
                    <a:pt x="73217" y="15104"/>
                  </a:lnTo>
                  <a:cubicBezTo>
                    <a:pt x="73253" y="14886"/>
                    <a:pt x="73050" y="14545"/>
                    <a:pt x="72816" y="14393"/>
                  </a:cubicBezTo>
                  <a:cubicBezTo>
                    <a:pt x="71306" y="13436"/>
                    <a:pt x="69516" y="12921"/>
                    <a:pt x="67727" y="12921"/>
                  </a:cubicBezTo>
                  <a:cubicBezTo>
                    <a:pt x="67557" y="12921"/>
                    <a:pt x="67387" y="12925"/>
                    <a:pt x="67217" y="12935"/>
                  </a:cubicBezTo>
                  <a:cubicBezTo>
                    <a:pt x="67016" y="12944"/>
                    <a:pt x="66814" y="12961"/>
                    <a:pt x="66614" y="12961"/>
                  </a:cubicBezTo>
                  <a:cubicBezTo>
                    <a:pt x="66372" y="12961"/>
                    <a:pt x="66133" y="12937"/>
                    <a:pt x="65908" y="12848"/>
                  </a:cubicBezTo>
                  <a:cubicBezTo>
                    <a:pt x="65509" y="12685"/>
                    <a:pt x="65217" y="12340"/>
                    <a:pt x="64904" y="12037"/>
                  </a:cubicBezTo>
                  <a:cubicBezTo>
                    <a:pt x="63988" y="11188"/>
                    <a:pt x="62734" y="10727"/>
                    <a:pt x="61487" y="10727"/>
                  </a:cubicBezTo>
                  <a:cubicBezTo>
                    <a:pt x="60908" y="10727"/>
                    <a:pt x="60331" y="10826"/>
                    <a:pt x="59790" y="11032"/>
                  </a:cubicBezTo>
                  <a:cubicBezTo>
                    <a:pt x="59704" y="9454"/>
                    <a:pt x="58514" y="7994"/>
                    <a:pt x="56991" y="7594"/>
                  </a:cubicBezTo>
                  <a:cubicBezTo>
                    <a:pt x="56716" y="7522"/>
                    <a:pt x="56429" y="7489"/>
                    <a:pt x="56137" y="7489"/>
                  </a:cubicBezTo>
                  <a:cubicBezTo>
                    <a:pt x="55261" y="7489"/>
                    <a:pt x="54348" y="7783"/>
                    <a:pt x="53618" y="8157"/>
                  </a:cubicBezTo>
                  <a:cubicBezTo>
                    <a:pt x="53142" y="6038"/>
                    <a:pt x="52720" y="3833"/>
                    <a:pt x="51002" y="2254"/>
                  </a:cubicBezTo>
                  <a:cubicBezTo>
                    <a:pt x="49991" y="1327"/>
                    <a:pt x="48718" y="879"/>
                    <a:pt x="47418" y="879"/>
                  </a:cubicBezTo>
                  <a:cubicBezTo>
                    <a:pt x="46385" y="879"/>
                    <a:pt x="45335" y="1163"/>
                    <a:pt x="44386" y="1714"/>
                  </a:cubicBezTo>
                  <a:cubicBezTo>
                    <a:pt x="43443" y="625"/>
                    <a:pt x="42020" y="1"/>
                    <a:pt x="40590" y="1"/>
                  </a:cubicBezTo>
                  <a:close/>
                </a:path>
              </a:pathLst>
            </a:cu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"/>
            <p:cNvSpPr/>
            <p:nvPr/>
          </p:nvSpPr>
          <p:spPr>
            <a:xfrm>
              <a:off x="7900035" y="1062990"/>
              <a:ext cx="1882775" cy="299720"/>
            </a:xfrm>
            <a:custGeom>
              <a:rect b="b" l="l" r="r" t="t"/>
              <a:pathLst>
                <a:path extrusionOk="0" h="11989" w="75303">
                  <a:moveTo>
                    <a:pt x="43619" y="0"/>
                  </a:moveTo>
                  <a:cubicBezTo>
                    <a:pt x="42094" y="0"/>
                    <a:pt x="40516" y="346"/>
                    <a:pt x="39024" y="735"/>
                  </a:cubicBezTo>
                  <a:cubicBezTo>
                    <a:pt x="36895" y="1297"/>
                    <a:pt x="34571" y="2087"/>
                    <a:pt x="33490" y="4011"/>
                  </a:cubicBezTo>
                  <a:cubicBezTo>
                    <a:pt x="33338" y="3990"/>
                    <a:pt x="33187" y="3978"/>
                    <a:pt x="33036" y="3978"/>
                  </a:cubicBezTo>
                  <a:cubicBezTo>
                    <a:pt x="31577" y="3978"/>
                    <a:pt x="30128" y="4908"/>
                    <a:pt x="29577" y="6260"/>
                  </a:cubicBezTo>
                  <a:cubicBezTo>
                    <a:pt x="29404" y="6681"/>
                    <a:pt x="29252" y="7189"/>
                    <a:pt x="28831" y="7362"/>
                  </a:cubicBezTo>
                  <a:cubicBezTo>
                    <a:pt x="28745" y="7394"/>
                    <a:pt x="28647" y="7416"/>
                    <a:pt x="28560" y="7416"/>
                  </a:cubicBezTo>
                  <a:cubicBezTo>
                    <a:pt x="28118" y="7416"/>
                    <a:pt x="27685" y="7016"/>
                    <a:pt x="27318" y="6702"/>
                  </a:cubicBezTo>
                  <a:cubicBezTo>
                    <a:pt x="27047" y="6476"/>
                    <a:pt x="26669" y="6303"/>
                    <a:pt x="26334" y="6303"/>
                  </a:cubicBezTo>
                  <a:cubicBezTo>
                    <a:pt x="26107" y="6303"/>
                    <a:pt x="25912" y="6389"/>
                    <a:pt x="25793" y="6594"/>
                  </a:cubicBezTo>
                  <a:cubicBezTo>
                    <a:pt x="25361" y="4821"/>
                    <a:pt x="23545" y="3589"/>
                    <a:pt x="21718" y="3589"/>
                  </a:cubicBezTo>
                  <a:cubicBezTo>
                    <a:pt x="21588" y="3589"/>
                    <a:pt x="21459" y="3589"/>
                    <a:pt x="21318" y="3611"/>
                  </a:cubicBezTo>
                  <a:cubicBezTo>
                    <a:pt x="19372" y="3805"/>
                    <a:pt x="17686" y="5319"/>
                    <a:pt x="17048" y="7168"/>
                  </a:cubicBezTo>
                  <a:cubicBezTo>
                    <a:pt x="15178" y="8151"/>
                    <a:pt x="12746" y="7351"/>
                    <a:pt x="10875" y="8346"/>
                  </a:cubicBezTo>
                  <a:cubicBezTo>
                    <a:pt x="10216" y="8703"/>
                    <a:pt x="9665" y="9254"/>
                    <a:pt x="8963" y="9513"/>
                  </a:cubicBezTo>
                  <a:cubicBezTo>
                    <a:pt x="8573" y="9643"/>
                    <a:pt x="8163" y="9676"/>
                    <a:pt x="7741" y="9676"/>
                  </a:cubicBezTo>
                  <a:cubicBezTo>
                    <a:pt x="7438" y="9676"/>
                    <a:pt x="7114" y="9664"/>
                    <a:pt x="6811" y="9654"/>
                  </a:cubicBezTo>
                  <a:cubicBezTo>
                    <a:pt x="6671" y="9643"/>
                    <a:pt x="6541" y="9643"/>
                    <a:pt x="6400" y="9643"/>
                  </a:cubicBezTo>
                  <a:cubicBezTo>
                    <a:pt x="5730" y="9643"/>
                    <a:pt x="5071" y="9697"/>
                    <a:pt x="4411" y="9794"/>
                  </a:cubicBezTo>
                  <a:cubicBezTo>
                    <a:pt x="3525" y="10043"/>
                    <a:pt x="2650" y="10303"/>
                    <a:pt x="1763" y="10551"/>
                  </a:cubicBezTo>
                  <a:cubicBezTo>
                    <a:pt x="1179" y="10821"/>
                    <a:pt x="541" y="11102"/>
                    <a:pt x="55" y="11102"/>
                  </a:cubicBezTo>
                  <a:lnTo>
                    <a:pt x="1" y="11102"/>
                  </a:lnTo>
                  <a:cubicBezTo>
                    <a:pt x="2995" y="11535"/>
                    <a:pt x="6001" y="11653"/>
                    <a:pt x="9016" y="11653"/>
                  </a:cubicBezTo>
                  <a:cubicBezTo>
                    <a:pt x="12119" y="11653"/>
                    <a:pt x="15243" y="11535"/>
                    <a:pt x="18356" y="11524"/>
                  </a:cubicBezTo>
                  <a:cubicBezTo>
                    <a:pt x="19491" y="11524"/>
                    <a:pt x="20616" y="11524"/>
                    <a:pt x="21750" y="11513"/>
                  </a:cubicBezTo>
                  <a:lnTo>
                    <a:pt x="25869" y="11513"/>
                  </a:lnTo>
                  <a:cubicBezTo>
                    <a:pt x="30971" y="11513"/>
                    <a:pt x="35749" y="11989"/>
                    <a:pt x="40581" y="11989"/>
                  </a:cubicBezTo>
                  <a:cubicBezTo>
                    <a:pt x="43305" y="11989"/>
                    <a:pt x="46029" y="11838"/>
                    <a:pt x="48840" y="11362"/>
                  </a:cubicBezTo>
                  <a:cubicBezTo>
                    <a:pt x="50170" y="11134"/>
                    <a:pt x="51510" y="10973"/>
                    <a:pt x="52883" y="10973"/>
                  </a:cubicBezTo>
                  <a:cubicBezTo>
                    <a:pt x="53953" y="10973"/>
                    <a:pt x="55045" y="11070"/>
                    <a:pt x="56159" y="11319"/>
                  </a:cubicBezTo>
                  <a:cubicBezTo>
                    <a:pt x="56721" y="11448"/>
                    <a:pt x="57304" y="11600"/>
                    <a:pt x="57877" y="11600"/>
                  </a:cubicBezTo>
                  <a:cubicBezTo>
                    <a:pt x="58072" y="11600"/>
                    <a:pt x="58266" y="11589"/>
                    <a:pt x="58461" y="11545"/>
                  </a:cubicBezTo>
                  <a:cubicBezTo>
                    <a:pt x="59034" y="11416"/>
                    <a:pt x="59531" y="11070"/>
                    <a:pt x="60061" y="10832"/>
                  </a:cubicBezTo>
                  <a:cubicBezTo>
                    <a:pt x="60947" y="10443"/>
                    <a:pt x="61898" y="10335"/>
                    <a:pt x="62871" y="10335"/>
                  </a:cubicBezTo>
                  <a:cubicBezTo>
                    <a:pt x="63779" y="10335"/>
                    <a:pt x="64698" y="10421"/>
                    <a:pt x="65595" y="10454"/>
                  </a:cubicBezTo>
                  <a:cubicBezTo>
                    <a:pt x="65844" y="10464"/>
                    <a:pt x="66104" y="10476"/>
                    <a:pt x="66352" y="10476"/>
                  </a:cubicBezTo>
                  <a:cubicBezTo>
                    <a:pt x="69271" y="10476"/>
                    <a:pt x="72168" y="9881"/>
                    <a:pt x="75033" y="9265"/>
                  </a:cubicBezTo>
                  <a:cubicBezTo>
                    <a:pt x="75119" y="9232"/>
                    <a:pt x="75216" y="9200"/>
                    <a:pt x="75303" y="9178"/>
                  </a:cubicBezTo>
                  <a:cubicBezTo>
                    <a:pt x="75130" y="8768"/>
                    <a:pt x="74298" y="8638"/>
                    <a:pt x="73390" y="8616"/>
                  </a:cubicBezTo>
                  <a:cubicBezTo>
                    <a:pt x="73292" y="8659"/>
                    <a:pt x="73205" y="8713"/>
                    <a:pt x="73119" y="8778"/>
                  </a:cubicBezTo>
                  <a:cubicBezTo>
                    <a:pt x="73130" y="8724"/>
                    <a:pt x="73130" y="8670"/>
                    <a:pt x="73109" y="8616"/>
                  </a:cubicBezTo>
                  <a:lnTo>
                    <a:pt x="73054" y="8616"/>
                  </a:lnTo>
                  <a:cubicBezTo>
                    <a:pt x="72643" y="8616"/>
                    <a:pt x="72233" y="8627"/>
                    <a:pt x="71865" y="8638"/>
                  </a:cubicBezTo>
                  <a:cubicBezTo>
                    <a:pt x="71497" y="8659"/>
                    <a:pt x="71184" y="8670"/>
                    <a:pt x="70968" y="8670"/>
                  </a:cubicBezTo>
                  <a:lnTo>
                    <a:pt x="70860" y="8670"/>
                  </a:lnTo>
                  <a:cubicBezTo>
                    <a:pt x="69195" y="8627"/>
                    <a:pt x="67519" y="8573"/>
                    <a:pt x="65855" y="8518"/>
                  </a:cubicBezTo>
                  <a:cubicBezTo>
                    <a:pt x="65196" y="8508"/>
                    <a:pt x="64547" y="8486"/>
                    <a:pt x="63898" y="8389"/>
                  </a:cubicBezTo>
                  <a:cubicBezTo>
                    <a:pt x="63185" y="8292"/>
                    <a:pt x="62493" y="8097"/>
                    <a:pt x="61780" y="8032"/>
                  </a:cubicBezTo>
                  <a:cubicBezTo>
                    <a:pt x="61596" y="8021"/>
                    <a:pt x="61423" y="8011"/>
                    <a:pt x="61250" y="8011"/>
                  </a:cubicBezTo>
                  <a:cubicBezTo>
                    <a:pt x="60601" y="8011"/>
                    <a:pt x="59952" y="8119"/>
                    <a:pt x="59347" y="8324"/>
                  </a:cubicBezTo>
                  <a:cubicBezTo>
                    <a:pt x="59001" y="8432"/>
                    <a:pt x="58655" y="8583"/>
                    <a:pt x="58299" y="8583"/>
                  </a:cubicBezTo>
                  <a:cubicBezTo>
                    <a:pt x="58266" y="8583"/>
                    <a:pt x="58234" y="8583"/>
                    <a:pt x="58201" y="8573"/>
                  </a:cubicBezTo>
                  <a:cubicBezTo>
                    <a:pt x="57726" y="8540"/>
                    <a:pt x="57326" y="8227"/>
                    <a:pt x="56894" y="8011"/>
                  </a:cubicBezTo>
                  <a:cubicBezTo>
                    <a:pt x="56407" y="7762"/>
                    <a:pt x="55866" y="7632"/>
                    <a:pt x="55315" y="7632"/>
                  </a:cubicBezTo>
                  <a:cubicBezTo>
                    <a:pt x="54667" y="7632"/>
                    <a:pt x="54018" y="7805"/>
                    <a:pt x="53466" y="8151"/>
                  </a:cubicBezTo>
                  <a:cubicBezTo>
                    <a:pt x="52580" y="7189"/>
                    <a:pt x="51261" y="6638"/>
                    <a:pt x="49954" y="6638"/>
                  </a:cubicBezTo>
                  <a:cubicBezTo>
                    <a:pt x="49683" y="6638"/>
                    <a:pt x="49413" y="6659"/>
                    <a:pt x="49143" y="6714"/>
                  </a:cubicBezTo>
                  <a:cubicBezTo>
                    <a:pt x="50548" y="4573"/>
                    <a:pt x="48916" y="1503"/>
                    <a:pt x="46548" y="530"/>
                  </a:cubicBezTo>
                  <a:cubicBezTo>
                    <a:pt x="45608" y="141"/>
                    <a:pt x="44624" y="0"/>
                    <a:pt x="43619" y="0"/>
                  </a:cubicBezTo>
                  <a:close/>
                </a:path>
              </a:pathLst>
            </a:cu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49" name="도형 398"/>
          <p:cNvSpPr>
            <a:spLocks/>
          </p:cNvSpPr>
          <p:nvPr/>
        </p:nvSpPr>
        <p:spPr>
          <a:xfrm rot="0">
            <a:off x="2416175" y="1360805"/>
            <a:ext cx="15875" cy="13335"/>
          </a:xfrm>
          <a:custGeom>
            <a:gdLst>
              <a:gd fmla="*/ 1 w 619" name="TX0"/>
              <a:gd fmla="*/ 1 h 510" name="TY0"/>
              <a:gd fmla="*/ 520 w 619" name="TX1"/>
              <a:gd fmla="*/ 509 h 510" name="TY1"/>
              <a:gd fmla="*/ 617 w 619" name="TX2"/>
              <a:gd fmla="*/ 379 h 510" name="TY2"/>
              <a:gd fmla="*/ 239 w 619" name="TX3"/>
              <a:gd fmla="*/ 33 h 510" name="TY3"/>
              <a:gd fmla="*/ 66 w 619" name="TX4"/>
              <a:gd fmla="*/ 1 h 510" name="TY4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</a:cxnLst>
            <a:rect l="l" t="t" r="r" b="b"/>
            <a:pathLst>
              <a:path w="619" h="510">
                <a:moveTo>
                  <a:pt x="1" y="1"/>
                </a:moveTo>
                <a:cubicBezTo>
                  <a:pt x="217" y="119"/>
                  <a:pt x="390" y="292"/>
                  <a:pt x="520" y="509"/>
                </a:cubicBezTo>
                <a:lnTo>
                  <a:pt x="617" y="379"/>
                </a:lnTo>
                <a:cubicBezTo>
                  <a:pt x="531" y="227"/>
                  <a:pt x="412" y="109"/>
                  <a:pt x="239" y="33"/>
                </a:cubicBezTo>
                <a:cubicBezTo>
                  <a:pt x="185" y="11"/>
                  <a:pt x="130" y="1"/>
                  <a:pt x="66" y="1"/>
                </a:cubicBezTo>
                <a:close/>
              </a:path>
            </a:pathLst>
          </a:custGeom>
          <a:solidFill>
            <a:srgbClr val="BE717C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650" name="Google Shape;2650;p88"/>
          <p:cNvSpPr txBox="1">
            <a:spLocks/>
          </p:cNvSpPr>
          <p:nvPr>
            <p:ph type="title"/>
          </p:nvPr>
        </p:nvSpPr>
        <p:spPr>
          <a:xfrm rot="0">
            <a:off x="1529080" y="1905"/>
            <a:ext cx="6368415" cy="25298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>
                <a:solidFill>
                  <a:schemeClr val="bg1"/>
                </a:solidFill>
              </a:rPr>
              <a:t>감사합니다.</a:t>
            </a:r>
            <a:endParaRPr lang="ko-KR" altLang="en-US">
              <a:solidFill>
                <a:schemeClr val="bg1"/>
              </a:solidFill>
            </a:endParaRPr>
          </a:p>
        </p:txBody>
      </p:sp>
      <p:grpSp>
        <p:nvGrpSpPr>
          <p:cNvPr id="2651" name="Google Shape;2651;p88"/>
          <p:cNvGrpSpPr/>
          <p:nvPr/>
        </p:nvGrpSpPr>
        <p:grpSpPr>
          <a:xfrm>
            <a:off x="6563360" y="2167890"/>
            <a:ext cx="2044065" cy="2428875"/>
            <a:chOff x="6563360" y="2167890"/>
            <a:chExt cx="2044065" cy="2428875"/>
          </a:xfrm>
        </p:grpSpPr>
        <p:sp>
          <p:nvSpPr>
            <p:cNvPr id="2652" name="Rect 0"/>
            <p:cNvSpPr>
              <a:spLocks/>
            </p:cNvSpPr>
            <p:nvPr/>
          </p:nvSpPr>
          <p:spPr>
            <a:xfrm rot="0">
              <a:off x="8607425" y="4013835"/>
              <a:ext cx="635" cy="635"/>
            </a:xfrm>
            <a:custGeom>
              <a:gdLst>
                <a:gd fmla="*/ 0 w 2" name="TX0"/>
                <a:gd fmla="*/ 1 h 14" name="TY0"/>
                <a:gd fmla="*/ 0 w 2" name="TX1"/>
                <a:gd fmla="*/ 12 h 14" name="TY1"/>
              </a:gdLst>
              <a:cxnLst>
                <a:cxn ang="0">
                  <a:pos x="TX0" y="TY0"/>
                </a:cxn>
                <a:cxn ang="0">
                  <a:pos x="TX1" y="TY1"/>
                </a:cxn>
              </a:cxnLst>
              <a:rect l="l" t="t" r="r" b="b"/>
              <a:pathLst>
                <a:path w="2" h="14">
                  <a:moveTo>
                    <a:pt x="0" y="1"/>
                  </a:moveTo>
                  <a:lnTo>
                    <a:pt x="0" y="12"/>
                  </a:lnTo>
                  <a:close/>
                </a:path>
              </a:pathLst>
            </a:custGeom>
            <a:solidFill>
              <a:srgbClr val="D0DFD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53" name="Rect 0"/>
            <p:cNvSpPr>
              <a:spLocks/>
            </p:cNvSpPr>
            <p:nvPr/>
          </p:nvSpPr>
          <p:spPr>
            <a:xfrm rot="0">
              <a:off x="7899400" y="3602990"/>
              <a:ext cx="673735" cy="516255"/>
            </a:xfrm>
            <a:custGeom>
              <a:gdLst>
                <a:gd fmla="*/ 25477 w 34840" name="TX0"/>
                <a:gd fmla="*/ 1 h 26686" name="TY0"/>
                <a:gd fmla="*/ 24247 w 34840" name="TX1"/>
                <a:gd fmla="*/ 1235 h 26686" name="TY1"/>
                <a:gd fmla="*/ 23717 w 34840" name="TX2"/>
                <a:gd fmla="*/ 4176 h 26686" name="TY2"/>
                <a:gd fmla="*/ 19977 w 34840" name="TX3"/>
                <a:gd fmla="*/ 10013 h 26686" name="TY3"/>
                <a:gd fmla="*/ 15383 w 34840" name="TX4"/>
                <a:gd fmla="*/ 13440 h 26686" name="TY4"/>
                <a:gd fmla="*/ 12151 w 34840" name="TX5"/>
                <a:gd fmla="*/ 17904 h 26686" name="TY5"/>
                <a:gd fmla="*/ 9394 w 34840" name="TX6"/>
                <a:gd fmla="*/ 5679 h 26686" name="TY6"/>
                <a:gd fmla="*/ 8929 w 34840" name="TX7"/>
                <a:gd fmla="*/ 4867 h 26686" name="TY7"/>
                <a:gd fmla="*/ 7933 w 34840" name="TX8"/>
                <a:gd fmla="*/ 4595 h 26686" name="TY8"/>
                <a:gd fmla="*/ 7783 w 34840" name="TX9"/>
                <a:gd fmla="*/ 4598 h 26686" name="TY9"/>
                <a:gd fmla="*/ 0 w 34840" name="TX10"/>
                <a:gd fmla="*/ 9429 h 26686" name="TY10"/>
                <a:gd fmla="*/ 7470 w 34840" name="TX11"/>
                <a:gd fmla="*/ 24207 h 26686" name="TY11"/>
                <a:gd fmla="*/ 8335 w 34840" name="TX12"/>
                <a:gd fmla="*/ 25687 h 26686" name="TY12"/>
                <a:gd fmla="*/ 11178 w 34840" name="TX13"/>
                <a:gd fmla="*/ 26563 h 26686" name="TY13"/>
                <a:gd fmla="*/ 11895 w 34840" name="TX14"/>
                <a:gd fmla="*/ 26684 h 26686" name="TY14"/>
                <a:gd fmla="*/ 14908 w 34840" name="TX15"/>
                <a:gd fmla="*/ 24801 h 26686" name="TY15"/>
                <a:gd fmla="*/ 16885 w 34840" name="TX16"/>
                <a:gd fmla="*/ 20791 h 26686" name="TY16"/>
                <a:gd fmla="*/ 23274 w 34840" name="TX17"/>
                <a:gd fmla="*/ 10608 h 26686" name="TY17"/>
                <a:gd fmla="*/ 24560 w 34840" name="TX18"/>
                <a:gd fmla="*/ 7829 h 26686" name="TY18"/>
                <a:gd fmla="*/ 27781 w 34840" name="TX19"/>
                <a:gd fmla="*/ 6359 h 26686" name="TY19"/>
                <a:gd fmla="*/ 28495 w 34840" name="TX20"/>
                <a:gd fmla="*/ 6392 h 26686" name="TY20"/>
                <a:gd fmla="*/ 32970 w 34840" name="TX21"/>
                <a:gd fmla="*/ 7603 h 26686" name="TY21"/>
                <a:gd fmla="*/ 33890 w 34840" name="TX22"/>
                <a:gd fmla="*/ 9083 h 26686" name="TY22"/>
                <a:gd fmla="*/ 33989 w 34840" name="TX23"/>
                <a:gd fmla="*/ 9092 h 26686" name="TY23"/>
                <a:gd fmla="*/ 34668 w 34840" name="TX24"/>
                <a:gd fmla="*/ 8132 h 26686" name="TY24"/>
                <a:gd fmla="*/ 34376 w 34840" name="TX25"/>
                <a:gd fmla="*/ 7689 h 26686" name="TY25"/>
                <a:gd fmla="*/ 32549 w 34840" name="TX26"/>
                <a:gd fmla="*/ 4511 h 26686" name="TY26"/>
                <a:gd fmla="*/ 30830 w 34840" name="TX27"/>
                <a:gd fmla="*/ 3819 h 26686" name="TY27"/>
                <a:gd fmla="*/ 30679 w 34840" name="TX28"/>
                <a:gd fmla="*/ 3765 h 26686" name="TY28"/>
                <a:gd fmla="*/ 26777 w 34840" name="TX29"/>
                <a:gd fmla="*/ 598 h 26686" name="TY29"/>
                <a:gd fmla="*/ 25477 w 34840" name="TX30"/>
                <a:gd fmla="*/ 1 h 26686" name="TY3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</a:cxnLst>
              <a:rect l="l" t="t" r="r" b="b"/>
              <a:pathLst>
                <a:path w="34840" h="26686">
                  <a:moveTo>
                    <a:pt x="25477" y="1"/>
                  </a:moveTo>
                  <a:cubicBezTo>
                    <a:pt x="24914" y="1"/>
                    <a:pt x="24449" y="398"/>
                    <a:pt x="24247" y="1235"/>
                  </a:cubicBezTo>
                  <a:cubicBezTo>
                    <a:pt x="24020" y="2208"/>
                    <a:pt x="24161" y="3279"/>
                    <a:pt x="23717" y="4176"/>
                  </a:cubicBezTo>
                  <a:cubicBezTo>
                    <a:pt x="22679" y="6251"/>
                    <a:pt x="21620" y="8370"/>
                    <a:pt x="19977" y="10013"/>
                  </a:cubicBezTo>
                  <a:cubicBezTo>
                    <a:pt x="18626" y="11365"/>
                    <a:pt x="16940" y="12326"/>
                    <a:pt x="15383" y="13440"/>
                  </a:cubicBezTo>
                  <a:cubicBezTo>
                    <a:pt x="13827" y="14564"/>
                    <a:pt x="12810" y="16110"/>
                    <a:pt x="12151" y="17904"/>
                  </a:cubicBezTo>
                  <a:cubicBezTo>
                    <a:pt x="11675" y="13743"/>
                    <a:pt x="10756" y="9635"/>
                    <a:pt x="9394" y="5679"/>
                  </a:cubicBezTo>
                  <a:cubicBezTo>
                    <a:pt x="9286" y="5376"/>
                    <a:pt x="9178" y="5062"/>
                    <a:pt x="8929" y="4867"/>
                  </a:cubicBezTo>
                  <a:cubicBezTo>
                    <a:pt x="8664" y="4640"/>
                    <a:pt x="8291" y="4595"/>
                    <a:pt x="7933" y="4595"/>
                  </a:cubicBezTo>
                  <a:cubicBezTo>
                    <a:pt x="7883" y="4595"/>
                    <a:pt x="7833" y="4596"/>
                    <a:pt x="7783" y="4598"/>
                  </a:cubicBezTo>
                  <a:cubicBezTo>
                    <a:pt x="4584" y="4738"/>
                    <a:pt x="1828" y="6813"/>
                    <a:pt x="0" y="9429"/>
                  </a:cubicBezTo>
                  <a:cubicBezTo>
                    <a:pt x="1287" y="14824"/>
                    <a:pt x="5362" y="19093"/>
                    <a:pt x="7470" y="24207"/>
                  </a:cubicBezTo>
                  <a:cubicBezTo>
                    <a:pt x="7697" y="24736"/>
                    <a:pt x="7903" y="25298"/>
                    <a:pt x="8335" y="25687"/>
                  </a:cubicBezTo>
                  <a:cubicBezTo>
                    <a:pt x="9092" y="26347"/>
                    <a:pt x="10226" y="26239"/>
                    <a:pt x="11178" y="26563"/>
                  </a:cubicBezTo>
                  <a:cubicBezTo>
                    <a:pt x="11417" y="26646"/>
                    <a:pt x="11657" y="26684"/>
                    <a:pt x="11895" y="26684"/>
                  </a:cubicBezTo>
                  <a:cubicBezTo>
                    <a:pt x="13051" y="26684"/>
                    <a:pt x="14154" y="25787"/>
                    <a:pt x="14908" y="24801"/>
                  </a:cubicBezTo>
                  <a:cubicBezTo>
                    <a:pt x="15816" y="23612"/>
                    <a:pt x="16248" y="22142"/>
                    <a:pt x="16885" y="20791"/>
                  </a:cubicBezTo>
                  <a:cubicBezTo>
                    <a:pt x="18572" y="17147"/>
                    <a:pt x="21675" y="14294"/>
                    <a:pt x="23274" y="10608"/>
                  </a:cubicBezTo>
                  <a:cubicBezTo>
                    <a:pt x="23674" y="9667"/>
                    <a:pt x="23988" y="8672"/>
                    <a:pt x="24560" y="7829"/>
                  </a:cubicBezTo>
                  <a:cubicBezTo>
                    <a:pt x="25334" y="6693"/>
                    <a:pt x="26527" y="6359"/>
                    <a:pt x="27781" y="6359"/>
                  </a:cubicBezTo>
                  <a:cubicBezTo>
                    <a:pt x="28018" y="6359"/>
                    <a:pt x="28257" y="6371"/>
                    <a:pt x="28495" y="6392"/>
                  </a:cubicBezTo>
                  <a:cubicBezTo>
                    <a:pt x="29987" y="6522"/>
                    <a:pt x="31781" y="6619"/>
                    <a:pt x="32970" y="7603"/>
                  </a:cubicBezTo>
                  <a:cubicBezTo>
                    <a:pt x="33436" y="7981"/>
                    <a:pt x="33792" y="8499"/>
                    <a:pt x="33890" y="9083"/>
                  </a:cubicBezTo>
                  <a:cubicBezTo>
                    <a:pt x="33923" y="9089"/>
                    <a:pt x="33956" y="9092"/>
                    <a:pt x="33989" y="9092"/>
                  </a:cubicBezTo>
                  <a:cubicBezTo>
                    <a:pt x="34438" y="9092"/>
                    <a:pt x="34839" y="8565"/>
                    <a:pt x="34668" y="8132"/>
                  </a:cubicBezTo>
                  <a:cubicBezTo>
                    <a:pt x="34603" y="7970"/>
                    <a:pt x="34473" y="7829"/>
                    <a:pt x="34376" y="7689"/>
                  </a:cubicBezTo>
                  <a:cubicBezTo>
                    <a:pt x="33544" y="6565"/>
                    <a:pt x="33955" y="5268"/>
                    <a:pt x="32549" y="4511"/>
                  </a:cubicBezTo>
                  <a:cubicBezTo>
                    <a:pt x="32009" y="4208"/>
                    <a:pt x="31403" y="4046"/>
                    <a:pt x="30830" y="3819"/>
                  </a:cubicBezTo>
                  <a:cubicBezTo>
                    <a:pt x="30776" y="3808"/>
                    <a:pt x="30733" y="3786"/>
                    <a:pt x="30679" y="3765"/>
                  </a:cubicBezTo>
                  <a:cubicBezTo>
                    <a:pt x="29047" y="3084"/>
                    <a:pt x="28063" y="1732"/>
                    <a:pt x="26777" y="598"/>
                  </a:cubicBezTo>
                  <a:cubicBezTo>
                    <a:pt x="26334" y="205"/>
                    <a:pt x="25881" y="1"/>
                    <a:pt x="25477" y="1"/>
                  </a:cubicBezTo>
                  <a:close/>
                </a:path>
              </a:pathLst>
            </a:custGeom>
            <a:solidFill>
              <a:srgbClr val="B56A5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54" name="Rect 0"/>
            <p:cNvSpPr>
              <a:spLocks/>
            </p:cNvSpPr>
            <p:nvPr/>
          </p:nvSpPr>
          <p:spPr>
            <a:xfrm rot="0">
              <a:off x="7790180" y="3418205"/>
              <a:ext cx="323850" cy="455295"/>
            </a:xfrm>
            <a:custGeom>
              <a:gdLst>
                <a:gd fmla="*/ 11340 w 16747" name="TX0"/>
                <a:gd fmla="*/ 1 h 23546" name="TY0"/>
                <a:gd fmla="*/ 4184 w 16747" name="TX1"/>
                <a:gd fmla="*/ 7481 h 23546" name="TY1"/>
                <a:gd fmla="*/ 271 w 16747" name="TX2"/>
                <a:gd fmla="*/ 10162 h 23546" name="TY2"/>
                <a:gd fmla="*/ 2054 w 16747" name="TX3"/>
                <a:gd fmla="*/ 14562 h 23546" name="TY3"/>
                <a:gd fmla="*/ 6703 w 16747" name="TX4"/>
                <a:gd fmla="*/ 23545 h 23546" name="TY4"/>
                <a:gd fmla="*/ 16745 w 16747" name="TX5"/>
                <a:gd fmla="*/ 18464 h 23546" name="TY5"/>
                <a:gd fmla="*/ 11340 w 16747" name="TX6"/>
                <a:gd fmla="*/ 1 h 23546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16747" h="23546">
                  <a:moveTo>
                    <a:pt x="11340" y="1"/>
                  </a:moveTo>
                  <a:cubicBezTo>
                    <a:pt x="9460" y="2909"/>
                    <a:pt x="7005" y="5460"/>
                    <a:pt x="4184" y="7481"/>
                  </a:cubicBezTo>
                  <a:cubicBezTo>
                    <a:pt x="3341" y="8098"/>
                    <a:pt x="563" y="9157"/>
                    <a:pt x="271" y="10162"/>
                  </a:cubicBezTo>
                  <a:cubicBezTo>
                    <a:pt x="0" y="11103"/>
                    <a:pt x="1687" y="13578"/>
                    <a:pt x="2054" y="14562"/>
                  </a:cubicBezTo>
                  <a:cubicBezTo>
                    <a:pt x="3233" y="17729"/>
                    <a:pt x="4790" y="20756"/>
                    <a:pt x="6703" y="23545"/>
                  </a:cubicBezTo>
                  <a:cubicBezTo>
                    <a:pt x="9297" y="20734"/>
                    <a:pt x="12929" y="18897"/>
                    <a:pt x="16745" y="18464"/>
                  </a:cubicBezTo>
                  <a:cubicBezTo>
                    <a:pt x="15069" y="12271"/>
                    <a:pt x="13265" y="6119"/>
                    <a:pt x="113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55" name="Rect 0"/>
            <p:cNvSpPr>
              <a:spLocks/>
            </p:cNvSpPr>
            <p:nvPr/>
          </p:nvSpPr>
          <p:spPr>
            <a:xfrm rot="0">
              <a:off x="6819265" y="3421380"/>
              <a:ext cx="942975" cy="1174750"/>
            </a:xfrm>
            <a:custGeom>
              <a:gdLst>
                <a:gd fmla="*/ 41851 w 48787" name="TX0"/>
                <a:gd fmla="*/ 0 h 60773" name="TY0"/>
                <a:gd fmla="*/ 40256 w 48787" name="TX1"/>
                <a:gd fmla="*/ 161 h 60773" name="TY1"/>
                <a:gd fmla="*/ 32798 w 48787" name="TX2"/>
                <a:gd fmla="*/ 5425 h 60773" name="TY2"/>
                <a:gd fmla="*/ 24842 w 48787" name="TX3"/>
                <a:gd fmla="*/ 17328 h 60773" name="TY3"/>
                <a:gd fmla="*/ 22604 w 48787" name="TX4"/>
                <a:gd fmla="*/ 21479 h 60773" name="TY4"/>
                <a:gd fmla="*/ 20863 w 48787" name="TX5"/>
                <a:gd fmla="*/ 26332 h 60773" name="TY5"/>
                <a:gd fmla="*/ 13059 w 48787" name="TX6"/>
                <a:gd fmla="*/ 49887 h 60773" name="TY6"/>
                <a:gd fmla="*/ 11199 w 48787" name="TX7"/>
                <a:gd fmla="*/ 52741 h 60773" name="TY7"/>
                <a:gd fmla="*/ 6367 w 48787" name="TX8"/>
                <a:gd fmla="*/ 54245 h 60773" name="TY8"/>
                <a:gd fmla="*/ 790 w 48787" name="TX9"/>
                <a:gd fmla="*/ 51368 h 60773" name="TY9"/>
                <a:gd fmla="*/ 76 w 48787" name="TX10"/>
                <a:gd fmla="*/ 52146 h 60773" name="TY10"/>
                <a:gd fmla="*/ 271 w 48787" name="TX11"/>
                <a:gd fmla="*/ 53227 h 60773" name="TY11"/>
                <a:gd fmla="*/ 530 w 48787" name="TX12"/>
                <a:gd fmla="*/ 53811 h 60773" name="TY12"/>
                <a:gd fmla="*/ 487 w 48787" name="TX13"/>
                <a:gd fmla="*/ 54471 h 60773" name="TY13"/>
                <a:gd fmla="*/ 4314 w 48787" name="TX14"/>
                <a:gd fmla="*/ 56794 h 60773" name="TY14"/>
                <a:gd fmla="*/ 11545 w 48787" name="TX15"/>
                <a:gd fmla="*/ 59962 h 60773" name="TY15"/>
                <a:gd fmla="*/ 13015 w 48787" name="TX16"/>
                <a:gd fmla="*/ 60719 h 60773" name="TY16"/>
                <a:gd fmla="*/ 13457 w 48787" name="TX17"/>
                <a:gd fmla="*/ 60772 h 60773" name="TY17"/>
                <a:gd fmla="*/ 14529 w 48787" name="TX18"/>
                <a:gd fmla="*/ 60318 h 60773" name="TY18"/>
                <a:gd fmla="*/ 14983 w 48787" name="TX19"/>
                <a:gd fmla="*/ 57054 h 60773" name="TY19"/>
                <a:gd fmla="*/ 16248 w 48787" name="TX20"/>
                <a:gd fmla="*/ 53551 h 60773" name="TY20"/>
                <a:gd fmla="*/ 19264 w 48787" name="TX21"/>
                <a:gd fmla="*/ 47120 h 60773" name="TY21"/>
                <a:gd fmla="*/ 21869 w 48787" name="TX22"/>
                <a:gd fmla="*/ 42385 h 60773" name="TY22"/>
                <a:gd fmla="*/ 25761 w 48787" name="TX23"/>
                <a:gd fmla="*/ 37694 h 60773" name="TY23"/>
                <a:gd fmla="*/ 27944 w 48787" name="TX24"/>
                <a:gd fmla="*/ 31953 h 60773" name="TY24"/>
                <a:gd fmla="*/ 28214 w 48787" name="TX25"/>
                <a:gd fmla="*/ 27446 h 60773" name="TY25"/>
                <a:gd fmla="*/ 35857 w 48787" name="TX26"/>
                <a:gd fmla="*/ 20149 h 60773" name="TY26"/>
                <a:gd fmla="*/ 47240 w 48787" name="TX27"/>
                <a:gd fmla="*/ 8182 h 60773" name="TY27"/>
                <a:gd fmla="*/ 48558 w 48787" name="TX28"/>
                <a:gd fmla="*/ 4269 h 60773" name="TY28"/>
                <a:gd fmla="*/ 46656 w 48787" name="TX29"/>
                <a:gd fmla="*/ 1555 h 60773" name="TY29"/>
                <a:gd fmla="*/ 41851 w 48787" name="TX30"/>
                <a:gd fmla="*/ 0 h 60773" name="TY3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</a:cxnLst>
              <a:rect l="l" t="t" r="r" b="b"/>
              <a:pathLst>
                <a:path w="48787" h="60773">
                  <a:moveTo>
                    <a:pt x="41851" y="0"/>
                  </a:moveTo>
                  <a:cubicBezTo>
                    <a:pt x="41316" y="0"/>
                    <a:pt x="40781" y="53"/>
                    <a:pt x="40256" y="161"/>
                  </a:cubicBezTo>
                  <a:cubicBezTo>
                    <a:pt x="37219" y="788"/>
                    <a:pt x="34819" y="3069"/>
                    <a:pt x="32798" y="5425"/>
                  </a:cubicBezTo>
                  <a:cubicBezTo>
                    <a:pt x="29663" y="9036"/>
                    <a:pt x="26982" y="13047"/>
                    <a:pt x="24842" y="17328"/>
                  </a:cubicBezTo>
                  <a:cubicBezTo>
                    <a:pt x="24106" y="18798"/>
                    <a:pt x="23685" y="20246"/>
                    <a:pt x="22604" y="21479"/>
                  </a:cubicBezTo>
                  <a:cubicBezTo>
                    <a:pt x="21209" y="23078"/>
                    <a:pt x="20777" y="24105"/>
                    <a:pt x="20863" y="26332"/>
                  </a:cubicBezTo>
                  <a:cubicBezTo>
                    <a:pt x="21199" y="34504"/>
                    <a:pt x="16496" y="42741"/>
                    <a:pt x="13059" y="49887"/>
                  </a:cubicBezTo>
                  <a:cubicBezTo>
                    <a:pt x="12561" y="50914"/>
                    <a:pt x="12043" y="51963"/>
                    <a:pt x="11199" y="52741"/>
                  </a:cubicBezTo>
                  <a:cubicBezTo>
                    <a:pt x="10161" y="53703"/>
                    <a:pt x="8270" y="54245"/>
                    <a:pt x="6367" y="54245"/>
                  </a:cubicBezTo>
                  <a:cubicBezTo>
                    <a:pt x="3950" y="54245"/>
                    <a:pt x="1516" y="53370"/>
                    <a:pt x="790" y="51368"/>
                  </a:cubicBezTo>
                  <a:cubicBezTo>
                    <a:pt x="422" y="51454"/>
                    <a:pt x="152" y="51790"/>
                    <a:pt x="76" y="52146"/>
                  </a:cubicBezTo>
                  <a:cubicBezTo>
                    <a:pt x="0" y="52513"/>
                    <a:pt x="98" y="52903"/>
                    <a:pt x="271" y="53227"/>
                  </a:cubicBezTo>
                  <a:cubicBezTo>
                    <a:pt x="368" y="53422"/>
                    <a:pt x="498" y="53594"/>
                    <a:pt x="530" y="53811"/>
                  </a:cubicBezTo>
                  <a:cubicBezTo>
                    <a:pt x="562" y="54027"/>
                    <a:pt x="487" y="54254"/>
                    <a:pt x="487" y="54471"/>
                  </a:cubicBezTo>
                  <a:cubicBezTo>
                    <a:pt x="466" y="55929"/>
                    <a:pt x="3265" y="56481"/>
                    <a:pt x="4314" y="56794"/>
                  </a:cubicBezTo>
                  <a:cubicBezTo>
                    <a:pt x="6875" y="57584"/>
                    <a:pt x="9286" y="58492"/>
                    <a:pt x="11545" y="59962"/>
                  </a:cubicBezTo>
                  <a:cubicBezTo>
                    <a:pt x="12011" y="60265"/>
                    <a:pt x="12475" y="60589"/>
                    <a:pt x="13015" y="60719"/>
                  </a:cubicBezTo>
                  <a:cubicBezTo>
                    <a:pt x="13158" y="60753"/>
                    <a:pt x="13308" y="60772"/>
                    <a:pt x="13457" y="60772"/>
                  </a:cubicBezTo>
                  <a:cubicBezTo>
                    <a:pt x="13867" y="60772"/>
                    <a:pt x="14276" y="60635"/>
                    <a:pt x="14529" y="60318"/>
                  </a:cubicBezTo>
                  <a:cubicBezTo>
                    <a:pt x="15102" y="59594"/>
                    <a:pt x="14800" y="57951"/>
                    <a:pt x="14983" y="57054"/>
                  </a:cubicBezTo>
                  <a:cubicBezTo>
                    <a:pt x="15221" y="55821"/>
                    <a:pt x="15718" y="54675"/>
                    <a:pt x="16248" y="53551"/>
                  </a:cubicBezTo>
                  <a:cubicBezTo>
                    <a:pt x="17253" y="51411"/>
                    <a:pt x="18259" y="49271"/>
                    <a:pt x="19264" y="47120"/>
                  </a:cubicBezTo>
                  <a:cubicBezTo>
                    <a:pt x="20032" y="45487"/>
                    <a:pt x="20810" y="43844"/>
                    <a:pt x="21869" y="42385"/>
                  </a:cubicBezTo>
                  <a:cubicBezTo>
                    <a:pt x="23069" y="40742"/>
                    <a:pt x="24604" y="39369"/>
                    <a:pt x="25761" y="37694"/>
                  </a:cubicBezTo>
                  <a:cubicBezTo>
                    <a:pt x="26939" y="35996"/>
                    <a:pt x="27685" y="34007"/>
                    <a:pt x="27944" y="31953"/>
                  </a:cubicBezTo>
                  <a:cubicBezTo>
                    <a:pt x="28149" y="30343"/>
                    <a:pt x="27566" y="28959"/>
                    <a:pt x="28214" y="27446"/>
                  </a:cubicBezTo>
                  <a:cubicBezTo>
                    <a:pt x="29598" y="24213"/>
                    <a:pt x="33155" y="22149"/>
                    <a:pt x="35857" y="20149"/>
                  </a:cubicBezTo>
                  <a:cubicBezTo>
                    <a:pt x="40300" y="16852"/>
                    <a:pt x="44170" y="12787"/>
                    <a:pt x="47240" y="8182"/>
                  </a:cubicBezTo>
                  <a:cubicBezTo>
                    <a:pt x="48029" y="7015"/>
                    <a:pt x="48786" y="5663"/>
                    <a:pt x="48558" y="4269"/>
                  </a:cubicBezTo>
                  <a:cubicBezTo>
                    <a:pt x="48375" y="3145"/>
                    <a:pt x="47575" y="2226"/>
                    <a:pt x="46656" y="1555"/>
                  </a:cubicBezTo>
                  <a:cubicBezTo>
                    <a:pt x="45272" y="543"/>
                    <a:pt x="43562" y="0"/>
                    <a:pt x="41851" y="0"/>
                  </a:cubicBezTo>
                  <a:close/>
                </a:path>
              </a:pathLst>
            </a:custGeom>
            <a:solidFill>
              <a:srgbClr val="FF8C6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56" name="Rect 0"/>
            <p:cNvSpPr>
              <a:spLocks/>
            </p:cNvSpPr>
            <p:nvPr/>
          </p:nvSpPr>
          <p:spPr>
            <a:xfrm rot="0">
              <a:off x="7392035" y="3774440"/>
              <a:ext cx="167005" cy="133985"/>
            </a:xfrm>
            <a:custGeom>
              <a:gdLst>
                <a:gd fmla="*/ 8573 w 8606" name="TX0"/>
                <a:gd fmla="*/ 1 h 6921" name="TY0"/>
                <a:gd fmla="*/ 6216 w 8606" name="TX1"/>
                <a:gd fmla="*/ 1871 h 6921" name="TY1"/>
                <a:gd fmla="*/ 0 w 8606" name="TX2"/>
                <a:gd fmla="*/ 6898 h 6921" name="TY2"/>
                <a:gd fmla="*/ 33 w 8606" name="TX3"/>
                <a:gd fmla="*/ 6919 h 6921" name="TY3"/>
                <a:gd fmla="*/ 6259 w 8606" name="TX4"/>
                <a:gd fmla="*/ 1871 h 6921" name="TY4"/>
                <a:gd fmla="*/ 8605 w 8606" name="TX5"/>
                <a:gd fmla="*/ 11 h 6921" name="TY5"/>
                <a:gd fmla="*/ 8573 w 8606" name="TX6"/>
                <a:gd fmla="*/ 1 h 6921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8606" h="6921">
                  <a:moveTo>
                    <a:pt x="8573" y="1"/>
                  </a:moveTo>
                  <a:cubicBezTo>
                    <a:pt x="7805" y="649"/>
                    <a:pt x="7016" y="1265"/>
                    <a:pt x="6216" y="1871"/>
                  </a:cubicBezTo>
                  <a:cubicBezTo>
                    <a:pt x="4206" y="3352"/>
                    <a:pt x="1719" y="4887"/>
                    <a:pt x="0" y="6898"/>
                  </a:cubicBezTo>
                  <a:cubicBezTo>
                    <a:pt x="11" y="6908"/>
                    <a:pt x="22" y="6908"/>
                    <a:pt x="33" y="6919"/>
                  </a:cubicBezTo>
                  <a:cubicBezTo>
                    <a:pt x="1741" y="4887"/>
                    <a:pt x="4238" y="3362"/>
                    <a:pt x="6259" y="1871"/>
                  </a:cubicBezTo>
                  <a:cubicBezTo>
                    <a:pt x="7059" y="1276"/>
                    <a:pt x="7838" y="649"/>
                    <a:pt x="8605" y="11"/>
                  </a:cubicBezTo>
                  <a:cubicBezTo>
                    <a:pt x="8594" y="11"/>
                    <a:pt x="8583" y="1"/>
                    <a:pt x="8573" y="1"/>
                  </a:cubicBezTo>
                  <a:close/>
                </a:path>
              </a:pathLst>
            </a:custGeom>
            <a:solidFill>
              <a:srgbClr val="6D807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57" name="Rect 0"/>
            <p:cNvSpPr>
              <a:spLocks/>
            </p:cNvSpPr>
            <p:nvPr/>
          </p:nvSpPr>
          <p:spPr>
            <a:xfrm rot="0">
              <a:off x="7352030" y="3907790"/>
              <a:ext cx="41275" cy="153670"/>
            </a:xfrm>
            <a:custGeom>
              <a:gdLst>
                <a:gd fmla="*/ 2076 w 2110" name="TX0"/>
                <a:gd fmla="*/ 1 h 7925" name="TY0"/>
                <a:gd fmla="*/ 649 w 2110" name="TX1"/>
                <a:gd fmla="*/ 2271 h 7925" name="TY1"/>
                <a:gd fmla="*/ 379 w 2110" name="TX2"/>
                <a:gd fmla="*/ 6778 h 7925" name="TY2"/>
                <a:gd fmla="*/ 185 w 2110" name="TX3"/>
                <a:gd fmla="*/ 7913 h 7925" name="TY3"/>
                <a:gd fmla="*/ 228 w 2110" name="TX4"/>
                <a:gd fmla="*/ 7924 h 7925" name="TY4"/>
                <a:gd fmla="*/ 423 w 2110" name="TX5"/>
                <a:gd fmla="*/ 6778 h 7925" name="TY5"/>
                <a:gd fmla="*/ 692 w 2110" name="TX6"/>
                <a:gd fmla="*/ 2271 h 7925" name="TY6"/>
                <a:gd fmla="*/ 2109 w 2110" name="TX7"/>
                <a:gd fmla="*/ 22 h 7925" name="TY7"/>
                <a:gd fmla="*/ 2076 w 2110" name="TX8"/>
                <a:gd fmla="*/ 1 h 7925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2110" h="7925">
                  <a:moveTo>
                    <a:pt x="2076" y="1"/>
                  </a:moveTo>
                  <a:cubicBezTo>
                    <a:pt x="1492" y="692"/>
                    <a:pt x="995" y="1449"/>
                    <a:pt x="649" y="2271"/>
                  </a:cubicBezTo>
                  <a:cubicBezTo>
                    <a:pt x="1" y="3784"/>
                    <a:pt x="584" y="5168"/>
                    <a:pt x="379" y="6778"/>
                  </a:cubicBezTo>
                  <a:cubicBezTo>
                    <a:pt x="336" y="7157"/>
                    <a:pt x="271" y="7535"/>
                    <a:pt x="185" y="7913"/>
                  </a:cubicBezTo>
                  <a:cubicBezTo>
                    <a:pt x="206" y="7913"/>
                    <a:pt x="217" y="7924"/>
                    <a:pt x="228" y="7924"/>
                  </a:cubicBezTo>
                  <a:cubicBezTo>
                    <a:pt x="315" y="7546"/>
                    <a:pt x="379" y="7167"/>
                    <a:pt x="423" y="6778"/>
                  </a:cubicBezTo>
                  <a:cubicBezTo>
                    <a:pt x="628" y="5168"/>
                    <a:pt x="44" y="3784"/>
                    <a:pt x="692" y="2271"/>
                  </a:cubicBezTo>
                  <a:cubicBezTo>
                    <a:pt x="1038" y="1449"/>
                    <a:pt x="1525" y="703"/>
                    <a:pt x="2109" y="22"/>
                  </a:cubicBezTo>
                  <a:cubicBezTo>
                    <a:pt x="2098" y="11"/>
                    <a:pt x="2087" y="11"/>
                    <a:pt x="2076" y="1"/>
                  </a:cubicBezTo>
                  <a:close/>
                </a:path>
              </a:pathLst>
            </a:custGeom>
            <a:solidFill>
              <a:srgbClr val="546D6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58" name="Rect 0"/>
            <p:cNvSpPr>
              <a:spLocks/>
            </p:cNvSpPr>
            <p:nvPr/>
          </p:nvSpPr>
          <p:spPr>
            <a:xfrm rot="0">
              <a:off x="7187565" y="4060825"/>
              <a:ext cx="169545" cy="280670"/>
            </a:xfrm>
            <a:custGeom>
              <a:gdLst>
                <a:gd fmla="*/ 8692 w 8737" name="TX0"/>
                <a:gd fmla="*/ 0 h 14487" name="TY0"/>
                <a:gd fmla="*/ 6703 w 8737" name="TX1"/>
                <a:gd fmla="*/ 4606 h 14487" name="TY1"/>
                <a:gd fmla="*/ 2811 w 8737" name="TX2"/>
                <a:gd fmla="*/ 9297 h 14487" name="TY2"/>
                <a:gd fmla="*/ 206 w 8737" name="TX3"/>
                <a:gd fmla="*/ 14032 h 14487" name="TY3"/>
                <a:gd fmla="*/ 1 w 8737" name="TX4"/>
                <a:gd fmla="*/ 14486 h 14487" name="TY4"/>
                <a:gd fmla="*/ 44 w 8737" name="TX5"/>
                <a:gd fmla="*/ 14486 h 14487" name="TY5"/>
                <a:gd fmla="*/ 249 w 8737" name="TX6"/>
                <a:gd fmla="*/ 14032 h 14487" name="TY6"/>
                <a:gd fmla="*/ 2854 w 8737" name="TX7"/>
                <a:gd fmla="*/ 9297 h 14487" name="TY7"/>
                <a:gd fmla="*/ 6746 w 8737" name="TX8"/>
                <a:gd fmla="*/ 4606 h 14487" name="TY8"/>
                <a:gd fmla="*/ 8735 w 8737" name="TX9"/>
                <a:gd fmla="*/ 11 h 14487" name="TY9"/>
                <a:gd fmla="*/ 8692 w 8737" name="TX10"/>
                <a:gd fmla="*/ 0 h 14487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8737" h="14487">
                  <a:moveTo>
                    <a:pt x="8692" y="0"/>
                  </a:moveTo>
                  <a:cubicBezTo>
                    <a:pt x="8335" y="1644"/>
                    <a:pt x="7664" y="3222"/>
                    <a:pt x="6703" y="4606"/>
                  </a:cubicBezTo>
                  <a:cubicBezTo>
                    <a:pt x="5546" y="6281"/>
                    <a:pt x="4011" y="7654"/>
                    <a:pt x="2811" y="9297"/>
                  </a:cubicBezTo>
                  <a:cubicBezTo>
                    <a:pt x="1752" y="10756"/>
                    <a:pt x="974" y="12399"/>
                    <a:pt x="206" y="14032"/>
                  </a:cubicBezTo>
                  <a:cubicBezTo>
                    <a:pt x="141" y="14183"/>
                    <a:pt x="65" y="14334"/>
                    <a:pt x="1" y="14486"/>
                  </a:cubicBezTo>
                  <a:lnTo>
                    <a:pt x="44" y="14486"/>
                  </a:lnTo>
                  <a:cubicBezTo>
                    <a:pt x="109" y="14334"/>
                    <a:pt x="184" y="14183"/>
                    <a:pt x="249" y="14032"/>
                  </a:cubicBezTo>
                  <a:cubicBezTo>
                    <a:pt x="1017" y="12399"/>
                    <a:pt x="1795" y="10756"/>
                    <a:pt x="2854" y="9297"/>
                  </a:cubicBezTo>
                  <a:cubicBezTo>
                    <a:pt x="4044" y="7654"/>
                    <a:pt x="5589" y="6281"/>
                    <a:pt x="6746" y="4606"/>
                  </a:cubicBezTo>
                  <a:cubicBezTo>
                    <a:pt x="7708" y="3222"/>
                    <a:pt x="8378" y="1654"/>
                    <a:pt x="8735" y="11"/>
                  </a:cubicBezTo>
                  <a:cubicBezTo>
                    <a:pt x="8724" y="11"/>
                    <a:pt x="8713" y="0"/>
                    <a:pt x="8692" y="0"/>
                  </a:cubicBezTo>
                  <a:close/>
                </a:path>
              </a:pathLst>
            </a:custGeom>
            <a:solidFill>
              <a:srgbClr val="C4856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59" name="Rect 0"/>
            <p:cNvSpPr>
              <a:spLocks/>
            </p:cNvSpPr>
            <p:nvPr/>
          </p:nvSpPr>
          <p:spPr>
            <a:xfrm rot="0">
              <a:off x="6823075" y="4340225"/>
              <a:ext cx="365760" cy="254000"/>
            </a:xfrm>
            <a:custGeom>
              <a:gdLst>
                <a:gd fmla="*/ 1 w 18909" name="TX0"/>
                <a:gd fmla="*/ 5503 h 13114" name="TY0"/>
                <a:gd fmla="*/ 1 w 18909" name="TX1"/>
                <a:gd fmla="*/ 5503 h 13114" name="TY1"/>
                <a:gd fmla="*/ 315 w 18909" name="TX2"/>
                <a:gd fmla="*/ 6648 h 13114" name="TY2"/>
                <a:gd fmla="*/ 336 w 18909" name="TX3"/>
                <a:gd fmla="*/ 6238 h 13114" name="TY3"/>
                <a:gd fmla="*/ 77 w 18909" name="TX4"/>
                <a:gd fmla="*/ 5654 h 13114" name="TY4"/>
                <a:gd fmla="*/ 1 w 18909" name="TX5"/>
                <a:gd fmla="*/ 5503 h 13114" name="TY5"/>
                <a:gd fmla="*/ 18865 w 18909" name="TX7"/>
                <a:gd fmla="*/ 1 h 13114" name="TY7"/>
                <a:gd fmla="*/ 16054 w 18909" name="TX8"/>
                <a:gd fmla="*/ 5978 h 13114" name="TY8"/>
                <a:gd fmla="*/ 14789 w 18909" name="TX9"/>
                <a:gd fmla="*/ 9481 h 13114" name="TY9"/>
                <a:gd fmla="*/ 14724 w 18909" name="TX10"/>
                <a:gd fmla="*/ 10410 h 13114" name="TY10"/>
                <a:gd fmla="*/ 16097 w 18909" name="TX11"/>
                <a:gd fmla="*/ 5978 h 13114" name="TY11"/>
                <a:gd fmla="*/ 18908 w 18909" name="TX12"/>
                <a:gd fmla="*/ 1 h 13114" name="TY12"/>
                <a:gd fmla="*/ 14659 w 18909" name="TX14"/>
                <a:gd fmla="*/ 11794 h 13114" name="TY14"/>
                <a:gd fmla="*/ 14335 w 18909" name="TX15"/>
                <a:gd fmla="*/ 12745 h 13114" name="TY15"/>
                <a:gd fmla="*/ 13859 w 18909" name="TX16"/>
                <a:gd fmla="*/ 13091 h 13114" name="TY16"/>
                <a:gd fmla="*/ 14000 w 18909" name="TX17"/>
                <a:gd fmla="*/ 13081 h 13114" name="TY17"/>
                <a:gd fmla="*/ 14108 w 18909" name="TX18"/>
                <a:gd fmla="*/ 13016 h 13114" name="TY18"/>
                <a:gd fmla="*/ 14541 w 18909" name="TX19"/>
                <a:gd fmla="*/ 12540 h 13114" name="TY19"/>
                <a:gd fmla="*/ 14659 w 18909" name="TX20"/>
                <a:gd fmla="*/ 11794 h 13114" name="TY20"/>
                <a:gd fmla="*/ 8509 w 18909" name="TX22"/>
                <a:gd fmla="*/ 10843 h 13114" name="TY22"/>
                <a:gd fmla="*/ 9849 w 18909" name="TX23"/>
                <a:gd fmla="*/ 11524 h 13114" name="TY23"/>
                <a:gd fmla="*/ 12540 w 18909" name="TX24"/>
                <a:gd fmla="*/ 13113 h 13114" name="TY24"/>
                <a:gd fmla="*/ 12703 w 18909" name="TX25"/>
                <a:gd fmla="*/ 13113 h 13114" name="TY25"/>
                <a:gd fmla="*/ 11351 w 18909" name="TX26"/>
                <a:gd fmla="*/ 12389 h 13114" name="TY26"/>
                <a:gd fmla="*/ 8509 w 18909" name="TX27"/>
                <a:gd fmla="*/ 10843 h 13114" name="TY2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</a:cxnLst>
              <a:rect l="l" t="t" r="r" b="b"/>
              <a:pathLst>
                <a:path w="18909" h="13114">
                  <a:moveTo>
                    <a:pt x="1" y="5503"/>
                  </a:moveTo>
                  <a:lnTo>
                    <a:pt x="1" y="5503"/>
                  </a:lnTo>
                  <a:cubicBezTo>
                    <a:pt x="77" y="5881"/>
                    <a:pt x="260" y="6271"/>
                    <a:pt x="315" y="6648"/>
                  </a:cubicBezTo>
                  <a:cubicBezTo>
                    <a:pt x="336" y="6519"/>
                    <a:pt x="358" y="6379"/>
                    <a:pt x="336" y="6238"/>
                  </a:cubicBezTo>
                  <a:cubicBezTo>
                    <a:pt x="304" y="6021"/>
                    <a:pt x="174" y="5849"/>
                    <a:pt x="77" y="5654"/>
                  </a:cubicBezTo>
                  <a:cubicBezTo>
                    <a:pt x="44" y="5600"/>
                    <a:pt x="23" y="5557"/>
                    <a:pt x="1" y="5503"/>
                  </a:cubicBezTo>
                  <a:close/>
                  <a:moveTo>
                    <a:pt x="18865" y="1"/>
                  </a:moveTo>
                  <a:cubicBezTo>
                    <a:pt x="17924" y="1990"/>
                    <a:pt x="16984" y="3979"/>
                    <a:pt x="16054" y="5978"/>
                  </a:cubicBezTo>
                  <a:cubicBezTo>
                    <a:pt x="15524" y="7102"/>
                    <a:pt x="15027" y="8248"/>
                    <a:pt x="14789" y="9481"/>
                  </a:cubicBezTo>
                  <a:cubicBezTo>
                    <a:pt x="14735" y="9740"/>
                    <a:pt x="14724" y="10064"/>
                    <a:pt x="14724" y="10410"/>
                  </a:cubicBezTo>
                  <a:cubicBezTo>
                    <a:pt x="14887" y="8854"/>
                    <a:pt x="15394" y="7460"/>
                    <a:pt x="16097" y="5978"/>
                  </a:cubicBezTo>
                  <a:cubicBezTo>
                    <a:pt x="17027" y="3979"/>
                    <a:pt x="17967" y="1990"/>
                    <a:pt x="18908" y="1"/>
                  </a:cubicBezTo>
                  <a:close/>
                  <a:moveTo>
                    <a:pt x="14659" y="11794"/>
                  </a:moveTo>
                  <a:cubicBezTo>
                    <a:pt x="14616" y="12173"/>
                    <a:pt x="14519" y="12507"/>
                    <a:pt x="14335" y="12745"/>
                  </a:cubicBezTo>
                  <a:cubicBezTo>
                    <a:pt x="14205" y="12897"/>
                    <a:pt x="14043" y="13016"/>
                    <a:pt x="13859" y="13091"/>
                  </a:cubicBezTo>
                  <a:cubicBezTo>
                    <a:pt x="13914" y="13081"/>
                    <a:pt x="13957" y="13081"/>
                    <a:pt x="14000" y="13081"/>
                  </a:cubicBezTo>
                  <a:cubicBezTo>
                    <a:pt x="14032" y="13059"/>
                    <a:pt x="14075" y="13038"/>
                    <a:pt x="14108" y="13016"/>
                  </a:cubicBezTo>
                  <a:cubicBezTo>
                    <a:pt x="14292" y="12897"/>
                    <a:pt x="14443" y="12735"/>
                    <a:pt x="14541" y="12540"/>
                  </a:cubicBezTo>
                  <a:cubicBezTo>
                    <a:pt x="14649" y="12313"/>
                    <a:pt x="14670" y="12053"/>
                    <a:pt x="14659" y="11794"/>
                  </a:cubicBezTo>
                  <a:close/>
                  <a:moveTo>
                    <a:pt x="8509" y="10843"/>
                  </a:moveTo>
                  <a:cubicBezTo>
                    <a:pt x="8963" y="11059"/>
                    <a:pt x="9406" y="11286"/>
                    <a:pt x="9849" y="11524"/>
                  </a:cubicBezTo>
                  <a:cubicBezTo>
                    <a:pt x="10573" y="11913"/>
                    <a:pt x="11568" y="12778"/>
                    <a:pt x="12540" y="13113"/>
                  </a:cubicBezTo>
                  <a:lnTo>
                    <a:pt x="12703" y="13113"/>
                  </a:lnTo>
                  <a:cubicBezTo>
                    <a:pt x="12216" y="12973"/>
                    <a:pt x="11784" y="12670"/>
                    <a:pt x="11351" y="12389"/>
                  </a:cubicBezTo>
                  <a:cubicBezTo>
                    <a:pt x="10433" y="11794"/>
                    <a:pt x="9482" y="11286"/>
                    <a:pt x="8509" y="10843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60" name="Rect 0"/>
            <p:cNvSpPr>
              <a:spLocks/>
            </p:cNvSpPr>
            <p:nvPr/>
          </p:nvSpPr>
          <p:spPr>
            <a:xfrm rot="0">
              <a:off x="7065645" y="4592955"/>
              <a:ext cx="28575" cy="3810"/>
            </a:xfrm>
            <a:custGeom>
              <a:gdLst>
                <a:gd fmla="*/ 1460 w 1462" name="TX0"/>
                <a:gd fmla="*/ 1 h 175" name="TY0"/>
                <a:gd fmla="*/ 1319 w 1462" name="TX1"/>
                <a:gd fmla="*/ 11 h 175" name="TY1"/>
                <a:gd fmla="*/ 725 w 1462" name="TX2"/>
                <a:gd fmla="*/ 119 h 175" name="TY2"/>
                <a:gd fmla="*/ 281 w 1462" name="TX3"/>
                <a:gd fmla="*/ 66 h 175" name="TY3"/>
                <a:gd fmla="*/ 163 w 1462" name="TX4"/>
                <a:gd fmla="*/ 33 h 175" name="TY4"/>
                <a:gd fmla="*/ 0 w 1462" name="TX5"/>
                <a:gd fmla="*/ 33 h 175" name="TY5"/>
                <a:gd fmla="*/ 757 w 1462" name="TX6"/>
                <a:gd fmla="*/ 174 h 175" name="TY6"/>
                <a:gd fmla="*/ 1460 w 1462" name="TX7"/>
                <a:gd fmla="*/ 1 h 175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1462" h="175">
                  <a:moveTo>
                    <a:pt x="1460" y="1"/>
                  </a:moveTo>
                  <a:cubicBezTo>
                    <a:pt x="1417" y="1"/>
                    <a:pt x="1374" y="1"/>
                    <a:pt x="1319" y="11"/>
                  </a:cubicBezTo>
                  <a:cubicBezTo>
                    <a:pt x="1136" y="87"/>
                    <a:pt x="930" y="119"/>
                    <a:pt x="725" y="119"/>
                  </a:cubicBezTo>
                  <a:cubicBezTo>
                    <a:pt x="574" y="119"/>
                    <a:pt x="422" y="98"/>
                    <a:pt x="281" y="66"/>
                  </a:cubicBezTo>
                  <a:cubicBezTo>
                    <a:pt x="238" y="54"/>
                    <a:pt x="195" y="44"/>
                    <a:pt x="163" y="33"/>
                  </a:cubicBezTo>
                  <a:lnTo>
                    <a:pt x="0" y="33"/>
                  </a:lnTo>
                  <a:cubicBezTo>
                    <a:pt x="260" y="119"/>
                    <a:pt x="509" y="174"/>
                    <a:pt x="757" y="174"/>
                  </a:cubicBezTo>
                  <a:cubicBezTo>
                    <a:pt x="1006" y="174"/>
                    <a:pt x="1233" y="119"/>
                    <a:pt x="1460" y="1"/>
                  </a:cubicBezTo>
                  <a:close/>
                </a:path>
              </a:pathLst>
            </a:custGeom>
            <a:solidFill>
              <a:srgbClr val="8A573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61" name="Rect 0"/>
            <p:cNvSpPr>
              <a:spLocks/>
            </p:cNvSpPr>
            <p:nvPr/>
          </p:nvSpPr>
          <p:spPr>
            <a:xfrm rot="0">
              <a:off x="6821805" y="3752215"/>
              <a:ext cx="735965" cy="843915"/>
            </a:xfrm>
            <a:custGeom>
              <a:gdLst>
                <a:gd fmla="*/ 36310 w 38074" name="TX0"/>
                <a:gd fmla="*/ 0 h 43663" name="TY0"/>
                <a:gd fmla="*/ 32570 w 38074" name="TX1"/>
                <a:gd fmla="*/ 2973 h 43663" name="TY1"/>
                <a:gd fmla="*/ 27230 w 38074" name="TX2"/>
                <a:gd fmla="*/ 7546 h 43663" name="TY2"/>
                <a:gd fmla="*/ 26658 w 38074" name="TX3"/>
                <a:gd fmla="*/ 8259 h 43663" name="TY3"/>
                <a:gd fmla="*/ 26625 w 38074" name="TX4"/>
                <a:gd fmla="*/ 9221 h 43663" name="TY4"/>
                <a:gd fmla="*/ 23144 w 38074" name="TX5"/>
                <a:gd fmla="*/ 21101 h 43663" name="TY5"/>
                <a:gd fmla="*/ 18215 w 38074" name="TX6"/>
                <a:gd fmla="*/ 27879 h 43663" name="TY6"/>
                <a:gd fmla="*/ 15696 w 38074" name="TX7"/>
                <a:gd fmla="*/ 35933 h 43663" name="TY7"/>
                <a:gd fmla="*/ 14734 w 38074" name="TX8"/>
                <a:gd fmla="*/ 38051 h 43663" name="TY8"/>
                <a:gd fmla="*/ 13750 w 38074" name="TX9"/>
                <a:gd fmla="*/ 39392 h 43663" name="TY9"/>
                <a:gd fmla="*/ 14096 w 38074" name="TX10"/>
                <a:gd fmla="*/ 40797 h 43663" name="TY10"/>
                <a:gd fmla="*/ 13610 w 38074" name="TX11"/>
                <a:gd fmla="*/ 42051 h 43663" name="TY11"/>
                <a:gd fmla="*/ 13275 w 38074" name="TX12"/>
                <a:gd fmla="*/ 42116 h 43663" name="TY12"/>
                <a:gd fmla="*/ 12896 w 38074" name="TX13"/>
                <a:gd fmla="*/ 42073 h 43663" name="TY13"/>
                <a:gd fmla="*/ 7967 w 38074" name="TX14"/>
                <a:gd fmla="*/ 39770 h 43663" name="TY14"/>
                <a:gd fmla="*/ 4183 w 38074" name="TX15"/>
                <a:gd fmla="*/ 39111 h 43663" name="TY15"/>
                <a:gd fmla="*/ 1384 w 38074" name="TX16"/>
                <a:gd fmla="*/ 37629 h 43663" name="TY16"/>
                <a:gd fmla="*/ 162 w 38074" name="TX17"/>
                <a:gd fmla="*/ 35165 h 43663" name="TY17"/>
                <a:gd fmla="*/ 54 w 38074" name="TX18"/>
                <a:gd fmla="*/ 35965 h 43663" name="TY18"/>
                <a:gd fmla="*/ 130 w 38074" name="TX19"/>
                <a:gd fmla="*/ 36116 h 43663" name="TY19"/>
                <a:gd fmla="*/ 389 w 38074" name="TX20"/>
                <a:gd fmla="*/ 36700 h 43663" name="TY20"/>
                <a:gd fmla="*/ 368 w 38074" name="TX21"/>
                <a:gd fmla="*/ 37110 h 43663" name="TY21"/>
                <a:gd fmla="*/ 389 w 38074" name="TX22"/>
                <a:gd fmla="*/ 37360 h 43663" name="TY22"/>
                <a:gd fmla="*/ 4508 w 38074" name="TX23"/>
                <a:gd fmla="*/ 39726 h 43663" name="TY23"/>
                <a:gd fmla="*/ 8562 w 38074" name="TX24"/>
                <a:gd fmla="*/ 41305 h 43663" name="TY24"/>
                <a:gd fmla="*/ 11404 w 38074" name="TX25"/>
                <a:gd fmla="*/ 42851 h 43663" name="TY25"/>
                <a:gd fmla="*/ 12756 w 38074" name="TX26"/>
                <a:gd fmla="*/ 43575 h 43663" name="TY26"/>
                <a:gd fmla="*/ 12874 w 38074" name="TX27"/>
                <a:gd fmla="*/ 43608 h 43663" name="TY27"/>
                <a:gd fmla="*/ 13318 w 38074" name="TX28"/>
                <a:gd fmla="*/ 43661 h 43663" name="TY28"/>
                <a:gd fmla="*/ 13912 w 38074" name="TX29"/>
                <a:gd fmla="*/ 43553 h 43663" name="TY29"/>
                <a:gd fmla="*/ 14388 w 38074" name="TX30"/>
                <a:gd fmla="*/ 43207 h 43663" name="TY30"/>
                <a:gd fmla="*/ 14712 w 38074" name="TX31"/>
                <a:gd fmla="*/ 42256 h 43663" name="TY31"/>
                <a:gd fmla="*/ 14712 w 38074" name="TX32"/>
                <a:gd fmla="*/ 42083 h 43663" name="TY32"/>
                <a:gd fmla="*/ 14777 w 38074" name="TX33"/>
                <a:gd fmla="*/ 40872 h 43663" name="TY33"/>
                <a:gd fmla="*/ 14842 w 38074" name="TX34"/>
                <a:gd fmla="*/ 39943 h 43663" name="TY34"/>
                <a:gd fmla="*/ 16107 w 38074" name="TX35"/>
                <a:gd fmla="*/ 36440 h 43663" name="TY35"/>
                <a:gd fmla="*/ 18918 w 38074" name="TX36"/>
                <a:gd fmla="*/ 30463 h 43663" name="TY36"/>
                <a:gd fmla="*/ 19123 w 38074" name="TX37"/>
                <a:gd fmla="*/ 30009 h 43663" name="TY37"/>
                <a:gd fmla="*/ 21728 w 38074" name="TX38"/>
                <a:gd fmla="*/ 25274 h 43663" name="TY38"/>
                <a:gd fmla="*/ 25620 w 38074" name="TX39"/>
                <a:gd fmla="*/ 20583 h 43663" name="TY39"/>
                <a:gd fmla="*/ 27609 w 38074" name="TX40"/>
                <a:gd fmla="*/ 15977 h 43663" name="TY40"/>
                <a:gd fmla="*/ 27803 w 38074" name="TX41"/>
                <a:gd fmla="*/ 14842 h 43663" name="TY41"/>
                <a:gd fmla="*/ 28073 w 38074" name="TX42"/>
                <a:gd fmla="*/ 10335 h 43663" name="TY42"/>
                <a:gd fmla="*/ 29500 w 38074" name="TX43"/>
                <a:gd fmla="*/ 8065 h 43663" name="TY43"/>
                <a:gd fmla="*/ 35716 w 38074" name="TX44"/>
                <a:gd fmla="*/ 3038 h 43663" name="TY44"/>
                <a:gd fmla="*/ 38073 w 38074" name="TX45"/>
                <a:gd fmla="*/ 1168 h 43663" name="TY45"/>
                <a:gd fmla="*/ 36927 w 38074" name="TX46"/>
                <a:gd fmla="*/ 433 h 43663" name="TY46"/>
                <a:gd fmla="*/ 36310 w 38074" name="TX47"/>
                <a:gd fmla="*/ 0 h 43663" name="TY4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</a:cxnLst>
              <a:rect l="l" t="t" r="r" b="b"/>
              <a:pathLst>
                <a:path w="38074" h="43663">
                  <a:moveTo>
                    <a:pt x="36310" y="0"/>
                  </a:moveTo>
                  <a:cubicBezTo>
                    <a:pt x="35133" y="1060"/>
                    <a:pt x="33889" y="2086"/>
                    <a:pt x="32570" y="2973"/>
                  </a:cubicBezTo>
                  <a:cubicBezTo>
                    <a:pt x="30657" y="4270"/>
                    <a:pt x="28971" y="5989"/>
                    <a:pt x="27230" y="7546"/>
                  </a:cubicBezTo>
                  <a:cubicBezTo>
                    <a:pt x="27003" y="7751"/>
                    <a:pt x="26766" y="7967"/>
                    <a:pt x="26658" y="8259"/>
                  </a:cubicBezTo>
                  <a:cubicBezTo>
                    <a:pt x="26538" y="8562"/>
                    <a:pt x="26581" y="8897"/>
                    <a:pt x="26625" y="9221"/>
                  </a:cubicBezTo>
                  <a:cubicBezTo>
                    <a:pt x="27122" y="13437"/>
                    <a:pt x="25836" y="17826"/>
                    <a:pt x="23144" y="21101"/>
                  </a:cubicBezTo>
                  <a:cubicBezTo>
                    <a:pt x="21296" y="23360"/>
                    <a:pt x="19350" y="25133"/>
                    <a:pt x="18215" y="27879"/>
                  </a:cubicBezTo>
                  <a:cubicBezTo>
                    <a:pt x="17134" y="30484"/>
                    <a:pt x="16550" y="33262"/>
                    <a:pt x="15696" y="35933"/>
                  </a:cubicBezTo>
                  <a:cubicBezTo>
                    <a:pt x="15480" y="36613"/>
                    <a:pt x="15242" y="37532"/>
                    <a:pt x="14734" y="38051"/>
                  </a:cubicBezTo>
                  <a:cubicBezTo>
                    <a:pt x="14301" y="38505"/>
                    <a:pt x="13696" y="38592"/>
                    <a:pt x="13750" y="39392"/>
                  </a:cubicBezTo>
                  <a:cubicBezTo>
                    <a:pt x="13782" y="39878"/>
                    <a:pt x="14010" y="40321"/>
                    <a:pt x="14096" y="40797"/>
                  </a:cubicBezTo>
                  <a:cubicBezTo>
                    <a:pt x="14193" y="41273"/>
                    <a:pt x="14064" y="41867"/>
                    <a:pt x="13610" y="42051"/>
                  </a:cubicBezTo>
                  <a:cubicBezTo>
                    <a:pt x="13513" y="42094"/>
                    <a:pt x="13393" y="42116"/>
                    <a:pt x="13275" y="42116"/>
                  </a:cubicBezTo>
                  <a:cubicBezTo>
                    <a:pt x="13156" y="42116"/>
                    <a:pt x="13026" y="42094"/>
                    <a:pt x="12896" y="42073"/>
                  </a:cubicBezTo>
                  <a:cubicBezTo>
                    <a:pt x="11113" y="41705"/>
                    <a:pt x="9696" y="40343"/>
                    <a:pt x="7967" y="39770"/>
                  </a:cubicBezTo>
                  <a:cubicBezTo>
                    <a:pt x="6756" y="39359"/>
                    <a:pt x="5448" y="39359"/>
                    <a:pt x="4183" y="39111"/>
                  </a:cubicBezTo>
                  <a:cubicBezTo>
                    <a:pt x="3146" y="38905"/>
                    <a:pt x="2076" y="38484"/>
                    <a:pt x="1384" y="37629"/>
                  </a:cubicBezTo>
                  <a:cubicBezTo>
                    <a:pt x="854" y="36981"/>
                    <a:pt x="930" y="35511"/>
                    <a:pt x="162" y="35165"/>
                  </a:cubicBezTo>
                  <a:cubicBezTo>
                    <a:pt x="11" y="35424"/>
                    <a:pt x="0" y="35695"/>
                    <a:pt x="54" y="35965"/>
                  </a:cubicBezTo>
                  <a:cubicBezTo>
                    <a:pt x="76" y="36019"/>
                    <a:pt x="97" y="36062"/>
                    <a:pt x="130" y="36116"/>
                  </a:cubicBezTo>
                  <a:cubicBezTo>
                    <a:pt x="227" y="36311"/>
                    <a:pt x="357" y="36483"/>
                    <a:pt x="389" y="36700"/>
                  </a:cubicBezTo>
                  <a:cubicBezTo>
                    <a:pt x="411" y="36841"/>
                    <a:pt x="389" y="36981"/>
                    <a:pt x="368" y="37110"/>
                  </a:cubicBezTo>
                  <a:cubicBezTo>
                    <a:pt x="378" y="37197"/>
                    <a:pt x="389" y="37283"/>
                    <a:pt x="389" y="37360"/>
                  </a:cubicBezTo>
                  <a:cubicBezTo>
                    <a:pt x="357" y="38927"/>
                    <a:pt x="3416" y="39402"/>
                    <a:pt x="4508" y="39726"/>
                  </a:cubicBezTo>
                  <a:cubicBezTo>
                    <a:pt x="5902" y="40137"/>
                    <a:pt x="7253" y="40667"/>
                    <a:pt x="8562" y="41305"/>
                  </a:cubicBezTo>
                  <a:cubicBezTo>
                    <a:pt x="9535" y="41748"/>
                    <a:pt x="10486" y="42256"/>
                    <a:pt x="11404" y="42851"/>
                  </a:cubicBezTo>
                  <a:cubicBezTo>
                    <a:pt x="11837" y="43132"/>
                    <a:pt x="12269" y="43435"/>
                    <a:pt x="12756" y="43575"/>
                  </a:cubicBezTo>
                  <a:cubicBezTo>
                    <a:pt x="12788" y="43586"/>
                    <a:pt x="12831" y="43596"/>
                    <a:pt x="12874" y="43608"/>
                  </a:cubicBezTo>
                  <a:cubicBezTo>
                    <a:pt x="13015" y="43640"/>
                    <a:pt x="13167" y="43661"/>
                    <a:pt x="13318" y="43661"/>
                  </a:cubicBezTo>
                  <a:cubicBezTo>
                    <a:pt x="13523" y="43661"/>
                    <a:pt x="13729" y="43629"/>
                    <a:pt x="13912" y="43553"/>
                  </a:cubicBezTo>
                  <a:cubicBezTo>
                    <a:pt x="14096" y="43478"/>
                    <a:pt x="14258" y="43359"/>
                    <a:pt x="14388" y="43207"/>
                  </a:cubicBezTo>
                  <a:cubicBezTo>
                    <a:pt x="14572" y="42969"/>
                    <a:pt x="14669" y="42635"/>
                    <a:pt x="14712" y="42256"/>
                  </a:cubicBezTo>
                  <a:lnTo>
                    <a:pt x="14712" y="42083"/>
                  </a:lnTo>
                  <a:cubicBezTo>
                    <a:pt x="14712" y="41672"/>
                    <a:pt x="14734" y="41273"/>
                    <a:pt x="14777" y="40872"/>
                  </a:cubicBezTo>
                  <a:cubicBezTo>
                    <a:pt x="14777" y="40526"/>
                    <a:pt x="14788" y="40202"/>
                    <a:pt x="14842" y="39943"/>
                  </a:cubicBezTo>
                  <a:cubicBezTo>
                    <a:pt x="15080" y="38710"/>
                    <a:pt x="15577" y="37564"/>
                    <a:pt x="16107" y="36440"/>
                  </a:cubicBezTo>
                  <a:cubicBezTo>
                    <a:pt x="17037" y="34441"/>
                    <a:pt x="17977" y="32452"/>
                    <a:pt x="18918" y="30463"/>
                  </a:cubicBezTo>
                  <a:cubicBezTo>
                    <a:pt x="18982" y="30311"/>
                    <a:pt x="19058" y="30160"/>
                    <a:pt x="19123" y="30009"/>
                  </a:cubicBezTo>
                  <a:cubicBezTo>
                    <a:pt x="19891" y="28376"/>
                    <a:pt x="20669" y="26733"/>
                    <a:pt x="21728" y="25274"/>
                  </a:cubicBezTo>
                  <a:cubicBezTo>
                    <a:pt x="22928" y="23631"/>
                    <a:pt x="24463" y="22258"/>
                    <a:pt x="25620" y="20583"/>
                  </a:cubicBezTo>
                  <a:cubicBezTo>
                    <a:pt x="26581" y="19199"/>
                    <a:pt x="27252" y="17621"/>
                    <a:pt x="27609" y="15977"/>
                  </a:cubicBezTo>
                  <a:cubicBezTo>
                    <a:pt x="27695" y="15599"/>
                    <a:pt x="27760" y="15221"/>
                    <a:pt x="27803" y="14842"/>
                  </a:cubicBezTo>
                  <a:cubicBezTo>
                    <a:pt x="28008" y="13232"/>
                    <a:pt x="27425" y="11848"/>
                    <a:pt x="28073" y="10335"/>
                  </a:cubicBezTo>
                  <a:cubicBezTo>
                    <a:pt x="28419" y="9513"/>
                    <a:pt x="28916" y="8756"/>
                    <a:pt x="29500" y="8065"/>
                  </a:cubicBezTo>
                  <a:cubicBezTo>
                    <a:pt x="31219" y="6054"/>
                    <a:pt x="33706" y="4519"/>
                    <a:pt x="35716" y="3038"/>
                  </a:cubicBezTo>
                  <a:cubicBezTo>
                    <a:pt x="36516" y="2432"/>
                    <a:pt x="37305" y="1816"/>
                    <a:pt x="38073" y="1168"/>
                  </a:cubicBezTo>
                  <a:cubicBezTo>
                    <a:pt x="37759" y="1005"/>
                    <a:pt x="37370" y="757"/>
                    <a:pt x="36927" y="433"/>
                  </a:cubicBezTo>
                  <a:cubicBezTo>
                    <a:pt x="36721" y="292"/>
                    <a:pt x="36516" y="152"/>
                    <a:pt x="36310" y="0"/>
                  </a:cubicBezTo>
                  <a:close/>
                </a:path>
              </a:pathLst>
            </a:custGeom>
            <a:solidFill>
              <a:srgbClr val="FF745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62" name="Rect 0"/>
            <p:cNvSpPr>
              <a:spLocks/>
            </p:cNvSpPr>
            <p:nvPr/>
          </p:nvSpPr>
          <p:spPr>
            <a:xfrm rot="0">
              <a:off x="7380605" y="3136900"/>
              <a:ext cx="682625" cy="641985"/>
            </a:xfrm>
            <a:custGeom>
              <a:gdLst>
                <a:gd fmla="*/ 23189 w 35308" name="TX0"/>
                <a:gd fmla="*/ 1 h 33215" name="TY0"/>
                <a:gd fmla="*/ 21059 w 35308" name="TX1"/>
                <a:gd fmla="*/ 1404 h 33215" name="TY1"/>
                <a:gd fmla="*/ 14486 w 35308" name="TX2"/>
                <a:gd fmla="*/ 6453 h 33215" name="TY2"/>
                <a:gd fmla="*/ 14475 w 35308" name="TX3"/>
                <a:gd fmla="*/ 11544 h 33215" name="TY3"/>
                <a:gd fmla="*/ 9330 w 35308" name="TX4"/>
                <a:gd fmla="*/ 14679 h 33215" name="TY4"/>
                <a:gd fmla="*/ 714 w 35308" name="TX5"/>
                <a:gd fmla="*/ 23046 h 33215" name="TY5"/>
                <a:gd fmla="*/ 33 w 35308" name="TX6"/>
                <a:gd fmla="*/ 24614 h 33215" name="TY6"/>
                <a:gd fmla="*/ 1060 w 35308" name="TX7"/>
                <a:gd fmla="*/ 26235 h 33215" name="TY7"/>
                <a:gd fmla="*/ 9757 w 35308" name="TX8"/>
                <a:gd fmla="*/ 33213 h 33215" name="TY8"/>
                <a:gd fmla="*/ 9924 w 35308" name="TX9"/>
                <a:gd fmla="*/ 33164 h 33215" name="TY9"/>
                <a:gd fmla="*/ 23750 w 35308" name="TX10"/>
                <a:gd fmla="*/ 25078 h 33215" name="TY10"/>
                <a:gd fmla="*/ 33868 w 35308" name="TX11"/>
                <a:gd fmla="*/ 15933 h 33215" name="TY11"/>
                <a:gd fmla="*/ 34127 w 35308" name="TX12"/>
                <a:gd fmla="*/ 15263 h 33215" name="TY12"/>
                <a:gd fmla="*/ 32744 w 35308" name="TX13"/>
                <a:gd fmla="*/ 5599 h 33215" name="TY13"/>
                <a:gd fmla="*/ 27814 w 35308" name="TX14"/>
                <a:gd fmla="*/ 2216 h 33215" name="TY14"/>
                <a:gd fmla="*/ 23523 w 35308" name="TX15"/>
                <a:gd fmla="*/ 21 h 33215" name="TY15"/>
                <a:gd fmla="*/ 23189 w 35308" name="TX16"/>
                <a:gd fmla="*/ 1 h 33215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35308" h="33215">
                  <a:moveTo>
                    <a:pt x="23189" y="1"/>
                  </a:moveTo>
                  <a:cubicBezTo>
                    <a:pt x="22210" y="1"/>
                    <a:pt x="21900" y="583"/>
                    <a:pt x="21059" y="1404"/>
                  </a:cubicBezTo>
                  <a:cubicBezTo>
                    <a:pt x="19091" y="3350"/>
                    <a:pt x="16940" y="5156"/>
                    <a:pt x="14486" y="6453"/>
                  </a:cubicBezTo>
                  <a:cubicBezTo>
                    <a:pt x="15308" y="8258"/>
                    <a:pt x="16053" y="10312"/>
                    <a:pt x="14475" y="11544"/>
                  </a:cubicBezTo>
                  <a:cubicBezTo>
                    <a:pt x="12940" y="12744"/>
                    <a:pt x="10941" y="13523"/>
                    <a:pt x="9330" y="14679"/>
                  </a:cubicBezTo>
                  <a:cubicBezTo>
                    <a:pt x="6065" y="17025"/>
                    <a:pt x="3146" y="19846"/>
                    <a:pt x="714" y="23046"/>
                  </a:cubicBezTo>
                  <a:cubicBezTo>
                    <a:pt x="357" y="23511"/>
                    <a:pt x="1" y="24030"/>
                    <a:pt x="33" y="24614"/>
                  </a:cubicBezTo>
                  <a:cubicBezTo>
                    <a:pt x="66" y="25273"/>
                    <a:pt x="573" y="25792"/>
                    <a:pt x="1060" y="26235"/>
                  </a:cubicBezTo>
                  <a:cubicBezTo>
                    <a:pt x="2150" y="27222"/>
                    <a:pt x="8410" y="33213"/>
                    <a:pt x="9757" y="33213"/>
                  </a:cubicBezTo>
                  <a:cubicBezTo>
                    <a:pt x="9826" y="33213"/>
                    <a:pt x="9883" y="33197"/>
                    <a:pt x="9924" y="33164"/>
                  </a:cubicBezTo>
                  <a:cubicBezTo>
                    <a:pt x="14129" y="29813"/>
                    <a:pt x="18777" y="27078"/>
                    <a:pt x="23750" y="25078"/>
                  </a:cubicBezTo>
                  <a:cubicBezTo>
                    <a:pt x="27987" y="23381"/>
                    <a:pt x="32020" y="20257"/>
                    <a:pt x="33868" y="15933"/>
                  </a:cubicBezTo>
                  <a:cubicBezTo>
                    <a:pt x="33955" y="15717"/>
                    <a:pt x="34052" y="15490"/>
                    <a:pt x="34127" y="15263"/>
                  </a:cubicBezTo>
                  <a:cubicBezTo>
                    <a:pt x="35306" y="12063"/>
                    <a:pt x="34982" y="8183"/>
                    <a:pt x="32744" y="5599"/>
                  </a:cubicBezTo>
                  <a:cubicBezTo>
                    <a:pt x="31436" y="4085"/>
                    <a:pt x="29599" y="3134"/>
                    <a:pt x="27814" y="2216"/>
                  </a:cubicBezTo>
                  <a:cubicBezTo>
                    <a:pt x="26647" y="1621"/>
                    <a:pt x="24809" y="150"/>
                    <a:pt x="23523" y="21"/>
                  </a:cubicBezTo>
                  <a:cubicBezTo>
                    <a:pt x="23404" y="7"/>
                    <a:pt x="23293" y="1"/>
                    <a:pt x="231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63" name="Rect 0"/>
            <p:cNvSpPr>
              <a:spLocks/>
            </p:cNvSpPr>
            <p:nvPr/>
          </p:nvSpPr>
          <p:spPr>
            <a:xfrm rot="0">
              <a:off x="7871460" y="3151505"/>
              <a:ext cx="15240" cy="10160"/>
            </a:xfrm>
            <a:custGeom>
              <a:gdLst>
                <a:gd fmla="*/ 22 w 758" name="TX0"/>
                <a:gd fmla="*/ 1 h 489" name="TY0"/>
                <a:gd fmla="*/ 0 w 758" name="TX1"/>
                <a:gd fmla="*/ 22 h 489" name="TY1"/>
                <a:gd fmla="*/ 757 w 758" name="TX2"/>
                <a:gd fmla="*/ 488 h 489" name="TY2"/>
                <a:gd fmla="*/ 22 w 758" name="TX3"/>
                <a:gd fmla="*/ 1 h 489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758" h="489">
                  <a:moveTo>
                    <a:pt x="22" y="1"/>
                  </a:moveTo>
                  <a:cubicBezTo>
                    <a:pt x="12" y="12"/>
                    <a:pt x="12" y="22"/>
                    <a:pt x="0" y="22"/>
                  </a:cubicBezTo>
                  <a:cubicBezTo>
                    <a:pt x="260" y="174"/>
                    <a:pt x="509" y="325"/>
                    <a:pt x="757" y="488"/>
                  </a:cubicBezTo>
                  <a:cubicBezTo>
                    <a:pt x="519" y="315"/>
                    <a:pt x="271" y="152"/>
                    <a:pt x="22" y="1"/>
                  </a:cubicBezTo>
                  <a:close/>
                </a:path>
              </a:pathLst>
            </a:custGeom>
            <a:solidFill>
              <a:srgbClr val="C2D3C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64" name="Rect 0"/>
            <p:cNvSpPr>
              <a:spLocks/>
            </p:cNvSpPr>
            <p:nvPr/>
          </p:nvSpPr>
          <p:spPr>
            <a:xfrm rot="0">
              <a:off x="7508875" y="3740150"/>
              <a:ext cx="15240" cy="12700"/>
            </a:xfrm>
            <a:custGeom>
              <a:gdLst>
                <a:gd fmla="*/ 1 w 769" name="TX0"/>
                <a:gd fmla="*/ 0 h 629" name="TY0"/>
                <a:gd fmla="*/ 174 w 769" name="TX1"/>
                <a:gd fmla="*/ 184 h 629" name="TY1"/>
                <a:gd fmla="*/ 746 w 769" name="TX2"/>
                <a:gd fmla="*/ 627 h 629" name="TY2"/>
                <a:gd fmla="*/ 768 w 769" name="TX3"/>
                <a:gd fmla="*/ 616 h 629" name="TY3"/>
                <a:gd fmla="*/ 1 w 769" name="TX4"/>
                <a:gd fmla="*/ 0 h 629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769" h="629">
                  <a:moveTo>
                    <a:pt x="1" y="0"/>
                  </a:moveTo>
                  <a:cubicBezTo>
                    <a:pt x="33" y="76"/>
                    <a:pt x="109" y="130"/>
                    <a:pt x="174" y="184"/>
                  </a:cubicBezTo>
                  <a:cubicBezTo>
                    <a:pt x="368" y="335"/>
                    <a:pt x="552" y="476"/>
                    <a:pt x="746" y="627"/>
                  </a:cubicBezTo>
                  <a:cubicBezTo>
                    <a:pt x="758" y="616"/>
                    <a:pt x="758" y="616"/>
                    <a:pt x="768" y="616"/>
                  </a:cubicBezTo>
                  <a:cubicBezTo>
                    <a:pt x="520" y="422"/>
                    <a:pt x="260" y="217"/>
                    <a:pt x="1" y="0"/>
                  </a:cubicBezTo>
                  <a:close/>
                </a:path>
              </a:pathLst>
            </a:custGeom>
            <a:solidFill>
              <a:srgbClr val="C2745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65" name="Rect 0"/>
            <p:cNvSpPr>
              <a:spLocks/>
            </p:cNvSpPr>
            <p:nvPr/>
          </p:nvSpPr>
          <p:spPr>
            <a:xfrm rot="0">
              <a:off x="7523480" y="3752215"/>
              <a:ext cx="12700" cy="9525"/>
            </a:xfrm>
            <a:custGeom>
              <a:gdLst>
                <a:gd fmla="*/ 22 w 618" name="TX0"/>
                <a:gd fmla="*/ 0 h 445" name="TY0"/>
                <a:gd fmla="*/ 0 w 618" name="TX1"/>
                <a:gd fmla="*/ 11 h 445" name="TY1"/>
                <a:gd fmla="*/ 617 w 618" name="TX2"/>
                <a:gd fmla="*/ 444 h 445" name="TY2"/>
                <a:gd fmla="*/ 22 w 618" name="TX3"/>
                <a:gd fmla="*/ 0 h 445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618" h="445">
                  <a:moveTo>
                    <a:pt x="22" y="0"/>
                  </a:moveTo>
                  <a:cubicBezTo>
                    <a:pt x="12" y="0"/>
                    <a:pt x="12" y="0"/>
                    <a:pt x="0" y="11"/>
                  </a:cubicBezTo>
                  <a:cubicBezTo>
                    <a:pt x="206" y="163"/>
                    <a:pt x="411" y="303"/>
                    <a:pt x="617" y="444"/>
                  </a:cubicBezTo>
                  <a:cubicBezTo>
                    <a:pt x="422" y="303"/>
                    <a:pt x="228" y="151"/>
                    <a:pt x="22" y="0"/>
                  </a:cubicBezTo>
                  <a:close/>
                </a:path>
              </a:pathLst>
            </a:custGeom>
            <a:solidFill>
              <a:srgbClr val="C2604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66" name="Rect 0"/>
            <p:cNvSpPr>
              <a:spLocks/>
            </p:cNvSpPr>
            <p:nvPr/>
          </p:nvSpPr>
          <p:spPr>
            <a:xfrm rot="0">
              <a:off x="7572375" y="3769995"/>
              <a:ext cx="9525" cy="7620"/>
            </a:xfrm>
            <a:custGeom>
              <a:gdLst>
                <a:gd fmla="*/ 454 w 456" name="TX0"/>
                <a:gd fmla="*/ 0 h 369" name="TY0"/>
                <a:gd fmla="*/ 454 w 456" name="TX1"/>
                <a:gd fmla="*/ 0 h 369" name="TY1"/>
                <a:gd fmla="*/ 0 w 456" name="TX2"/>
                <a:gd fmla="*/ 368 h 369" name="TY2"/>
                <a:gd fmla="*/ 281 w 456" name="TX3"/>
                <a:gd fmla="*/ 162 h 369" name="TY3"/>
                <a:gd fmla="*/ 454 w 456" name="TX4"/>
                <a:gd fmla="*/ 0 h 369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456" h="369">
                  <a:moveTo>
                    <a:pt x="454" y="0"/>
                  </a:moveTo>
                  <a:lnTo>
                    <a:pt x="454" y="0"/>
                  </a:lnTo>
                  <a:cubicBezTo>
                    <a:pt x="303" y="119"/>
                    <a:pt x="151" y="248"/>
                    <a:pt x="0" y="368"/>
                  </a:cubicBezTo>
                  <a:cubicBezTo>
                    <a:pt x="108" y="324"/>
                    <a:pt x="195" y="238"/>
                    <a:pt x="281" y="162"/>
                  </a:cubicBezTo>
                  <a:cubicBezTo>
                    <a:pt x="346" y="108"/>
                    <a:pt x="400" y="54"/>
                    <a:pt x="454" y="0"/>
                  </a:cubicBezTo>
                  <a:close/>
                </a:path>
              </a:pathLst>
            </a:custGeom>
            <a:solidFill>
              <a:srgbClr val="53807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67" name="Rect 0"/>
            <p:cNvSpPr>
              <a:spLocks/>
            </p:cNvSpPr>
            <p:nvPr/>
          </p:nvSpPr>
          <p:spPr>
            <a:xfrm rot="0">
              <a:off x="7506970" y="3152140"/>
              <a:ext cx="554355" cy="626745"/>
            </a:xfrm>
            <a:custGeom>
              <a:gdLst>
                <a:gd fmla="*/ 18885 w 28659" name="TX0"/>
                <a:gd fmla="*/ 0 h 32410" name="TY0"/>
                <a:gd fmla="*/ 16151 w 28659" name="TX1"/>
                <a:gd fmla="*/ 2822 h 32410" name="TY1"/>
                <a:gd fmla="*/ 17859 w 28659" name="TX2"/>
                <a:gd fmla="*/ 4400 h 32410" name="TY2"/>
                <a:gd fmla="*/ 20648 w 28659" name="TX3"/>
                <a:gd fmla="*/ 12713 h 32410" name="TY3"/>
                <a:gd fmla="*/ 18907 w 28659" name="TX4"/>
                <a:gd fmla="*/ 15891 h 32410" name="TY4"/>
                <a:gd fmla="*/ 7081 w 28659" name="TX5"/>
                <a:gd fmla="*/ 25869 h 32410" name="TY5"/>
                <a:gd fmla="*/ 3352 w 28659" name="TX6"/>
                <a:gd fmla="*/ 28226 h 32410" name="TY6"/>
                <a:gd fmla="*/ 109 w 28659" name="TX7"/>
                <a:gd fmla="*/ 30452 h 32410" name="TY7"/>
                <a:gd fmla="*/ 876 w 28659" name="TX8"/>
                <a:gd fmla="*/ 31068 h 32410" name="TY8"/>
                <a:gd fmla="*/ 1471 w 28659" name="TX9"/>
                <a:gd fmla="*/ 31512 h 32410" name="TY9"/>
                <a:gd fmla="*/ 2811 w 28659" name="TX10"/>
                <a:gd fmla="*/ 32290 h 32410" name="TY10"/>
                <a:gd fmla="*/ 3211 w 28659" name="TX11"/>
                <a:gd fmla="*/ 32409 h 32410" name="TY11"/>
                <a:gd fmla="*/ 3319 w 28659" name="TX12"/>
                <a:gd fmla="*/ 32398 h 32410" name="TY12"/>
                <a:gd fmla="*/ 3395 w 28659" name="TX13"/>
                <a:gd fmla="*/ 32377 h 32410" name="TY13"/>
                <a:gd fmla="*/ 3849 w 28659" name="TX14"/>
                <a:gd fmla="*/ 32009 h 32410" name="TY14"/>
                <a:gd fmla="*/ 8335 w 28659" name="TX15"/>
                <a:gd fmla="*/ 28788 h 32410" name="TY15"/>
                <a:gd fmla="*/ 17091 w 28659" name="TX16"/>
                <a:gd fmla="*/ 24301 h 32410" name="TY16"/>
                <a:gd fmla="*/ 27209 w 28659" name="TX17"/>
                <a:gd fmla="*/ 15156 h 32410" name="TY17"/>
                <a:gd fmla="*/ 27480 w 28659" name="TX18"/>
                <a:gd fmla="*/ 14486 h 32410" name="TY18"/>
                <a:gd fmla="*/ 26096 w 28659" name="TX19"/>
                <a:gd fmla="*/ 4822 h 32410" name="TY19"/>
                <a:gd fmla="*/ 21155 w 28659" name="TX20"/>
                <a:gd fmla="*/ 1439 h 32410" name="TY20"/>
                <a:gd fmla="*/ 19642 w 28659" name="TX21"/>
                <a:gd fmla="*/ 466 h 32410" name="TY21"/>
                <a:gd fmla="*/ 18885 w 28659" name="TX22"/>
                <a:gd fmla="*/ 0 h 32410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28659" h="32410">
                  <a:moveTo>
                    <a:pt x="18885" y="0"/>
                  </a:moveTo>
                  <a:cubicBezTo>
                    <a:pt x="18042" y="1038"/>
                    <a:pt x="17134" y="1979"/>
                    <a:pt x="16151" y="2822"/>
                  </a:cubicBezTo>
                  <a:cubicBezTo>
                    <a:pt x="16583" y="3438"/>
                    <a:pt x="17275" y="3914"/>
                    <a:pt x="17859" y="4400"/>
                  </a:cubicBezTo>
                  <a:cubicBezTo>
                    <a:pt x="20247" y="6378"/>
                    <a:pt x="21545" y="9751"/>
                    <a:pt x="20648" y="12713"/>
                  </a:cubicBezTo>
                  <a:cubicBezTo>
                    <a:pt x="20291" y="13870"/>
                    <a:pt x="19632" y="14918"/>
                    <a:pt x="18907" y="15891"/>
                  </a:cubicBezTo>
                  <a:cubicBezTo>
                    <a:pt x="15794" y="20085"/>
                    <a:pt x="11438" y="23090"/>
                    <a:pt x="7081" y="25869"/>
                  </a:cubicBezTo>
                  <a:cubicBezTo>
                    <a:pt x="5838" y="26658"/>
                    <a:pt x="4595" y="27436"/>
                    <a:pt x="3352" y="28226"/>
                  </a:cubicBezTo>
                  <a:cubicBezTo>
                    <a:pt x="2963" y="28485"/>
                    <a:pt x="1" y="30225"/>
                    <a:pt x="109" y="30452"/>
                  </a:cubicBezTo>
                  <a:cubicBezTo>
                    <a:pt x="368" y="30669"/>
                    <a:pt x="628" y="30874"/>
                    <a:pt x="876" y="31068"/>
                  </a:cubicBezTo>
                  <a:cubicBezTo>
                    <a:pt x="1082" y="31219"/>
                    <a:pt x="1276" y="31371"/>
                    <a:pt x="1471" y="31512"/>
                  </a:cubicBezTo>
                  <a:cubicBezTo>
                    <a:pt x="1903" y="31803"/>
                    <a:pt x="2346" y="32074"/>
                    <a:pt x="2811" y="32290"/>
                  </a:cubicBezTo>
                  <a:cubicBezTo>
                    <a:pt x="2941" y="32355"/>
                    <a:pt x="3081" y="32409"/>
                    <a:pt x="3211" y="32409"/>
                  </a:cubicBezTo>
                  <a:cubicBezTo>
                    <a:pt x="3254" y="32409"/>
                    <a:pt x="3287" y="32409"/>
                    <a:pt x="3319" y="32398"/>
                  </a:cubicBezTo>
                  <a:cubicBezTo>
                    <a:pt x="3341" y="32398"/>
                    <a:pt x="3373" y="32387"/>
                    <a:pt x="3395" y="32377"/>
                  </a:cubicBezTo>
                  <a:cubicBezTo>
                    <a:pt x="3546" y="32257"/>
                    <a:pt x="3698" y="32128"/>
                    <a:pt x="3849" y="32009"/>
                  </a:cubicBezTo>
                  <a:cubicBezTo>
                    <a:pt x="5222" y="30787"/>
                    <a:pt x="6789" y="29771"/>
                    <a:pt x="8335" y="28788"/>
                  </a:cubicBezTo>
                  <a:cubicBezTo>
                    <a:pt x="11113" y="27025"/>
                    <a:pt x="14042" y="25523"/>
                    <a:pt x="17091" y="24301"/>
                  </a:cubicBezTo>
                  <a:cubicBezTo>
                    <a:pt x="21328" y="22604"/>
                    <a:pt x="25361" y="19480"/>
                    <a:pt x="27209" y="15156"/>
                  </a:cubicBezTo>
                  <a:cubicBezTo>
                    <a:pt x="27307" y="14940"/>
                    <a:pt x="27393" y="14713"/>
                    <a:pt x="27480" y="14486"/>
                  </a:cubicBezTo>
                  <a:cubicBezTo>
                    <a:pt x="28657" y="11286"/>
                    <a:pt x="28333" y="7406"/>
                    <a:pt x="26096" y="4822"/>
                  </a:cubicBezTo>
                  <a:cubicBezTo>
                    <a:pt x="24777" y="3308"/>
                    <a:pt x="22939" y="2357"/>
                    <a:pt x="21155" y="1439"/>
                  </a:cubicBezTo>
                  <a:cubicBezTo>
                    <a:pt x="20658" y="1179"/>
                    <a:pt x="20150" y="812"/>
                    <a:pt x="19642" y="466"/>
                  </a:cubicBezTo>
                  <a:cubicBezTo>
                    <a:pt x="19394" y="303"/>
                    <a:pt x="19145" y="152"/>
                    <a:pt x="18885" y="0"/>
                  </a:cubicBezTo>
                  <a:close/>
                </a:path>
              </a:pathLst>
            </a:custGeom>
            <a:solidFill>
              <a:schemeClr val="dk1">
                <a:alpha val="863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68" name="Rect 0"/>
            <p:cNvSpPr>
              <a:spLocks/>
            </p:cNvSpPr>
            <p:nvPr/>
          </p:nvSpPr>
          <p:spPr>
            <a:xfrm rot="0">
              <a:off x="6610985" y="2508885"/>
              <a:ext cx="125730" cy="99695"/>
            </a:xfrm>
            <a:custGeom>
              <a:gdLst>
                <a:gd fmla="*/ 3724 w 6477" name="TX0"/>
                <a:gd fmla="*/ 0 h 5118" name="TY0"/>
                <a:gd fmla="*/ 443 w 6477" name="TX1"/>
                <a:gd fmla="*/ 1164 h 5118" name="TY1"/>
                <a:gd fmla="*/ 162 w 6477" name="TX2"/>
                <a:gd fmla="*/ 1845 h 5118" name="TY2"/>
                <a:gd fmla="*/ 405 w 6477" name="TX3"/>
                <a:gd fmla="*/ 1963 h 5118" name="TY3"/>
                <a:gd fmla="*/ 984 w 6477" name="TX4"/>
                <a:gd fmla="*/ 1715 h 5118" name="TY4"/>
                <a:gd fmla="*/ 3314 w 6477" name="TX5"/>
                <a:gd fmla="*/ 1111 h 5118" name="TY5"/>
                <a:gd fmla="*/ 4454 w 6477" name="TX6"/>
                <a:gd fmla="*/ 1186 h 5118" name="TY6"/>
                <a:gd fmla="*/ 5319 w 6477" name="TX7"/>
                <a:gd fmla="*/ 1455 h 5118" name="TY7"/>
                <a:gd fmla="*/ 5535 w 6477" name="TX8"/>
                <a:gd fmla="*/ 2255 h 5118" name="TY8"/>
                <a:gd fmla="*/ 4204 w 6477" name="TX9"/>
                <a:gd fmla="*/ 2095 h 5118" name="TY9"/>
                <a:gd fmla="*/ 692 w 6477" name="TX10"/>
                <a:gd fmla="*/ 3283 h 5118" name="TY10"/>
                <a:gd fmla="*/ 552 w 6477" name="TX11"/>
                <a:gd fmla="*/ 3456 h 5118" name="TY11"/>
                <a:gd fmla="*/ 801 w 6477" name="TX12"/>
                <a:gd fmla="*/ 3802 h 5118" name="TY12"/>
                <a:gd fmla="*/ 889 w 6477" name="TX13"/>
                <a:gd fmla="*/ 3810 h 5118" name="TY13"/>
                <a:gd fmla="*/ 1276 w 6477" name="TX14"/>
                <a:gd fmla="*/ 3704 h 5118" name="TY14"/>
                <a:gd fmla="*/ 4397 w 6477" name="TX15"/>
                <a:gd fmla="*/ 2958 h 5118" name="TY15"/>
                <a:gd fmla="*/ 5341 w 6477" name="TX16"/>
                <a:gd fmla="*/ 3055 h 5118" name="TY16"/>
                <a:gd fmla="*/ 2703 w 6477" name="TX17"/>
                <a:gd fmla="*/ 4244 h 5118" name="TY17"/>
                <a:gd fmla="*/ 2206 w 6477" name="TX18"/>
                <a:gd fmla="*/ 4904 h 5118" name="TY18"/>
                <a:gd fmla="*/ 2567 w 6477" name="TX19"/>
                <a:gd fmla="*/ 5117 h 5118" name="TY19"/>
                <a:gd fmla="*/ 2649 w 6477" name="TX20"/>
                <a:gd fmla="*/ 5109 h 5118" name="TY20"/>
                <a:gd fmla="*/ 3136 w 6477" name="TX21"/>
                <a:gd fmla="*/ 4904 h 5118" name="TY21"/>
                <a:gd fmla="*/ 5248 w 6477" name="TX22"/>
                <a:gd fmla="*/ 4370 h 5118" name="TY22"/>
                <a:gd fmla="*/ 6076 w 6477" name="TX23"/>
                <a:gd fmla="*/ 4450 h 5118" name="TY23"/>
                <a:gd fmla="*/ 6193 w 6477" name="TX24"/>
                <a:gd fmla="*/ 4467 h 5118" name="TY24"/>
                <a:gd fmla="*/ 6314 w 6477" name="TX25"/>
                <a:gd fmla="*/ 4417 h 5118" name="TY25"/>
                <a:gd fmla="*/ 6357 w 6477" name="TX26"/>
                <a:gd fmla="*/ 4299 h 5118" name="TY26"/>
                <a:gd fmla="*/ 6184 w 6477" name="TX27"/>
                <a:gd fmla="*/ 1693 h 5118" name="TY27"/>
                <a:gd fmla="*/ 3724 w 6477" name="TX28"/>
                <a:gd fmla="*/ 0 h 5118" name="TY2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</a:cxnLst>
              <a:rect l="l" t="t" r="r" b="b"/>
              <a:pathLst>
                <a:path w="6477" h="5118">
                  <a:moveTo>
                    <a:pt x="3724" y="0"/>
                  </a:moveTo>
                  <a:cubicBezTo>
                    <a:pt x="2592" y="0"/>
                    <a:pt x="1335" y="518"/>
                    <a:pt x="443" y="1164"/>
                  </a:cubicBezTo>
                  <a:cubicBezTo>
                    <a:pt x="227" y="1326"/>
                    <a:pt x="1" y="1628"/>
                    <a:pt x="162" y="1845"/>
                  </a:cubicBezTo>
                  <a:cubicBezTo>
                    <a:pt x="225" y="1929"/>
                    <a:pt x="310" y="1963"/>
                    <a:pt x="405" y="1963"/>
                  </a:cubicBezTo>
                  <a:cubicBezTo>
                    <a:pt x="590" y="1963"/>
                    <a:pt x="813" y="1836"/>
                    <a:pt x="984" y="1715"/>
                  </a:cubicBezTo>
                  <a:cubicBezTo>
                    <a:pt x="1659" y="1255"/>
                    <a:pt x="2480" y="1111"/>
                    <a:pt x="3314" y="1111"/>
                  </a:cubicBezTo>
                  <a:cubicBezTo>
                    <a:pt x="3696" y="1111"/>
                    <a:pt x="4080" y="1141"/>
                    <a:pt x="4454" y="1186"/>
                  </a:cubicBezTo>
                  <a:cubicBezTo>
                    <a:pt x="4757" y="1218"/>
                    <a:pt x="5081" y="1272"/>
                    <a:pt x="5319" y="1455"/>
                  </a:cubicBezTo>
                  <a:cubicBezTo>
                    <a:pt x="5567" y="1640"/>
                    <a:pt x="5697" y="2007"/>
                    <a:pt x="5535" y="2255"/>
                  </a:cubicBezTo>
                  <a:cubicBezTo>
                    <a:pt x="5101" y="2147"/>
                    <a:pt x="4652" y="2095"/>
                    <a:pt x="4204" y="2095"/>
                  </a:cubicBezTo>
                  <a:cubicBezTo>
                    <a:pt x="2945" y="2095"/>
                    <a:pt x="1681" y="2509"/>
                    <a:pt x="692" y="3283"/>
                  </a:cubicBezTo>
                  <a:cubicBezTo>
                    <a:pt x="638" y="3326"/>
                    <a:pt x="573" y="3380"/>
                    <a:pt x="552" y="3456"/>
                  </a:cubicBezTo>
                  <a:cubicBezTo>
                    <a:pt x="498" y="3607"/>
                    <a:pt x="638" y="3769"/>
                    <a:pt x="801" y="3802"/>
                  </a:cubicBezTo>
                  <a:cubicBezTo>
                    <a:pt x="830" y="3807"/>
                    <a:pt x="859" y="3810"/>
                    <a:pt x="889" y="3810"/>
                  </a:cubicBezTo>
                  <a:cubicBezTo>
                    <a:pt x="1021" y="3810"/>
                    <a:pt x="1152" y="3757"/>
                    <a:pt x="1276" y="3704"/>
                  </a:cubicBezTo>
                  <a:cubicBezTo>
                    <a:pt x="2267" y="3296"/>
                    <a:pt x="3336" y="2958"/>
                    <a:pt x="4397" y="2958"/>
                  </a:cubicBezTo>
                  <a:cubicBezTo>
                    <a:pt x="4713" y="2958"/>
                    <a:pt x="5028" y="2988"/>
                    <a:pt x="5341" y="3055"/>
                  </a:cubicBezTo>
                  <a:cubicBezTo>
                    <a:pt x="4465" y="3456"/>
                    <a:pt x="3578" y="3845"/>
                    <a:pt x="2703" y="4244"/>
                  </a:cubicBezTo>
                  <a:cubicBezTo>
                    <a:pt x="2422" y="4364"/>
                    <a:pt x="2076" y="4623"/>
                    <a:pt x="2206" y="4904"/>
                  </a:cubicBezTo>
                  <a:cubicBezTo>
                    <a:pt x="2261" y="5041"/>
                    <a:pt x="2416" y="5117"/>
                    <a:pt x="2567" y="5117"/>
                  </a:cubicBezTo>
                  <a:cubicBezTo>
                    <a:pt x="2595" y="5117"/>
                    <a:pt x="2622" y="5114"/>
                    <a:pt x="2649" y="5109"/>
                  </a:cubicBezTo>
                  <a:cubicBezTo>
                    <a:pt x="2833" y="5088"/>
                    <a:pt x="2984" y="4991"/>
                    <a:pt x="3136" y="4904"/>
                  </a:cubicBezTo>
                  <a:cubicBezTo>
                    <a:pt x="3784" y="4552"/>
                    <a:pt x="4518" y="4370"/>
                    <a:pt x="5248" y="4370"/>
                  </a:cubicBezTo>
                  <a:cubicBezTo>
                    <a:pt x="5526" y="4370"/>
                    <a:pt x="5804" y="4396"/>
                    <a:pt x="6076" y="4450"/>
                  </a:cubicBezTo>
                  <a:cubicBezTo>
                    <a:pt x="6113" y="4459"/>
                    <a:pt x="6154" y="4467"/>
                    <a:pt x="6193" y="4467"/>
                  </a:cubicBezTo>
                  <a:cubicBezTo>
                    <a:pt x="6244" y="4467"/>
                    <a:pt x="6289" y="4454"/>
                    <a:pt x="6314" y="4417"/>
                  </a:cubicBezTo>
                  <a:cubicBezTo>
                    <a:pt x="6346" y="4385"/>
                    <a:pt x="6346" y="4342"/>
                    <a:pt x="6357" y="4299"/>
                  </a:cubicBezTo>
                  <a:cubicBezTo>
                    <a:pt x="6465" y="3423"/>
                    <a:pt x="6475" y="2515"/>
                    <a:pt x="6184" y="1693"/>
                  </a:cubicBezTo>
                  <a:cubicBezTo>
                    <a:pt x="5744" y="457"/>
                    <a:pt x="4789" y="0"/>
                    <a:pt x="3724" y="0"/>
                  </a:cubicBezTo>
                  <a:close/>
                </a:path>
              </a:pathLst>
            </a:custGeom>
            <a:solidFill>
              <a:srgbClr val="89534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69" name="Rect 0"/>
            <p:cNvSpPr>
              <a:spLocks/>
            </p:cNvSpPr>
            <p:nvPr/>
          </p:nvSpPr>
          <p:spPr>
            <a:xfrm rot="0">
              <a:off x="6612255" y="2471420"/>
              <a:ext cx="964565" cy="360045"/>
            </a:xfrm>
            <a:custGeom>
              <a:gdLst>
                <a:gd fmla="*/ 3642 w 49911" name="TX0"/>
                <a:gd fmla="*/ 0 h 18600" name="TY0"/>
                <a:gd fmla="*/ 3114 w 49911" name="TX1"/>
                <a:gd fmla="*/ 44 h 18600" name="TY1"/>
                <a:gd fmla="*/ 595 w 49911" name="TX2"/>
                <a:gd fmla="*/ 844 h 18600" name="TY2"/>
                <a:gd fmla="*/ 65 w 49911" name="TX3"/>
                <a:gd fmla="*/ 1525 h 18600" name="TY3"/>
                <a:gd fmla="*/ 551 w 49911" name="TX4"/>
                <a:gd fmla="*/ 1882 h 18600" name="TY4"/>
                <a:gd fmla="*/ 612 w 49911" name="TX5"/>
                <a:gd fmla="*/ 1884 h 18600" name="TY5"/>
                <a:gd fmla="*/ 1190 w 49911" name="TX6"/>
                <a:gd fmla="*/ 1677 h 18600" name="TY6"/>
                <a:gd fmla="*/ 2011 w 49911" name="TX7"/>
                <a:gd fmla="*/ 1417 h 18600" name="TY7"/>
                <a:gd fmla="*/ 3679 w 49911" name="TX8"/>
                <a:gd fmla="*/ 1113 h 18600" name="TY8"/>
                <a:gd fmla="*/ 3773 w 49911" name="TX9"/>
                <a:gd fmla="*/ 1115 h 18600" name="TY9"/>
                <a:gd fmla="*/ 4822 w 49911" name="TX10"/>
                <a:gd fmla="*/ 1893 h 18600" name="TY10"/>
                <a:gd fmla="*/ 5805 w 49911" name="TX11"/>
                <a:gd fmla="*/ 4314 h 18600" name="TY11"/>
                <a:gd fmla="*/ 5568 w 49911" name="TX12"/>
                <a:gd fmla="*/ 4653 h 18600" name="TY12"/>
                <a:gd fmla="*/ 5081 w 49911" name="TX13"/>
                <a:gd fmla="*/ 4519 h 18600" name="TY13"/>
                <a:gd fmla="*/ 3849 w 49911" name="TX14"/>
                <a:gd fmla="*/ 3925 h 18600" name="TY14"/>
                <a:gd fmla="*/ 2303 w 49911" name="TX15"/>
                <a:gd fmla="*/ 3233 h 18600" name="TY15"/>
                <a:gd fmla="*/ 1622 w 49911" name="TX16"/>
                <a:gd fmla="*/ 3579 h 18600" name="TY16"/>
                <a:gd fmla="*/ 1795 w 49911" name="TX17"/>
                <a:gd fmla="*/ 4130 h 18600" name="TY17"/>
                <a:gd fmla="*/ 2324 w 49911" name="TX18"/>
                <a:gd fmla="*/ 4422 h 18600" name="TY18"/>
                <a:gd fmla="*/ 3460 w 49911" name="TX19"/>
                <a:gd fmla="*/ 4984 h 18600" name="TY19"/>
                <a:gd fmla="*/ 5675 w 49911" name="TX20"/>
                <a:gd fmla="*/ 8800 h 18600" name="TY20"/>
                <a:gd fmla="*/ 7589 w 49911" name="TX21"/>
                <a:gd fmla="*/ 9481 h 18600" name="TY21"/>
                <a:gd fmla="*/ 9459 w 49911" name="TX22"/>
                <a:gd fmla="*/ 10995 h 18600" name="TY22"/>
                <a:gd fmla="*/ 18345 w 49911" name="TX23"/>
                <a:gd fmla="*/ 15557 h 18600" name="TY23"/>
                <a:gd fmla="*/ 38790 w 49911" name="TX24"/>
                <a:gd fmla="*/ 18599 h 18600" name="TY24"/>
                <a:gd fmla="*/ 45802 w 49911" name="TX25"/>
                <a:gd fmla="*/ 17827 h 18600" name="TY25"/>
                <a:gd fmla="*/ 49315 w 49911" name="TX26"/>
                <a:gd fmla="*/ 15708 h 18600" name="TY26"/>
                <a:gd fmla="*/ 48234 w 49911" name="TX27"/>
                <a:gd fmla="*/ 12033 h 18600" name="TY27"/>
                <a:gd fmla="*/ 46901 w 49911" name="TX28"/>
                <a:gd fmla="*/ 11544 h 18600" name="TY28"/>
                <a:gd fmla="*/ 44915 w 49911" name="TX29"/>
                <a:gd fmla="*/ 11935 h 18600" name="TY29"/>
                <a:gd fmla="*/ 31998 w 49911" name="TX30"/>
                <a:gd fmla="*/ 13967 h 18600" name="TY30"/>
                <a:gd fmla="*/ 29934 w 49911" name="TX31"/>
                <a:gd fmla="*/ 14112 h 18600" name="TY31"/>
                <a:gd fmla="*/ 29014 w 49911" name="TX32"/>
                <a:gd fmla="*/ 14065 h 18600" name="TY32"/>
                <a:gd fmla="*/ 26074 w 49911" name="TX33"/>
                <a:gd fmla="*/ 13330 h 18600" name="TY33"/>
                <a:gd fmla="*/ 11675 w 49911" name="TX34"/>
                <a:gd fmla="*/ 10292 h 18600" name="TY34"/>
                <a:gd fmla="*/ 7719 w 49911" name="TX35"/>
                <a:gd fmla="*/ 3633 h 18600" name="TY35"/>
                <a:gd fmla="*/ 7621 w 49911" name="TX36"/>
                <a:gd fmla="*/ 3157 h 18600" name="TY36"/>
                <a:gd fmla="*/ 7330 w 49911" name="TX37"/>
                <a:gd fmla="*/ 2682 h 18600" name="TY37"/>
                <a:gd fmla="*/ 3642 w 49911" name="TX38"/>
                <a:gd fmla="*/ 0 h 18600" name="TY3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</a:cxnLst>
              <a:rect l="l" t="t" r="r" b="b"/>
              <a:pathLst>
                <a:path w="49911" h="18600">
                  <a:moveTo>
                    <a:pt x="3642" y="0"/>
                  </a:moveTo>
                  <a:cubicBezTo>
                    <a:pt x="3473" y="0"/>
                    <a:pt x="3297" y="14"/>
                    <a:pt x="3114" y="44"/>
                  </a:cubicBezTo>
                  <a:cubicBezTo>
                    <a:pt x="2238" y="185"/>
                    <a:pt x="1384" y="455"/>
                    <a:pt x="595" y="844"/>
                  </a:cubicBezTo>
                  <a:cubicBezTo>
                    <a:pt x="314" y="985"/>
                    <a:pt x="1" y="1223"/>
                    <a:pt x="65" y="1525"/>
                  </a:cubicBezTo>
                  <a:cubicBezTo>
                    <a:pt x="109" y="1742"/>
                    <a:pt x="335" y="1871"/>
                    <a:pt x="551" y="1882"/>
                  </a:cubicBezTo>
                  <a:cubicBezTo>
                    <a:pt x="572" y="1883"/>
                    <a:pt x="593" y="1884"/>
                    <a:pt x="612" y="1884"/>
                  </a:cubicBezTo>
                  <a:cubicBezTo>
                    <a:pt x="837" y="1884"/>
                    <a:pt x="991" y="1776"/>
                    <a:pt x="1190" y="1677"/>
                  </a:cubicBezTo>
                  <a:cubicBezTo>
                    <a:pt x="1449" y="1557"/>
                    <a:pt x="1740" y="1482"/>
                    <a:pt x="2011" y="1417"/>
                  </a:cubicBezTo>
                  <a:cubicBezTo>
                    <a:pt x="2532" y="1284"/>
                    <a:pt x="3131" y="1113"/>
                    <a:pt x="3679" y="1113"/>
                  </a:cubicBezTo>
                  <a:cubicBezTo>
                    <a:pt x="3710" y="1113"/>
                    <a:pt x="3742" y="1113"/>
                    <a:pt x="3773" y="1115"/>
                  </a:cubicBezTo>
                  <a:cubicBezTo>
                    <a:pt x="4260" y="1125"/>
                    <a:pt x="4529" y="1504"/>
                    <a:pt x="4822" y="1893"/>
                  </a:cubicBezTo>
                  <a:cubicBezTo>
                    <a:pt x="5286" y="2498"/>
                    <a:pt x="5859" y="3514"/>
                    <a:pt x="5805" y="4314"/>
                  </a:cubicBezTo>
                  <a:cubicBezTo>
                    <a:pt x="5794" y="4570"/>
                    <a:pt x="5707" y="4653"/>
                    <a:pt x="5568" y="4653"/>
                  </a:cubicBezTo>
                  <a:cubicBezTo>
                    <a:pt x="5443" y="4653"/>
                    <a:pt x="5276" y="4586"/>
                    <a:pt x="5081" y="4519"/>
                  </a:cubicBezTo>
                  <a:cubicBezTo>
                    <a:pt x="4649" y="4379"/>
                    <a:pt x="4227" y="4185"/>
                    <a:pt x="3849" y="3925"/>
                  </a:cubicBezTo>
                  <a:cubicBezTo>
                    <a:pt x="3330" y="3579"/>
                    <a:pt x="2973" y="3244"/>
                    <a:pt x="2303" y="3233"/>
                  </a:cubicBezTo>
                  <a:cubicBezTo>
                    <a:pt x="2022" y="3233"/>
                    <a:pt x="1708" y="3320"/>
                    <a:pt x="1622" y="3579"/>
                  </a:cubicBezTo>
                  <a:cubicBezTo>
                    <a:pt x="1546" y="3774"/>
                    <a:pt x="1644" y="3990"/>
                    <a:pt x="1795" y="4130"/>
                  </a:cubicBezTo>
                  <a:cubicBezTo>
                    <a:pt x="1946" y="4271"/>
                    <a:pt x="2141" y="4346"/>
                    <a:pt x="2324" y="4422"/>
                  </a:cubicBezTo>
                  <a:cubicBezTo>
                    <a:pt x="2725" y="4574"/>
                    <a:pt x="3124" y="4725"/>
                    <a:pt x="3460" y="4984"/>
                  </a:cubicBezTo>
                  <a:cubicBezTo>
                    <a:pt x="4724" y="5925"/>
                    <a:pt x="4335" y="7882"/>
                    <a:pt x="5675" y="8800"/>
                  </a:cubicBezTo>
                  <a:cubicBezTo>
                    <a:pt x="6237" y="9179"/>
                    <a:pt x="6962" y="9211"/>
                    <a:pt x="7589" y="9481"/>
                  </a:cubicBezTo>
                  <a:cubicBezTo>
                    <a:pt x="8324" y="9794"/>
                    <a:pt x="8886" y="10421"/>
                    <a:pt x="9459" y="10995"/>
                  </a:cubicBezTo>
                  <a:cubicBezTo>
                    <a:pt x="11859" y="13373"/>
                    <a:pt x="15005" y="14994"/>
                    <a:pt x="18345" y="15557"/>
                  </a:cubicBezTo>
                  <a:cubicBezTo>
                    <a:pt x="25273" y="16715"/>
                    <a:pt x="32009" y="18599"/>
                    <a:pt x="38790" y="18599"/>
                  </a:cubicBezTo>
                  <a:cubicBezTo>
                    <a:pt x="41119" y="18599"/>
                    <a:pt x="43453" y="18376"/>
                    <a:pt x="45802" y="17827"/>
                  </a:cubicBezTo>
                  <a:cubicBezTo>
                    <a:pt x="47175" y="17502"/>
                    <a:pt x="48699" y="16984"/>
                    <a:pt x="49315" y="15708"/>
                  </a:cubicBezTo>
                  <a:cubicBezTo>
                    <a:pt x="49909" y="14464"/>
                    <a:pt x="49326" y="12876"/>
                    <a:pt x="48234" y="12033"/>
                  </a:cubicBezTo>
                  <a:cubicBezTo>
                    <a:pt x="47768" y="11668"/>
                    <a:pt x="47342" y="11544"/>
                    <a:pt x="46901" y="11544"/>
                  </a:cubicBezTo>
                  <a:cubicBezTo>
                    <a:pt x="46308" y="11544"/>
                    <a:pt x="45690" y="11768"/>
                    <a:pt x="44915" y="11935"/>
                  </a:cubicBezTo>
                  <a:cubicBezTo>
                    <a:pt x="40646" y="12832"/>
                    <a:pt x="36332" y="13513"/>
                    <a:pt x="31998" y="13967"/>
                  </a:cubicBezTo>
                  <a:cubicBezTo>
                    <a:pt x="31316" y="14042"/>
                    <a:pt x="30625" y="14112"/>
                    <a:pt x="29934" y="14112"/>
                  </a:cubicBezTo>
                  <a:cubicBezTo>
                    <a:pt x="29627" y="14112"/>
                    <a:pt x="29320" y="14098"/>
                    <a:pt x="29014" y="14065"/>
                  </a:cubicBezTo>
                  <a:cubicBezTo>
                    <a:pt x="28009" y="13945"/>
                    <a:pt x="27047" y="13621"/>
                    <a:pt x="26074" y="13330"/>
                  </a:cubicBezTo>
                  <a:cubicBezTo>
                    <a:pt x="21371" y="11913"/>
                    <a:pt x="16518" y="11103"/>
                    <a:pt x="11675" y="10292"/>
                  </a:cubicBezTo>
                  <a:cubicBezTo>
                    <a:pt x="8853" y="9816"/>
                    <a:pt x="8000" y="5979"/>
                    <a:pt x="7719" y="3633"/>
                  </a:cubicBezTo>
                  <a:cubicBezTo>
                    <a:pt x="7697" y="3471"/>
                    <a:pt x="7676" y="3309"/>
                    <a:pt x="7621" y="3157"/>
                  </a:cubicBezTo>
                  <a:cubicBezTo>
                    <a:pt x="7556" y="2984"/>
                    <a:pt x="7438" y="2833"/>
                    <a:pt x="7330" y="2682"/>
                  </a:cubicBezTo>
                  <a:cubicBezTo>
                    <a:pt x="6347" y="1395"/>
                    <a:pt x="5329" y="0"/>
                    <a:pt x="3642" y="0"/>
                  </a:cubicBezTo>
                  <a:close/>
                </a:path>
              </a:pathLst>
            </a:custGeom>
            <a:solidFill>
              <a:srgbClr val="B56A5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70" name="Rect 0"/>
            <p:cNvSpPr>
              <a:spLocks/>
            </p:cNvSpPr>
            <p:nvPr/>
          </p:nvSpPr>
          <p:spPr>
            <a:xfrm rot="0">
              <a:off x="7376160" y="2652395"/>
              <a:ext cx="509905" cy="640080"/>
            </a:xfrm>
            <a:custGeom>
              <a:gdLst>
                <a:gd fmla="*/ 11805 w 26378" name="TX0"/>
                <a:gd fmla="*/ 0 h 33112" name="TY0"/>
                <a:gd fmla="*/ 3860 w 26378" name="TX1"/>
                <a:gd fmla="*/ 5751 h 33112" name="TY1"/>
                <a:gd fmla="*/ 1859 w 26378" name="TX2"/>
                <a:gd fmla="*/ 13145 h 33112" name="TY2"/>
                <a:gd fmla="*/ 919 w 26378" name="TX3"/>
                <a:gd fmla="*/ 18150 h 33112" name="TY3"/>
                <a:gd fmla="*/ 5481 w 26378" name="TX4"/>
                <a:gd fmla="*/ 20582 h 33112" name="TY4"/>
                <a:gd fmla="*/ 8345 w 26378" name="TX5"/>
                <a:gd fmla="*/ 26722 h 33112" name="TY5"/>
                <a:gd fmla="*/ 14713 w 26378" name="TX6"/>
                <a:gd fmla="*/ 33111 h 33112" name="TY6"/>
                <a:gd fmla="*/ 26376 w 26378" name="TX7"/>
                <a:gd fmla="*/ 24895 h 33112" name="TY7"/>
                <a:gd fmla="*/ 20658 w 26378" name="TX8"/>
                <a:gd fmla="*/ 20269 h 33112" name="TY8"/>
                <a:gd fmla="*/ 18961 w 26378" name="TX9"/>
                <a:gd fmla="*/ 13578 h 33112" name="TY9"/>
                <a:gd fmla="*/ 18086 w 26378" name="TX10"/>
                <a:gd fmla="*/ 5881 h 33112" name="TY10"/>
                <a:gd fmla="*/ 11805 w 26378" name="TX11"/>
                <a:gd fmla="*/ 0 h 33112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26378" h="33112">
                  <a:moveTo>
                    <a:pt x="11805" y="0"/>
                  </a:moveTo>
                  <a:cubicBezTo>
                    <a:pt x="8410" y="378"/>
                    <a:pt x="5167" y="2595"/>
                    <a:pt x="3860" y="5751"/>
                  </a:cubicBezTo>
                  <a:cubicBezTo>
                    <a:pt x="2876" y="8108"/>
                    <a:pt x="2876" y="10789"/>
                    <a:pt x="1859" y="13145"/>
                  </a:cubicBezTo>
                  <a:cubicBezTo>
                    <a:pt x="1168" y="14777"/>
                    <a:pt x="0" y="16636"/>
                    <a:pt x="919" y="18150"/>
                  </a:cubicBezTo>
                  <a:cubicBezTo>
                    <a:pt x="1827" y="19642"/>
                    <a:pt x="4076" y="19523"/>
                    <a:pt x="5481" y="20582"/>
                  </a:cubicBezTo>
                  <a:cubicBezTo>
                    <a:pt x="7319" y="21955"/>
                    <a:pt x="7135" y="24777"/>
                    <a:pt x="8345" y="26722"/>
                  </a:cubicBezTo>
                  <a:cubicBezTo>
                    <a:pt x="9967" y="29317"/>
                    <a:pt x="13902" y="30160"/>
                    <a:pt x="14713" y="33111"/>
                  </a:cubicBezTo>
                  <a:cubicBezTo>
                    <a:pt x="19491" y="31684"/>
                    <a:pt x="23436" y="28928"/>
                    <a:pt x="26376" y="24895"/>
                  </a:cubicBezTo>
                  <a:cubicBezTo>
                    <a:pt x="23890" y="23598"/>
                    <a:pt x="21771" y="22841"/>
                    <a:pt x="20658" y="20269"/>
                  </a:cubicBezTo>
                  <a:cubicBezTo>
                    <a:pt x="19739" y="18150"/>
                    <a:pt x="19167" y="15880"/>
                    <a:pt x="18961" y="13578"/>
                  </a:cubicBezTo>
                  <a:cubicBezTo>
                    <a:pt x="18723" y="10994"/>
                    <a:pt x="18939" y="8324"/>
                    <a:pt x="18086" y="5881"/>
                  </a:cubicBezTo>
                  <a:cubicBezTo>
                    <a:pt x="17113" y="3059"/>
                    <a:pt x="14680" y="789"/>
                    <a:pt x="118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71" name="Rect 0"/>
            <p:cNvSpPr>
              <a:spLocks/>
            </p:cNvSpPr>
            <p:nvPr/>
          </p:nvSpPr>
          <p:spPr>
            <a:xfrm rot="0">
              <a:off x="7485380" y="2668905"/>
              <a:ext cx="401320" cy="580390"/>
            </a:xfrm>
            <a:custGeom>
              <a:gdLst>
                <a:gd fmla="*/ 5395 w 20746" name="TX0"/>
                <a:gd fmla="*/ 0 h 30032" name="TY0"/>
                <a:gd fmla="*/ 3600 w 20746" name="TX1"/>
                <a:gd fmla="*/ 692 h 30032" name="TY1"/>
                <a:gd fmla="*/ 1017 w 20746" name="TX2"/>
                <a:gd fmla="*/ 1773 h 30032" name="TY2"/>
                <a:gd fmla="*/ 1006 w 20746" name="TX3"/>
                <a:gd fmla="*/ 2172 h 30032" name="TY3"/>
                <a:gd fmla="*/ 3925 w 20746" name="TX4"/>
                <a:gd fmla="*/ 1221 h 30032" name="TY4"/>
                <a:gd fmla="*/ 4628 w 20746" name="TX5"/>
                <a:gd fmla="*/ 1168 h 30032" name="TY5"/>
                <a:gd fmla="*/ 8173 w 20746" name="TX6"/>
                <a:gd fmla="*/ 2832 h 30032" name="TY6"/>
                <a:gd fmla="*/ 8443 w 20746" name="TX7"/>
                <a:gd fmla="*/ 6323 h 30032" name="TY7"/>
                <a:gd fmla="*/ 8292 w 20746" name="TX8"/>
                <a:gd fmla="*/ 6799 h 30032" name="TY8"/>
                <a:gd fmla="*/ 7827 w 20746" name="TX9"/>
                <a:gd fmla="*/ 7610 h 30032" name="TY9"/>
                <a:gd fmla="*/ 5351 w 20746" name="TX10"/>
                <a:gd fmla="*/ 9556 h 30032" name="TY10"/>
                <a:gd fmla="*/ 3914 w 20746" name="TX11"/>
                <a:gd fmla="*/ 10140 h 30032" name="TY11"/>
                <a:gd fmla="*/ 3676 w 20746" name="TX12"/>
                <a:gd fmla="*/ 10518 h 30032" name="TY12"/>
                <a:gd fmla="*/ 1244 w 20746" name="TX13"/>
                <a:gd fmla="*/ 13059 h 30032" name="TY13"/>
                <a:gd fmla="*/ 1979 w 20746" name="TX14"/>
                <a:gd fmla="*/ 18863 h 30032" name="TY14"/>
                <a:gd fmla="*/ 2584 w 20746" name="TX15"/>
                <a:gd fmla="*/ 19523 h 30032" name="TY15"/>
                <a:gd fmla="*/ 2595 w 20746" name="TX16"/>
                <a:gd fmla="*/ 20755 h 30032" name="TY16"/>
                <a:gd fmla="*/ 4649 w 20746" name="TX17"/>
                <a:gd fmla="*/ 23209 h 30032" name="TY17"/>
                <a:gd fmla="*/ 9795 w 20746" name="TX18"/>
                <a:gd fmla="*/ 24387 h 30032" name="TY18"/>
                <a:gd fmla="*/ 11676 w 20746" name="TX19"/>
                <a:gd fmla="*/ 24236 h 30032" name="TY19"/>
                <a:gd fmla="*/ 11676 w 20746" name="TX20"/>
                <a:gd fmla="*/ 24236 h 30032" name="TY20"/>
                <a:gd fmla="*/ 9092 w 20746" name="TX21"/>
                <a:gd fmla="*/ 25068 h 30032" name="TY21"/>
                <a:gd fmla="*/ 8486 w 20746" name="TX22"/>
                <a:gd fmla="*/ 25046 h 30032" name="TY22"/>
                <a:gd fmla="*/ 5957 w 20746" name="TX23"/>
                <a:gd fmla="*/ 24820 h 30032" name="TY23"/>
                <a:gd fmla="*/ 5103 w 20746" name="TX24"/>
                <a:gd fmla="*/ 24885 h 30032" name="TY24"/>
                <a:gd fmla="*/ 7167 w 20746" name="TX25"/>
                <a:gd fmla="*/ 26689 h 30032" name="TY25"/>
                <a:gd fmla="*/ 9470 w 20746" name="TX26"/>
                <a:gd fmla="*/ 28106 h 30032" name="TY26"/>
                <a:gd fmla="*/ 9968 w 20746" name="TX27"/>
                <a:gd fmla="*/ 29543 h 30032" name="TY27"/>
                <a:gd fmla="*/ 11265 w 20746" name="TX28"/>
                <a:gd fmla="*/ 30030 h 30032" name="TY28"/>
                <a:gd fmla="*/ 11686 w 20746" name="TX29"/>
                <a:gd fmla="*/ 30008 h 30032" name="TY29"/>
                <a:gd fmla="*/ 20745 w 20746" name="TX30"/>
                <a:gd fmla="*/ 24020 h 30032" name="TY30"/>
                <a:gd fmla="*/ 15048 w 20746" name="TX31"/>
                <a:gd fmla="*/ 19404 h 30032" name="TY31"/>
                <a:gd fmla="*/ 13351 w 20746" name="TX32"/>
                <a:gd fmla="*/ 12713 h 30032" name="TY32"/>
                <a:gd fmla="*/ 12476 w 20746" name="TX33"/>
                <a:gd fmla="*/ 5016 h 30032" name="TY33"/>
                <a:gd fmla="*/ 11773 w 20746" name="TX34"/>
                <a:gd fmla="*/ 3481 h 30032" name="TY34"/>
                <a:gd fmla="*/ 11232 w 20746" name="TX35"/>
                <a:gd fmla="*/ 3157 h 30032" name="TY35"/>
                <a:gd fmla="*/ 7665 w 20746" name="TX36"/>
                <a:gd fmla="*/ 1643 h 30032" name="TY36"/>
                <a:gd fmla="*/ 5395 w 20746" name="TX37"/>
                <a:gd fmla="*/ 0 h 30032" name="TY3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</a:cxnLst>
              <a:rect l="l" t="t" r="r" b="b"/>
              <a:pathLst>
                <a:path w="20746" h="30032">
                  <a:moveTo>
                    <a:pt x="5395" y="0"/>
                  </a:moveTo>
                  <a:cubicBezTo>
                    <a:pt x="4822" y="270"/>
                    <a:pt x="4033" y="497"/>
                    <a:pt x="3600" y="692"/>
                  </a:cubicBezTo>
                  <a:cubicBezTo>
                    <a:pt x="2703" y="1081"/>
                    <a:pt x="1935" y="1459"/>
                    <a:pt x="1017" y="1773"/>
                  </a:cubicBezTo>
                  <a:cubicBezTo>
                    <a:pt x="995" y="1903"/>
                    <a:pt x="995" y="2043"/>
                    <a:pt x="1006" y="2172"/>
                  </a:cubicBezTo>
                  <a:cubicBezTo>
                    <a:pt x="1935" y="1718"/>
                    <a:pt x="2898" y="1351"/>
                    <a:pt x="3925" y="1221"/>
                  </a:cubicBezTo>
                  <a:cubicBezTo>
                    <a:pt x="4152" y="1189"/>
                    <a:pt x="4390" y="1168"/>
                    <a:pt x="4628" y="1168"/>
                  </a:cubicBezTo>
                  <a:cubicBezTo>
                    <a:pt x="6011" y="1168"/>
                    <a:pt x="7417" y="1697"/>
                    <a:pt x="8173" y="2832"/>
                  </a:cubicBezTo>
                  <a:cubicBezTo>
                    <a:pt x="8854" y="3837"/>
                    <a:pt x="8887" y="5189"/>
                    <a:pt x="8443" y="6323"/>
                  </a:cubicBezTo>
                  <a:cubicBezTo>
                    <a:pt x="8400" y="6486"/>
                    <a:pt x="8357" y="6648"/>
                    <a:pt x="8292" y="6799"/>
                  </a:cubicBezTo>
                  <a:cubicBezTo>
                    <a:pt x="8173" y="7091"/>
                    <a:pt x="8022" y="7361"/>
                    <a:pt x="7827" y="7610"/>
                  </a:cubicBezTo>
                  <a:cubicBezTo>
                    <a:pt x="7179" y="8453"/>
                    <a:pt x="6303" y="9091"/>
                    <a:pt x="5351" y="9556"/>
                  </a:cubicBezTo>
                  <a:cubicBezTo>
                    <a:pt x="4887" y="9783"/>
                    <a:pt x="4411" y="9977"/>
                    <a:pt x="3914" y="10140"/>
                  </a:cubicBezTo>
                  <a:cubicBezTo>
                    <a:pt x="3849" y="10270"/>
                    <a:pt x="3763" y="10399"/>
                    <a:pt x="3676" y="10518"/>
                  </a:cubicBezTo>
                  <a:cubicBezTo>
                    <a:pt x="2973" y="11447"/>
                    <a:pt x="1925" y="12096"/>
                    <a:pt x="1244" y="13059"/>
                  </a:cubicBezTo>
                  <a:cubicBezTo>
                    <a:pt x="1" y="14798"/>
                    <a:pt x="347" y="17479"/>
                    <a:pt x="1979" y="18863"/>
                  </a:cubicBezTo>
                  <a:cubicBezTo>
                    <a:pt x="2206" y="19058"/>
                    <a:pt x="2466" y="19242"/>
                    <a:pt x="2584" y="19523"/>
                  </a:cubicBezTo>
                  <a:cubicBezTo>
                    <a:pt x="2747" y="19901"/>
                    <a:pt x="2595" y="20333"/>
                    <a:pt x="2595" y="20755"/>
                  </a:cubicBezTo>
                  <a:cubicBezTo>
                    <a:pt x="2584" y="21879"/>
                    <a:pt x="3633" y="22711"/>
                    <a:pt x="4649" y="23209"/>
                  </a:cubicBezTo>
                  <a:cubicBezTo>
                    <a:pt x="6249" y="23987"/>
                    <a:pt x="8022" y="24387"/>
                    <a:pt x="9795" y="24387"/>
                  </a:cubicBezTo>
                  <a:cubicBezTo>
                    <a:pt x="10422" y="24387"/>
                    <a:pt x="11059" y="24333"/>
                    <a:pt x="11676" y="24236"/>
                  </a:cubicBezTo>
                  <a:lnTo>
                    <a:pt x="11676" y="24236"/>
                  </a:lnTo>
                  <a:cubicBezTo>
                    <a:pt x="11005" y="24873"/>
                    <a:pt x="10043" y="25068"/>
                    <a:pt x="9092" y="25068"/>
                  </a:cubicBezTo>
                  <a:cubicBezTo>
                    <a:pt x="8887" y="25068"/>
                    <a:pt x="8681" y="25068"/>
                    <a:pt x="8486" y="25046"/>
                  </a:cubicBezTo>
                  <a:cubicBezTo>
                    <a:pt x="7643" y="24981"/>
                    <a:pt x="6800" y="24820"/>
                    <a:pt x="5957" y="24820"/>
                  </a:cubicBezTo>
                  <a:cubicBezTo>
                    <a:pt x="5665" y="24820"/>
                    <a:pt x="5384" y="24841"/>
                    <a:pt x="5103" y="24885"/>
                  </a:cubicBezTo>
                  <a:cubicBezTo>
                    <a:pt x="5589" y="25673"/>
                    <a:pt x="6324" y="26311"/>
                    <a:pt x="7167" y="26689"/>
                  </a:cubicBezTo>
                  <a:cubicBezTo>
                    <a:pt x="8011" y="27068"/>
                    <a:pt x="9070" y="27273"/>
                    <a:pt x="9470" y="28106"/>
                  </a:cubicBezTo>
                  <a:cubicBezTo>
                    <a:pt x="9687" y="28570"/>
                    <a:pt x="9654" y="29132"/>
                    <a:pt x="9968" y="29543"/>
                  </a:cubicBezTo>
                  <a:cubicBezTo>
                    <a:pt x="10259" y="29922"/>
                    <a:pt x="10768" y="30030"/>
                    <a:pt x="11265" y="30030"/>
                  </a:cubicBezTo>
                  <a:cubicBezTo>
                    <a:pt x="11405" y="30030"/>
                    <a:pt x="11546" y="30019"/>
                    <a:pt x="11686" y="30008"/>
                  </a:cubicBezTo>
                  <a:cubicBezTo>
                    <a:pt x="15707" y="29619"/>
                    <a:pt x="18464" y="27133"/>
                    <a:pt x="20745" y="24020"/>
                  </a:cubicBezTo>
                  <a:cubicBezTo>
                    <a:pt x="18258" y="22723"/>
                    <a:pt x="16161" y="21976"/>
                    <a:pt x="15048" y="19404"/>
                  </a:cubicBezTo>
                  <a:cubicBezTo>
                    <a:pt x="14129" y="17285"/>
                    <a:pt x="13557" y="15015"/>
                    <a:pt x="13351" y="12713"/>
                  </a:cubicBezTo>
                  <a:cubicBezTo>
                    <a:pt x="13113" y="10129"/>
                    <a:pt x="13329" y="7459"/>
                    <a:pt x="12476" y="5016"/>
                  </a:cubicBezTo>
                  <a:cubicBezTo>
                    <a:pt x="12291" y="4486"/>
                    <a:pt x="12054" y="3967"/>
                    <a:pt x="11773" y="3481"/>
                  </a:cubicBezTo>
                  <a:cubicBezTo>
                    <a:pt x="11600" y="3362"/>
                    <a:pt x="11427" y="3253"/>
                    <a:pt x="11232" y="3157"/>
                  </a:cubicBezTo>
                  <a:cubicBezTo>
                    <a:pt x="10097" y="2530"/>
                    <a:pt x="8789" y="2281"/>
                    <a:pt x="7665" y="1643"/>
                  </a:cubicBezTo>
                  <a:cubicBezTo>
                    <a:pt x="6822" y="1178"/>
                    <a:pt x="6043" y="627"/>
                    <a:pt x="5395" y="0"/>
                  </a:cubicBezTo>
                  <a:close/>
                </a:path>
              </a:pathLst>
            </a:custGeom>
            <a:solidFill>
              <a:schemeClr val="dk1">
                <a:alpha val="4592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72" name="Rect 0"/>
            <p:cNvSpPr>
              <a:spLocks/>
            </p:cNvSpPr>
            <p:nvPr/>
          </p:nvSpPr>
          <p:spPr>
            <a:xfrm rot="0">
              <a:off x="6563360" y="2609215"/>
              <a:ext cx="1094740" cy="306070"/>
            </a:xfrm>
            <a:custGeom>
              <a:gdLst>
                <a:gd fmla="*/ 2902 w 56635" name="TX0"/>
                <a:gd fmla="*/ 1 h 15809" name="TY0"/>
                <a:gd fmla="*/ 2163 w 56635" name="TX1"/>
                <a:gd fmla="*/ 345 h 15809" name="TY1"/>
                <a:gd fmla="*/ 3211 w 56635" name="TX2"/>
                <a:gd fmla="*/ 1156 h 15809" name="TY2"/>
                <a:gd fmla="*/ 6076 w 56635" name="TX3"/>
                <a:gd fmla="*/ 3664 h 15809" name="TY3"/>
                <a:gd fmla="*/ 3211 w 56635" name="TX4"/>
                <a:gd fmla="*/ 1848 h 15809" name="TY4"/>
                <a:gd fmla="*/ 1758 w 56635" name="TX5"/>
                <a:gd fmla="*/ 1614 h 15809" name="TY5"/>
                <a:gd fmla="*/ 1 w 56635" name="TX6"/>
                <a:gd fmla="*/ 2215 h 15809" name="TY6"/>
                <a:gd fmla="*/ 1373 w 56635" name="TX7"/>
                <a:gd fmla="*/ 2647 h 15809" name="TY7"/>
                <a:gd fmla="*/ 5470 w 56635" name="TX8"/>
                <a:gd fmla="*/ 4939 h 15809" name="TY8"/>
                <a:gd fmla="*/ 2147 w 56635" name="TX9"/>
                <a:gd fmla="*/ 3608 h 15809" name="TY9"/>
                <a:gd fmla="*/ 508 w 56635" name="TX10"/>
                <a:gd fmla="*/ 4063 h 15809" name="TY10"/>
                <a:gd fmla="*/ 292 w 56635" name="TX11"/>
                <a:gd fmla="*/ 4279 h 15809" name="TY11"/>
                <a:gd fmla="*/ 584 w 56635" name="TX12"/>
                <a:gd fmla="*/ 4755 h 15809" name="TY12"/>
                <a:gd fmla="*/ 790 w 56635" name="TX13"/>
                <a:gd fmla="*/ 4781 h 15809" name="TY13"/>
                <a:gd fmla="*/ 1200 w 56635" name="TX14"/>
                <a:gd fmla="*/ 4723 h 15809" name="TY14"/>
                <a:gd fmla="*/ 1750 w 56635" name="TX15"/>
                <a:gd fmla="*/ 4681 h 15809" name="TY15"/>
                <a:gd fmla="*/ 5168 w 56635" name="TX16"/>
                <a:gd fmla="*/ 6636 h 15809" name="TY16"/>
                <a:gd fmla="*/ 4421 w 56635" name="TX17"/>
                <a:gd fmla="*/ 6236 h 15809" name="TY17"/>
                <a:gd fmla="*/ 3590 w 56635" name="TX18"/>
                <a:gd fmla="*/ 5912 h 15809" name="TY18"/>
                <a:gd fmla="*/ 3037 w 56635" name="TX19"/>
                <a:gd fmla="*/ 5833 h 15809" name="TY19"/>
                <a:gd fmla="*/ 1914 w 56635" name="TX20"/>
                <a:gd fmla="*/ 6117 h 15809" name="TY20"/>
                <a:gd fmla="*/ 1298 w 56635" name="TX21"/>
                <a:gd fmla="*/ 6496 h 15809" name="TY21"/>
                <a:gd fmla="*/ 1146 w 56635" name="TX22"/>
                <a:gd fmla="*/ 7176 h 15809" name="TY22"/>
                <a:gd fmla="*/ 1243 w 56635" name="TX23"/>
                <a:gd fmla="*/ 7296 h 15809" name="TY23"/>
                <a:gd fmla="*/ 1357 w 56635" name="TX24"/>
                <a:gd fmla="*/ 7330 h 15809" name="TY24"/>
                <a:gd fmla="*/ 1600 w 56635" name="TX25"/>
                <a:gd fmla="*/ 7253 h 15809" name="TY25"/>
                <a:gd fmla="*/ 3121 w 56635" name="TX26"/>
                <a:gd fmla="*/ 6925 h 15809" name="TY26"/>
                <a:gd fmla="*/ 4270 w 56635" name="TX27"/>
                <a:gd fmla="*/ 7112 h 15809" name="TY27"/>
                <a:gd fmla="*/ 4519 w 56635" name="TX28"/>
                <a:gd fmla="*/ 7253 h 15809" name="TY28"/>
                <a:gd fmla="*/ 4670 w 56635" name="TX29"/>
                <a:gd fmla="*/ 7555 h 15809" name="TY29"/>
                <a:gd fmla="*/ 6227 w 56635" name="TX30"/>
                <a:gd fmla="*/ 9782 h 15809" name="TY30"/>
                <a:gd fmla="*/ 8238 w 56635" name="TX31"/>
                <a:gd fmla="*/ 11641 h 15809" name="TY31"/>
                <a:gd fmla="*/ 8877 w 56635" name="TX32"/>
                <a:gd fmla="*/ 11712 h 15809" name="TY32"/>
                <a:gd fmla="*/ 9697 w 56635" name="TX33"/>
                <a:gd fmla="*/ 11652 h 15809" name="TY33"/>
                <a:gd fmla="*/ 10497 w 56635" name="TX34"/>
                <a:gd fmla="*/ 11598 h 15809" name="TY34"/>
                <a:gd fmla="*/ 11265 w 56635" name="TX35"/>
                <a:gd fmla="*/ 11706 h 15809" name="TY35"/>
                <a:gd fmla="*/ 20593 w 56635" name="TX36"/>
                <a:gd fmla="*/ 14657 h 15809" name="TY36"/>
                <a:gd fmla="*/ 28085 w 56635" name="TX37"/>
                <a:gd fmla="*/ 15587 h 15809" name="TY37"/>
                <a:gd fmla="*/ 33716 w 56635" name="TX38"/>
                <a:gd fmla="*/ 15807 h 15809" name="TY38"/>
                <a:gd fmla="*/ 49066 w 56635" name="TX39"/>
                <a:gd fmla="*/ 13900 h 15809" name="TY39"/>
                <a:gd fmla="*/ 52969 w 56635" name="TX40"/>
                <a:gd fmla="*/ 12614 h 15809" name="TY40"/>
                <a:gd fmla="*/ 55953 w 56635" name="TX41"/>
                <a:gd fmla="*/ 9879 h 15809" name="TY41"/>
                <a:gd fmla="*/ 55866 w 56635" name="TX42"/>
                <a:gd fmla="*/ 5955 h 15809" name="TY42"/>
                <a:gd fmla="*/ 52336 w 56635" name="TX43"/>
                <a:gd fmla="*/ 4295 h 15809" name="TY43"/>
                <a:gd fmla="*/ 51618 w 56635" name="TX44"/>
                <a:gd fmla="*/ 4344 h 15809" name="TY44"/>
                <a:gd fmla="*/ 47185 w 56635" name="TX45"/>
                <a:gd fmla="*/ 6107 h 15809" name="TY45"/>
                <a:gd fmla="*/ 40646 w 56635" name="TX46"/>
                <a:gd fmla="*/ 8279 h 15809" name="TY46"/>
                <a:gd fmla="*/ 35327 w 56635" name="TX47"/>
                <a:gd fmla="*/ 9879 h 15809" name="TY47"/>
                <a:gd fmla="*/ 30957 w 56635" name="TX48"/>
                <a:gd fmla="*/ 10201 h 15809" name="TY48"/>
                <a:gd fmla="*/ 28765 w 56635" name="TX49"/>
                <a:gd fmla="*/ 10171 h 15809" name="TY49"/>
                <a:gd fmla="*/ 14810 w 56635" name="TX50"/>
                <a:gd fmla="*/ 9857 h 15809" name="TY50"/>
                <a:gd fmla="*/ 11578 w 56635" name="TX51"/>
                <a:gd fmla="*/ 9198 h 15809" name="TY51"/>
                <a:gd fmla="*/ 7470 w 56635" name="TX52"/>
                <a:gd fmla="*/ 3274 h 15809" name="TY52"/>
                <a:gd fmla="*/ 3633 w 56635" name="TX53"/>
                <a:gd fmla="*/ 150 h 15809" name="TY53"/>
                <a:gd fmla="*/ 2902 w 56635" name="TX54"/>
                <a:gd fmla="*/ 1 h 15809" name="TY5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</a:cxnLst>
              <a:rect l="l" t="t" r="r" b="b"/>
              <a:pathLst>
                <a:path w="56635" h="15809">
                  <a:moveTo>
                    <a:pt x="2902" y="1"/>
                  </a:moveTo>
                  <a:cubicBezTo>
                    <a:pt x="2559" y="1"/>
                    <a:pt x="2235" y="96"/>
                    <a:pt x="2163" y="345"/>
                  </a:cubicBezTo>
                  <a:cubicBezTo>
                    <a:pt x="2054" y="745"/>
                    <a:pt x="2833" y="993"/>
                    <a:pt x="3211" y="1156"/>
                  </a:cubicBezTo>
                  <a:cubicBezTo>
                    <a:pt x="4411" y="1685"/>
                    <a:pt x="5557" y="2463"/>
                    <a:pt x="6076" y="3664"/>
                  </a:cubicBezTo>
                  <a:cubicBezTo>
                    <a:pt x="5265" y="2874"/>
                    <a:pt x="4260" y="2280"/>
                    <a:pt x="3211" y="1848"/>
                  </a:cubicBezTo>
                  <a:cubicBezTo>
                    <a:pt x="2821" y="1688"/>
                    <a:pt x="2283" y="1614"/>
                    <a:pt x="1758" y="1614"/>
                  </a:cubicBezTo>
                  <a:cubicBezTo>
                    <a:pt x="859" y="1614"/>
                    <a:pt x="1" y="1833"/>
                    <a:pt x="1" y="2215"/>
                  </a:cubicBezTo>
                  <a:cubicBezTo>
                    <a:pt x="249" y="2658"/>
                    <a:pt x="865" y="2636"/>
                    <a:pt x="1373" y="2647"/>
                  </a:cubicBezTo>
                  <a:cubicBezTo>
                    <a:pt x="3006" y="2669"/>
                    <a:pt x="4594" y="3556"/>
                    <a:pt x="5470" y="4939"/>
                  </a:cubicBezTo>
                  <a:cubicBezTo>
                    <a:pt x="4536" y="4172"/>
                    <a:pt x="3312" y="3608"/>
                    <a:pt x="2147" y="3608"/>
                  </a:cubicBezTo>
                  <a:cubicBezTo>
                    <a:pt x="1572" y="3608"/>
                    <a:pt x="1012" y="3745"/>
                    <a:pt x="508" y="4063"/>
                  </a:cubicBezTo>
                  <a:cubicBezTo>
                    <a:pt x="422" y="4118"/>
                    <a:pt x="335" y="4182"/>
                    <a:pt x="292" y="4279"/>
                  </a:cubicBezTo>
                  <a:cubicBezTo>
                    <a:pt x="217" y="4474"/>
                    <a:pt x="390" y="4690"/>
                    <a:pt x="584" y="4755"/>
                  </a:cubicBezTo>
                  <a:cubicBezTo>
                    <a:pt x="653" y="4773"/>
                    <a:pt x="722" y="4781"/>
                    <a:pt x="790" y="4781"/>
                  </a:cubicBezTo>
                  <a:cubicBezTo>
                    <a:pt x="927" y="4781"/>
                    <a:pt x="1064" y="4752"/>
                    <a:pt x="1200" y="4723"/>
                  </a:cubicBezTo>
                  <a:cubicBezTo>
                    <a:pt x="1382" y="4695"/>
                    <a:pt x="1566" y="4681"/>
                    <a:pt x="1750" y="4681"/>
                  </a:cubicBezTo>
                  <a:cubicBezTo>
                    <a:pt x="3124" y="4681"/>
                    <a:pt x="4490" y="5444"/>
                    <a:pt x="5168" y="6636"/>
                  </a:cubicBezTo>
                  <a:cubicBezTo>
                    <a:pt x="5081" y="6485"/>
                    <a:pt x="4594" y="6312"/>
                    <a:pt x="4421" y="6236"/>
                  </a:cubicBezTo>
                  <a:cubicBezTo>
                    <a:pt x="4152" y="6095"/>
                    <a:pt x="3881" y="5987"/>
                    <a:pt x="3590" y="5912"/>
                  </a:cubicBezTo>
                  <a:cubicBezTo>
                    <a:pt x="3391" y="5857"/>
                    <a:pt x="3210" y="5833"/>
                    <a:pt x="3037" y="5833"/>
                  </a:cubicBezTo>
                  <a:cubicBezTo>
                    <a:pt x="2661" y="5833"/>
                    <a:pt x="2320" y="5947"/>
                    <a:pt x="1914" y="6117"/>
                  </a:cubicBezTo>
                  <a:cubicBezTo>
                    <a:pt x="1687" y="6204"/>
                    <a:pt x="1460" y="6323"/>
                    <a:pt x="1298" y="6496"/>
                  </a:cubicBezTo>
                  <a:cubicBezTo>
                    <a:pt x="1135" y="6679"/>
                    <a:pt x="1049" y="6960"/>
                    <a:pt x="1146" y="7176"/>
                  </a:cubicBezTo>
                  <a:cubicBezTo>
                    <a:pt x="1168" y="7231"/>
                    <a:pt x="1200" y="7274"/>
                    <a:pt x="1243" y="7296"/>
                  </a:cubicBezTo>
                  <a:cubicBezTo>
                    <a:pt x="1279" y="7320"/>
                    <a:pt x="1317" y="7330"/>
                    <a:pt x="1357" y="7330"/>
                  </a:cubicBezTo>
                  <a:cubicBezTo>
                    <a:pt x="1440" y="7330"/>
                    <a:pt x="1528" y="7289"/>
                    <a:pt x="1600" y="7253"/>
                  </a:cubicBezTo>
                  <a:cubicBezTo>
                    <a:pt x="2077" y="7036"/>
                    <a:pt x="2599" y="6925"/>
                    <a:pt x="3121" y="6925"/>
                  </a:cubicBezTo>
                  <a:cubicBezTo>
                    <a:pt x="3511" y="6925"/>
                    <a:pt x="3900" y="6987"/>
                    <a:pt x="4270" y="7112"/>
                  </a:cubicBezTo>
                  <a:cubicBezTo>
                    <a:pt x="4357" y="7144"/>
                    <a:pt x="4454" y="7176"/>
                    <a:pt x="4519" y="7253"/>
                  </a:cubicBezTo>
                  <a:cubicBezTo>
                    <a:pt x="4594" y="7328"/>
                    <a:pt x="4627" y="7447"/>
                    <a:pt x="4670" y="7555"/>
                  </a:cubicBezTo>
                  <a:cubicBezTo>
                    <a:pt x="4962" y="8430"/>
                    <a:pt x="5708" y="9047"/>
                    <a:pt x="6227" y="9782"/>
                  </a:cubicBezTo>
                  <a:cubicBezTo>
                    <a:pt x="6768" y="10549"/>
                    <a:pt x="7254" y="11392"/>
                    <a:pt x="8238" y="11641"/>
                  </a:cubicBezTo>
                  <a:cubicBezTo>
                    <a:pt x="8447" y="11694"/>
                    <a:pt x="8661" y="11712"/>
                    <a:pt x="8877" y="11712"/>
                  </a:cubicBezTo>
                  <a:cubicBezTo>
                    <a:pt x="9150" y="11712"/>
                    <a:pt x="9425" y="11682"/>
                    <a:pt x="9697" y="11652"/>
                  </a:cubicBezTo>
                  <a:cubicBezTo>
                    <a:pt x="9967" y="11625"/>
                    <a:pt x="10235" y="11598"/>
                    <a:pt x="10497" y="11598"/>
                  </a:cubicBezTo>
                  <a:cubicBezTo>
                    <a:pt x="10759" y="11598"/>
                    <a:pt x="11016" y="11625"/>
                    <a:pt x="11265" y="11706"/>
                  </a:cubicBezTo>
                  <a:cubicBezTo>
                    <a:pt x="14529" y="12754"/>
                    <a:pt x="17242" y="13943"/>
                    <a:pt x="20593" y="14657"/>
                  </a:cubicBezTo>
                  <a:cubicBezTo>
                    <a:pt x="23058" y="15176"/>
                    <a:pt x="25577" y="15392"/>
                    <a:pt x="28085" y="15587"/>
                  </a:cubicBezTo>
                  <a:cubicBezTo>
                    <a:pt x="30002" y="15732"/>
                    <a:pt x="31872" y="15807"/>
                    <a:pt x="33716" y="15807"/>
                  </a:cubicBezTo>
                  <a:cubicBezTo>
                    <a:pt x="38880" y="15807"/>
                    <a:pt x="43841" y="15215"/>
                    <a:pt x="49066" y="13900"/>
                  </a:cubicBezTo>
                  <a:cubicBezTo>
                    <a:pt x="50396" y="13566"/>
                    <a:pt x="51737" y="13220"/>
                    <a:pt x="52969" y="12614"/>
                  </a:cubicBezTo>
                  <a:cubicBezTo>
                    <a:pt x="54202" y="12009"/>
                    <a:pt x="55326" y="11101"/>
                    <a:pt x="55953" y="9879"/>
                  </a:cubicBezTo>
                  <a:cubicBezTo>
                    <a:pt x="56580" y="8658"/>
                    <a:pt x="56633" y="7090"/>
                    <a:pt x="55866" y="5955"/>
                  </a:cubicBezTo>
                  <a:cubicBezTo>
                    <a:pt x="55112" y="4824"/>
                    <a:pt x="53710" y="4295"/>
                    <a:pt x="52336" y="4295"/>
                  </a:cubicBezTo>
                  <a:cubicBezTo>
                    <a:pt x="52094" y="4295"/>
                    <a:pt x="51854" y="4312"/>
                    <a:pt x="51618" y="4344"/>
                  </a:cubicBezTo>
                  <a:cubicBezTo>
                    <a:pt x="50029" y="4550"/>
                    <a:pt x="48591" y="5328"/>
                    <a:pt x="47185" y="6107"/>
                  </a:cubicBezTo>
                  <a:cubicBezTo>
                    <a:pt x="45164" y="7220"/>
                    <a:pt x="42818" y="7501"/>
                    <a:pt x="40646" y="8279"/>
                  </a:cubicBezTo>
                  <a:cubicBezTo>
                    <a:pt x="38905" y="8917"/>
                    <a:pt x="37154" y="9544"/>
                    <a:pt x="35327" y="9879"/>
                  </a:cubicBezTo>
                  <a:cubicBezTo>
                    <a:pt x="33885" y="10139"/>
                    <a:pt x="32423" y="10201"/>
                    <a:pt x="30957" y="10201"/>
                  </a:cubicBezTo>
                  <a:cubicBezTo>
                    <a:pt x="30227" y="10201"/>
                    <a:pt x="29495" y="10186"/>
                    <a:pt x="28765" y="10171"/>
                  </a:cubicBezTo>
                  <a:cubicBezTo>
                    <a:pt x="24107" y="10063"/>
                    <a:pt x="19458" y="9965"/>
                    <a:pt x="14810" y="9857"/>
                  </a:cubicBezTo>
                  <a:cubicBezTo>
                    <a:pt x="13718" y="9836"/>
                    <a:pt x="12637" y="9468"/>
                    <a:pt x="11578" y="9198"/>
                  </a:cubicBezTo>
                  <a:cubicBezTo>
                    <a:pt x="9372" y="8636"/>
                    <a:pt x="8735" y="5177"/>
                    <a:pt x="7470" y="3274"/>
                  </a:cubicBezTo>
                  <a:cubicBezTo>
                    <a:pt x="6551" y="1891"/>
                    <a:pt x="5125" y="896"/>
                    <a:pt x="3633" y="150"/>
                  </a:cubicBezTo>
                  <a:cubicBezTo>
                    <a:pt x="3452" y="60"/>
                    <a:pt x="3171" y="1"/>
                    <a:pt x="2902" y="1"/>
                  </a:cubicBezTo>
                  <a:close/>
                </a:path>
              </a:pathLst>
            </a:custGeom>
            <a:solidFill>
              <a:srgbClr val="FF8C6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73" name="Rect 0"/>
            <p:cNvSpPr>
              <a:spLocks/>
            </p:cNvSpPr>
            <p:nvPr/>
          </p:nvSpPr>
          <p:spPr>
            <a:xfrm rot="0">
              <a:off x="6584950" y="2745105"/>
              <a:ext cx="831850" cy="170815"/>
            </a:xfrm>
            <a:custGeom>
              <a:gdLst>
                <a:gd fmla="*/ 23 w 43037" name="TX0"/>
                <a:gd fmla="*/ 1 h 8823" name="TY0"/>
                <a:gd fmla="*/ 12 w 43037" name="TX1"/>
                <a:gd fmla="*/ 98 h 8823" name="TY1"/>
                <a:gd fmla="*/ 77 w 43037" name="TX2"/>
                <a:gd fmla="*/ 174 h 8823" name="TY2"/>
                <a:gd fmla="*/ 55 w 43037" name="TX3"/>
                <a:gd fmla="*/ 130 h 8823" name="TY3"/>
                <a:gd fmla="*/ 23 w 43037" name="TX4"/>
                <a:gd fmla="*/ 1 h 8823" name="TY4"/>
                <a:gd fmla="*/ 3179 w 43037" name="TX6"/>
                <a:gd fmla="*/ 66 h 8823" name="TY6"/>
                <a:gd fmla="*/ 3255 w 43037" name="TX7"/>
                <a:gd fmla="*/ 120 h 8823" name="TY7"/>
                <a:gd fmla="*/ 3493 w 43037" name="TX8"/>
                <a:gd fmla="*/ 444 h 8823" name="TY8"/>
                <a:gd fmla="*/ 3676 w 43037" name="TX9"/>
                <a:gd fmla="*/ 769 h 8823" name="TY9"/>
                <a:gd fmla="*/ 3579 w 43037" name="TX10"/>
                <a:gd fmla="*/ 509 h 8823" name="TY10"/>
                <a:gd fmla="*/ 3428 w 43037" name="TX11"/>
                <a:gd fmla="*/ 207 h 8823" name="TY11"/>
                <a:gd fmla="*/ 3179 w 43037" name="TX12"/>
                <a:gd fmla="*/ 66 h 8823" name="TY12"/>
                <a:gd fmla="*/ 4293 w 43037" name="TX14"/>
                <a:gd fmla="*/ 1709 h 8823" name="TY14"/>
                <a:gd fmla="*/ 4293 w 43037" name="TX15"/>
                <a:gd fmla="*/ 1709 h 8823" name="TY15"/>
                <a:gd fmla="*/ 5103 w 43037" name="TX16"/>
                <a:gd fmla="*/ 2693 h 8823" name="TY16"/>
                <a:gd fmla="*/ 4293 w 43037" name="TX17"/>
                <a:gd fmla="*/ 1709 h 8823" name="TY17"/>
                <a:gd fmla="*/ 6271 w 43037" name="TX19"/>
                <a:gd fmla="*/ 4141 h 8823" name="TY19"/>
                <a:gd fmla="*/ 7233 w 43037" name="TX20"/>
                <a:gd fmla="*/ 4660 h 8823" name="TY20"/>
                <a:gd fmla="*/ 7871 w 43037" name="TX21"/>
                <a:gd fmla="*/ 4725 h 8823" name="TY21"/>
                <a:gd fmla="*/ 8682 w 43037" name="TX22"/>
                <a:gd fmla="*/ 4671 h 8823" name="TY22"/>
                <a:gd fmla="*/ 9492 w 43037" name="TX23"/>
                <a:gd fmla="*/ 4617 h 8823" name="TY23"/>
                <a:gd fmla="*/ 10249 w 43037" name="TX24"/>
                <a:gd fmla="*/ 4725 h 8823" name="TY24"/>
                <a:gd fmla="*/ 19589 w 43037" name="TX25"/>
                <a:gd fmla="*/ 7676 h 8823" name="TY25"/>
                <a:gd fmla="*/ 27069 w 43037" name="TX26"/>
                <a:gd fmla="*/ 8605 h 8823" name="TY26"/>
                <a:gd fmla="*/ 32701 w 43037" name="TX27"/>
                <a:gd fmla="*/ 8822 h 8823" name="TY27"/>
                <a:gd fmla="*/ 43014 w 43037" name="TX28"/>
                <a:gd fmla="*/ 7978 h 8823" name="TY28"/>
                <a:gd fmla="*/ 43036 w 43037" name="TX29"/>
                <a:gd fmla="*/ 7892 h 8823" name="TY29"/>
                <a:gd fmla="*/ 43036 w 43037" name="TX30"/>
                <a:gd fmla="*/ 7892 h 8823" name="TY30"/>
                <a:gd fmla="*/ 32625 w 43037" name="TX31"/>
                <a:gd fmla="*/ 8757 h 8823" name="TY31"/>
                <a:gd fmla="*/ 26994 w 43037" name="TX32"/>
                <a:gd fmla="*/ 8541 h 8823" name="TY32"/>
                <a:gd fmla="*/ 19502 w 43037" name="TX33"/>
                <a:gd fmla="*/ 7611 h 8823" name="TY33"/>
                <a:gd fmla="*/ 10174 w 43037" name="TX34"/>
                <a:gd fmla="*/ 4660 h 8823" name="TY34"/>
                <a:gd fmla="*/ 9417 w 43037" name="TX35"/>
                <a:gd fmla="*/ 4552 h 8823" name="TY35"/>
                <a:gd fmla="*/ 8606 w 43037" name="TX36"/>
                <a:gd fmla="*/ 4606 h 8823" name="TY36"/>
                <a:gd fmla="*/ 7795 w 43037" name="TX37"/>
                <a:gd fmla="*/ 4660 h 8823" name="TY37"/>
                <a:gd fmla="*/ 7147 w 43037" name="TX38"/>
                <a:gd fmla="*/ 4595 h 8823" name="TY38"/>
                <a:gd fmla="*/ 6271 w 43037" name="TX39"/>
                <a:gd fmla="*/ 4141 h 8823" name="TY3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</a:cxnLst>
              <a:rect l="l" t="t" r="r" b="b"/>
              <a:pathLst>
                <a:path w="43037" h="8823">
                  <a:moveTo>
                    <a:pt x="23" y="1"/>
                  </a:moveTo>
                  <a:cubicBezTo>
                    <a:pt x="1" y="34"/>
                    <a:pt x="1" y="55"/>
                    <a:pt x="12" y="98"/>
                  </a:cubicBezTo>
                  <a:cubicBezTo>
                    <a:pt x="12" y="142"/>
                    <a:pt x="44" y="163"/>
                    <a:pt x="77" y="174"/>
                  </a:cubicBezTo>
                  <a:cubicBezTo>
                    <a:pt x="77" y="163"/>
                    <a:pt x="66" y="152"/>
                    <a:pt x="55" y="130"/>
                  </a:cubicBezTo>
                  <a:cubicBezTo>
                    <a:pt x="44" y="87"/>
                    <a:pt x="23" y="44"/>
                    <a:pt x="23" y="1"/>
                  </a:cubicBezTo>
                  <a:close/>
                  <a:moveTo>
                    <a:pt x="3179" y="66"/>
                  </a:moveTo>
                  <a:cubicBezTo>
                    <a:pt x="3212" y="87"/>
                    <a:pt x="3234" y="98"/>
                    <a:pt x="3255" y="120"/>
                  </a:cubicBezTo>
                  <a:cubicBezTo>
                    <a:pt x="3352" y="207"/>
                    <a:pt x="3428" y="325"/>
                    <a:pt x="3493" y="444"/>
                  </a:cubicBezTo>
                  <a:cubicBezTo>
                    <a:pt x="3547" y="552"/>
                    <a:pt x="3611" y="661"/>
                    <a:pt x="3676" y="769"/>
                  </a:cubicBezTo>
                  <a:cubicBezTo>
                    <a:pt x="3644" y="682"/>
                    <a:pt x="3601" y="596"/>
                    <a:pt x="3579" y="509"/>
                  </a:cubicBezTo>
                  <a:cubicBezTo>
                    <a:pt x="3536" y="401"/>
                    <a:pt x="3503" y="282"/>
                    <a:pt x="3428" y="207"/>
                  </a:cubicBezTo>
                  <a:cubicBezTo>
                    <a:pt x="3363" y="130"/>
                    <a:pt x="3277" y="98"/>
                    <a:pt x="3179" y="66"/>
                  </a:cubicBezTo>
                  <a:close/>
                  <a:moveTo>
                    <a:pt x="4293" y="1709"/>
                  </a:moveTo>
                  <a:lnTo>
                    <a:pt x="4293" y="1709"/>
                  </a:lnTo>
                  <a:cubicBezTo>
                    <a:pt x="4541" y="2055"/>
                    <a:pt x="4812" y="2390"/>
                    <a:pt x="5103" y="2693"/>
                  </a:cubicBezTo>
                  <a:cubicBezTo>
                    <a:pt x="4855" y="2347"/>
                    <a:pt x="4563" y="2033"/>
                    <a:pt x="4293" y="1709"/>
                  </a:cubicBezTo>
                  <a:close/>
                  <a:moveTo>
                    <a:pt x="6271" y="4141"/>
                  </a:moveTo>
                  <a:cubicBezTo>
                    <a:pt x="6541" y="4379"/>
                    <a:pt x="6844" y="4562"/>
                    <a:pt x="7233" y="4660"/>
                  </a:cubicBezTo>
                  <a:cubicBezTo>
                    <a:pt x="7438" y="4714"/>
                    <a:pt x="7654" y="4725"/>
                    <a:pt x="7871" y="4725"/>
                  </a:cubicBezTo>
                  <a:cubicBezTo>
                    <a:pt x="8141" y="4725"/>
                    <a:pt x="8411" y="4703"/>
                    <a:pt x="8682" y="4671"/>
                  </a:cubicBezTo>
                  <a:cubicBezTo>
                    <a:pt x="8952" y="4649"/>
                    <a:pt x="9222" y="4617"/>
                    <a:pt x="9492" y="4617"/>
                  </a:cubicBezTo>
                  <a:cubicBezTo>
                    <a:pt x="9752" y="4617"/>
                    <a:pt x="10011" y="4639"/>
                    <a:pt x="10249" y="4725"/>
                  </a:cubicBezTo>
                  <a:cubicBezTo>
                    <a:pt x="13513" y="5773"/>
                    <a:pt x="16227" y="6962"/>
                    <a:pt x="19589" y="7676"/>
                  </a:cubicBezTo>
                  <a:cubicBezTo>
                    <a:pt x="22043" y="8195"/>
                    <a:pt x="24561" y="8411"/>
                    <a:pt x="27069" y="8605"/>
                  </a:cubicBezTo>
                  <a:cubicBezTo>
                    <a:pt x="28983" y="8746"/>
                    <a:pt x="30852" y="8822"/>
                    <a:pt x="32701" y="8822"/>
                  </a:cubicBezTo>
                  <a:cubicBezTo>
                    <a:pt x="36182" y="8822"/>
                    <a:pt x="39577" y="8552"/>
                    <a:pt x="43014" y="7978"/>
                  </a:cubicBezTo>
                  <a:cubicBezTo>
                    <a:pt x="43024" y="7946"/>
                    <a:pt x="43036" y="7925"/>
                    <a:pt x="43036" y="7892"/>
                  </a:cubicBezTo>
                  <a:lnTo>
                    <a:pt x="43036" y="7892"/>
                  </a:lnTo>
                  <a:cubicBezTo>
                    <a:pt x="39565" y="8487"/>
                    <a:pt x="36139" y="8757"/>
                    <a:pt x="32625" y="8757"/>
                  </a:cubicBezTo>
                  <a:cubicBezTo>
                    <a:pt x="30777" y="8757"/>
                    <a:pt x="28907" y="8681"/>
                    <a:pt x="26994" y="8541"/>
                  </a:cubicBezTo>
                  <a:cubicBezTo>
                    <a:pt x="24486" y="8346"/>
                    <a:pt x="21967" y="8130"/>
                    <a:pt x="19502" y="7611"/>
                  </a:cubicBezTo>
                  <a:cubicBezTo>
                    <a:pt x="16151" y="6897"/>
                    <a:pt x="13438" y="5708"/>
                    <a:pt x="10174" y="4660"/>
                  </a:cubicBezTo>
                  <a:cubicBezTo>
                    <a:pt x="9924" y="4574"/>
                    <a:pt x="9676" y="4552"/>
                    <a:pt x="9417" y="4552"/>
                  </a:cubicBezTo>
                  <a:cubicBezTo>
                    <a:pt x="9146" y="4552"/>
                    <a:pt x="8876" y="4574"/>
                    <a:pt x="8606" y="4606"/>
                  </a:cubicBezTo>
                  <a:cubicBezTo>
                    <a:pt x="8336" y="4639"/>
                    <a:pt x="8065" y="4660"/>
                    <a:pt x="7795" y="4660"/>
                  </a:cubicBezTo>
                  <a:cubicBezTo>
                    <a:pt x="7579" y="4660"/>
                    <a:pt x="7363" y="4649"/>
                    <a:pt x="7147" y="4595"/>
                  </a:cubicBezTo>
                  <a:cubicBezTo>
                    <a:pt x="6801" y="4509"/>
                    <a:pt x="6520" y="4346"/>
                    <a:pt x="6271" y="4141"/>
                  </a:cubicBezTo>
                  <a:close/>
                </a:path>
              </a:pathLst>
            </a:custGeom>
            <a:solidFill>
              <a:srgbClr val="FFE1D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74" name="Rect 0"/>
            <p:cNvSpPr>
              <a:spLocks/>
            </p:cNvSpPr>
            <p:nvPr/>
          </p:nvSpPr>
          <p:spPr>
            <a:xfrm rot="0">
              <a:off x="7415530" y="2863215"/>
              <a:ext cx="147320" cy="36830"/>
            </a:xfrm>
            <a:custGeom>
              <a:gdLst>
                <a:gd fmla="*/ 7577 w 7579" name="TX0"/>
                <a:gd fmla="*/ 1 h 1872" name="TY0"/>
                <a:gd fmla="*/ 4961 w 7579" name="TX1"/>
                <a:gd fmla="*/ 746 h 1872" name="TY1"/>
                <a:gd fmla="*/ 22 w 7579" name="TX2"/>
                <a:gd fmla="*/ 1784 h 1872" name="TY2"/>
                <a:gd fmla="*/ 0 w 7579" name="TX3"/>
                <a:gd fmla="*/ 1870 h 1872" name="TY3"/>
                <a:gd fmla="*/ 5037 w 7579" name="TX4"/>
                <a:gd fmla="*/ 811 h 1872" name="TY4"/>
                <a:gd fmla="*/ 7502 w 7579" name="TX5"/>
                <a:gd fmla="*/ 109 h 1872" name="TY5"/>
                <a:gd fmla="*/ 7577 w 7579" name="TX6"/>
                <a:gd fmla="*/ 1 h 1872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7579" h="1872">
                  <a:moveTo>
                    <a:pt x="7577" y="1"/>
                  </a:moveTo>
                  <a:cubicBezTo>
                    <a:pt x="6724" y="303"/>
                    <a:pt x="5837" y="520"/>
                    <a:pt x="4961" y="746"/>
                  </a:cubicBezTo>
                  <a:cubicBezTo>
                    <a:pt x="3297" y="1168"/>
                    <a:pt x="1654" y="1514"/>
                    <a:pt x="22" y="1784"/>
                  </a:cubicBezTo>
                  <a:cubicBezTo>
                    <a:pt x="22" y="1817"/>
                    <a:pt x="10" y="1838"/>
                    <a:pt x="0" y="1870"/>
                  </a:cubicBezTo>
                  <a:cubicBezTo>
                    <a:pt x="1654" y="1589"/>
                    <a:pt x="3330" y="1233"/>
                    <a:pt x="5037" y="811"/>
                  </a:cubicBezTo>
                  <a:cubicBezTo>
                    <a:pt x="5869" y="595"/>
                    <a:pt x="6702" y="390"/>
                    <a:pt x="7502" y="109"/>
                  </a:cubicBezTo>
                  <a:cubicBezTo>
                    <a:pt x="7534" y="76"/>
                    <a:pt x="7556" y="33"/>
                    <a:pt x="7577" y="1"/>
                  </a:cubicBezTo>
                  <a:close/>
                </a:path>
              </a:pathLst>
            </a:custGeom>
            <a:solidFill>
              <a:srgbClr val="BC5F2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75" name="Rect 0"/>
            <p:cNvSpPr>
              <a:spLocks/>
            </p:cNvSpPr>
            <p:nvPr/>
          </p:nvSpPr>
          <p:spPr>
            <a:xfrm rot="0">
              <a:off x="7560310" y="2791460"/>
              <a:ext cx="88265" cy="74295"/>
            </a:xfrm>
            <a:custGeom>
              <a:gdLst>
                <a:gd fmla="*/ 4529 w 4531" name="TX0"/>
                <a:gd fmla="*/ 0 h 3818" name="TY0"/>
                <a:gd fmla="*/ 4346 w 4531" name="TX1"/>
                <a:gd fmla="*/ 433 h 3818" name="TY1"/>
                <a:gd fmla="*/ 1362 w 4531" name="TX2"/>
                <a:gd fmla="*/ 3168 h 3818" name="TY2"/>
                <a:gd fmla="*/ 75 w 4531" name="TX3"/>
                <a:gd fmla="*/ 3709 h 3818" name="TY3"/>
                <a:gd fmla="*/ 0 w 4531" name="TX4"/>
                <a:gd fmla="*/ 3817 h 3818" name="TY4"/>
                <a:gd fmla="*/ 1437 w 4531" name="TX5"/>
                <a:gd fmla="*/ 3233 h 3818" name="TY5"/>
                <a:gd fmla="*/ 3913 w 4531" name="TX6"/>
                <a:gd fmla="*/ 1287 h 3818" name="TY6"/>
                <a:gd fmla="*/ 4378 w 4531" name="TX7"/>
                <a:gd fmla="*/ 476 h 3818" name="TY7"/>
                <a:gd fmla="*/ 4529 w 4531" name="TX8"/>
                <a:gd fmla="*/ 0 h 3818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4531" h="3818">
                  <a:moveTo>
                    <a:pt x="4529" y="0"/>
                  </a:moveTo>
                  <a:cubicBezTo>
                    <a:pt x="4475" y="152"/>
                    <a:pt x="4411" y="293"/>
                    <a:pt x="4346" y="433"/>
                  </a:cubicBezTo>
                  <a:cubicBezTo>
                    <a:pt x="3719" y="1655"/>
                    <a:pt x="2595" y="2563"/>
                    <a:pt x="1362" y="3168"/>
                  </a:cubicBezTo>
                  <a:cubicBezTo>
                    <a:pt x="940" y="3373"/>
                    <a:pt x="508" y="3546"/>
                    <a:pt x="75" y="3709"/>
                  </a:cubicBezTo>
                  <a:cubicBezTo>
                    <a:pt x="54" y="3741"/>
                    <a:pt x="32" y="3784"/>
                    <a:pt x="0" y="3817"/>
                  </a:cubicBezTo>
                  <a:cubicBezTo>
                    <a:pt x="497" y="3654"/>
                    <a:pt x="973" y="3460"/>
                    <a:pt x="1437" y="3233"/>
                  </a:cubicBezTo>
                  <a:cubicBezTo>
                    <a:pt x="2389" y="2768"/>
                    <a:pt x="3265" y="2130"/>
                    <a:pt x="3913" y="1287"/>
                  </a:cubicBezTo>
                  <a:cubicBezTo>
                    <a:pt x="4108" y="1038"/>
                    <a:pt x="4259" y="768"/>
                    <a:pt x="4378" y="476"/>
                  </a:cubicBezTo>
                  <a:cubicBezTo>
                    <a:pt x="4443" y="325"/>
                    <a:pt x="4486" y="163"/>
                    <a:pt x="4529" y="0"/>
                  </a:cubicBezTo>
                  <a:close/>
                </a:path>
              </a:pathLst>
            </a:custGeom>
            <a:solidFill>
              <a:srgbClr val="AB4C2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76" name="Rect 0"/>
            <p:cNvSpPr>
              <a:spLocks/>
            </p:cNvSpPr>
            <p:nvPr/>
          </p:nvSpPr>
          <p:spPr>
            <a:xfrm rot="0">
              <a:off x="6584950" y="2719705"/>
              <a:ext cx="1067435" cy="195580"/>
            </a:xfrm>
            <a:custGeom>
              <a:gdLst>
                <a:gd fmla="*/ 52991 w 55241" name="TX0"/>
                <a:gd fmla="*/ 0 h 10087" name="TY0"/>
                <a:gd fmla="*/ 51575 w 55241" name="TX1"/>
                <a:gd fmla="*/ 205 h 10087" name="TY1"/>
                <a:gd fmla="*/ 45846 w 55241" name="TX2"/>
                <a:gd fmla="*/ 3460 h 10087" name="TY2"/>
                <a:gd fmla="*/ 38582 w 55241" name="TX3"/>
                <a:gd fmla="*/ 6929 h 10087" name="TY3"/>
                <a:gd fmla="*/ 30420 w 55241" name="TX4"/>
                <a:gd fmla="*/ 7945 h 10087" name="TY4"/>
                <a:gd fmla="*/ 30398 w 55241" name="TX5"/>
                <a:gd fmla="*/ 7945 h 10087" name="TY5"/>
                <a:gd fmla="*/ 28906 w 55241" name="TX6"/>
                <a:gd fmla="*/ 7794 h 10087" name="TY6"/>
                <a:gd fmla="*/ 27436 w 55241" name="TX7"/>
                <a:gd fmla="*/ 7643 h 10087" name="TY7"/>
                <a:gd fmla="*/ 27069 w 55241" name="TX8"/>
                <a:gd fmla="*/ 7664 h 10087" name="TY8"/>
                <a:gd fmla="*/ 24626 w 55241" name="TX9"/>
                <a:gd fmla="*/ 7762 h 10087" name="TY9"/>
                <a:gd fmla="*/ 18399 w 55241" name="TX10"/>
                <a:gd fmla="*/ 7135 h 10087" name="TY10"/>
                <a:gd fmla="*/ 12432 w 55241" name="TX11"/>
                <a:gd fmla="*/ 5481 h 10087" name="TY11"/>
                <a:gd fmla="*/ 9784 w 55241" name="TX12"/>
                <a:gd fmla="*/ 4659 h 10087" name="TY12"/>
                <a:gd fmla="*/ 9535 w 55241" name="TX13"/>
                <a:gd fmla="*/ 4649 h 10087" name="TY13"/>
                <a:gd fmla="*/ 8811 w 55241" name="TX14"/>
                <a:gd fmla="*/ 4681 h 10087" name="TY14"/>
                <a:gd fmla="*/ 8086 w 55241" name="TX15"/>
                <a:gd fmla="*/ 4714 h 10087" name="TY15"/>
                <a:gd fmla="*/ 7157 w 55241" name="TX16"/>
                <a:gd fmla="*/ 4594 h 10087" name="TY16"/>
                <a:gd fmla="*/ 5157 w 55241" name="TX17"/>
                <a:gd fmla="*/ 2951 h 10087" name="TY17"/>
                <a:gd fmla="*/ 2131 w 55241" name="TX18"/>
                <a:gd fmla="*/ 573 h 10087" name="TY18"/>
                <a:gd fmla="*/ 1600 w 55241" name="TX19"/>
                <a:gd fmla="*/ 638 h 10087" name="TY19"/>
                <a:gd fmla="*/ 142 w 55241" name="TX20"/>
                <a:gd fmla="*/ 1200 h 10087" name="TY20"/>
                <a:gd fmla="*/ 1 w 55241" name="TX21"/>
                <a:gd fmla="*/ 1330 h 10087" name="TY21"/>
                <a:gd fmla="*/ 33 w 55241" name="TX22"/>
                <a:gd fmla="*/ 1459 h 10087" name="TY22"/>
                <a:gd fmla="*/ 55 w 55241" name="TX23"/>
                <a:gd fmla="*/ 1503 h 10087" name="TY23"/>
                <a:gd fmla="*/ 163 w 55241" name="TX24"/>
                <a:gd fmla="*/ 1524 h 10087" name="TY24"/>
                <a:gd fmla="*/ 325 w 55241" name="TX25"/>
                <a:gd fmla="*/ 1492 h 10087" name="TY25"/>
                <a:gd fmla="*/ 2066 w 55241" name="TX26"/>
                <a:gd fmla="*/ 1157 h 10087" name="TY26"/>
                <a:gd fmla="*/ 2887 w 55241" name="TX27"/>
                <a:gd fmla="*/ 1276 h 10087" name="TY27"/>
                <a:gd fmla="*/ 3157 w 55241" name="TX28"/>
                <a:gd fmla="*/ 1395 h 10087" name="TY28"/>
                <a:gd fmla="*/ 3406 w 55241" name="TX29"/>
                <a:gd fmla="*/ 1536 h 10087" name="TY29"/>
                <a:gd fmla="*/ 3557 w 55241" name="TX30"/>
                <a:gd fmla="*/ 1838 h 10087" name="TY30"/>
                <a:gd fmla="*/ 3654 w 55241" name="TX31"/>
                <a:gd fmla="*/ 2098 h 10087" name="TY31"/>
                <a:gd fmla="*/ 4271 w 55241" name="TX32"/>
                <a:gd fmla="*/ 3038 h 10087" name="TY32"/>
                <a:gd fmla="*/ 5081 w 55241" name="TX33"/>
                <a:gd fmla="*/ 4022 h 10087" name="TY33"/>
                <a:gd fmla="*/ 5189 w 55241" name="TX34"/>
                <a:gd fmla="*/ 4130 h 10087" name="TY34"/>
                <a:gd fmla="*/ 6249 w 55241" name="TX35"/>
                <a:gd fmla="*/ 5470 h 10087" name="TY35"/>
                <a:gd fmla="*/ 7125 w 55241" name="TX36"/>
                <a:gd fmla="*/ 5924 h 10087" name="TY36"/>
                <a:gd fmla="*/ 7773 w 55241" name="TX37"/>
                <a:gd fmla="*/ 5989 h 10087" name="TY37"/>
                <a:gd fmla="*/ 8584 w 55241" name="TX38"/>
                <a:gd fmla="*/ 5935 h 10087" name="TY38"/>
                <a:gd fmla="*/ 9395 w 55241" name="TX39"/>
                <a:gd fmla="*/ 5881 h 10087" name="TY39"/>
                <a:gd fmla="*/ 10152 w 55241" name="TX40"/>
                <a:gd fmla="*/ 5989 h 10087" name="TY40"/>
                <a:gd fmla="*/ 19480 w 55241" name="TX41"/>
                <a:gd fmla="*/ 8940 h 10087" name="TY41"/>
                <a:gd fmla="*/ 26972 w 55241" name="TX42"/>
                <a:gd fmla="*/ 9870 h 10087" name="TY42"/>
                <a:gd fmla="*/ 32603 w 55241" name="TX43"/>
                <a:gd fmla="*/ 10086 h 10087" name="TY43"/>
                <a:gd fmla="*/ 43014 w 55241" name="TX44"/>
                <a:gd fmla="*/ 9221 h 10087" name="TY44"/>
                <a:gd fmla="*/ 47953 w 55241" name="TX45"/>
                <a:gd fmla="*/ 8183 h 10087" name="TY45"/>
                <a:gd fmla="*/ 50569 w 55241" name="TX46"/>
                <a:gd fmla="*/ 7438 h 10087" name="TY46"/>
                <a:gd fmla="*/ 51856 w 55241" name="TX47"/>
                <a:gd fmla="*/ 6897 h 10087" name="TY47"/>
                <a:gd fmla="*/ 54840 w 55241" name="TX48"/>
                <a:gd fmla="*/ 4162 h 10087" name="TY48"/>
                <a:gd fmla="*/ 55023 w 55241" name="TX49"/>
                <a:gd fmla="*/ 3729 h 10087" name="TY49"/>
                <a:gd fmla="*/ 55207 w 55241" name="TX50"/>
                <a:gd fmla="*/ 1784 h 10087" name="TY50"/>
                <a:gd fmla="*/ 55045 w 55241" name="TX51"/>
                <a:gd fmla="*/ 1017 h 10087" name="TY51"/>
                <a:gd fmla="*/ 54494 w 55241" name="TX52"/>
                <a:gd fmla="*/ 400 h 10087" name="TY52"/>
                <a:gd fmla="*/ 52991 w 55241" name="TX53"/>
                <a:gd fmla="*/ 0 h 10087" name="TY5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</a:cxnLst>
              <a:rect l="l" t="t" r="r" b="b"/>
              <a:pathLst>
                <a:path w="55241" h="10087">
                  <a:moveTo>
                    <a:pt x="52991" y="0"/>
                  </a:moveTo>
                  <a:cubicBezTo>
                    <a:pt x="52515" y="0"/>
                    <a:pt x="52029" y="87"/>
                    <a:pt x="51575" y="205"/>
                  </a:cubicBezTo>
                  <a:cubicBezTo>
                    <a:pt x="49424" y="746"/>
                    <a:pt x="47424" y="1892"/>
                    <a:pt x="45846" y="3460"/>
                  </a:cubicBezTo>
                  <a:cubicBezTo>
                    <a:pt x="44030" y="5286"/>
                    <a:pt x="41035" y="6281"/>
                    <a:pt x="38582" y="6929"/>
                  </a:cubicBezTo>
                  <a:cubicBezTo>
                    <a:pt x="35922" y="7632"/>
                    <a:pt x="33165" y="7935"/>
                    <a:pt x="30420" y="7945"/>
                  </a:cubicBezTo>
                  <a:lnTo>
                    <a:pt x="30398" y="7945"/>
                  </a:lnTo>
                  <a:cubicBezTo>
                    <a:pt x="29879" y="7945"/>
                    <a:pt x="29393" y="7870"/>
                    <a:pt x="28906" y="7794"/>
                  </a:cubicBezTo>
                  <a:cubicBezTo>
                    <a:pt x="28420" y="7719"/>
                    <a:pt x="27933" y="7643"/>
                    <a:pt x="27436" y="7643"/>
                  </a:cubicBezTo>
                  <a:cubicBezTo>
                    <a:pt x="27306" y="7643"/>
                    <a:pt x="27188" y="7654"/>
                    <a:pt x="27069" y="7664"/>
                  </a:cubicBezTo>
                  <a:cubicBezTo>
                    <a:pt x="26247" y="7729"/>
                    <a:pt x="25437" y="7762"/>
                    <a:pt x="24626" y="7762"/>
                  </a:cubicBezTo>
                  <a:cubicBezTo>
                    <a:pt x="22540" y="7762"/>
                    <a:pt x="20443" y="7546"/>
                    <a:pt x="18399" y="7135"/>
                  </a:cubicBezTo>
                  <a:cubicBezTo>
                    <a:pt x="16378" y="6735"/>
                    <a:pt x="14389" y="6129"/>
                    <a:pt x="12432" y="5481"/>
                  </a:cubicBezTo>
                  <a:cubicBezTo>
                    <a:pt x="11578" y="5200"/>
                    <a:pt x="10681" y="4714"/>
                    <a:pt x="9784" y="4659"/>
                  </a:cubicBezTo>
                  <a:cubicBezTo>
                    <a:pt x="9698" y="4659"/>
                    <a:pt x="9621" y="4649"/>
                    <a:pt x="9535" y="4649"/>
                  </a:cubicBezTo>
                  <a:cubicBezTo>
                    <a:pt x="9297" y="4649"/>
                    <a:pt x="9059" y="4670"/>
                    <a:pt x="8811" y="4681"/>
                  </a:cubicBezTo>
                  <a:cubicBezTo>
                    <a:pt x="8573" y="4702"/>
                    <a:pt x="8324" y="4714"/>
                    <a:pt x="8086" y="4714"/>
                  </a:cubicBezTo>
                  <a:cubicBezTo>
                    <a:pt x="7773" y="4714"/>
                    <a:pt x="7459" y="4692"/>
                    <a:pt x="7157" y="4594"/>
                  </a:cubicBezTo>
                  <a:cubicBezTo>
                    <a:pt x="6314" y="4346"/>
                    <a:pt x="5676" y="3654"/>
                    <a:pt x="5157" y="2951"/>
                  </a:cubicBezTo>
                  <a:cubicBezTo>
                    <a:pt x="4389" y="1892"/>
                    <a:pt x="3514" y="573"/>
                    <a:pt x="2131" y="573"/>
                  </a:cubicBezTo>
                  <a:cubicBezTo>
                    <a:pt x="1958" y="573"/>
                    <a:pt x="1785" y="595"/>
                    <a:pt x="1600" y="638"/>
                  </a:cubicBezTo>
                  <a:cubicBezTo>
                    <a:pt x="1093" y="757"/>
                    <a:pt x="606" y="941"/>
                    <a:pt x="142" y="1200"/>
                  </a:cubicBezTo>
                  <a:cubicBezTo>
                    <a:pt x="87" y="1233"/>
                    <a:pt x="33" y="1276"/>
                    <a:pt x="1" y="1330"/>
                  </a:cubicBezTo>
                  <a:cubicBezTo>
                    <a:pt x="1" y="1373"/>
                    <a:pt x="22" y="1416"/>
                    <a:pt x="33" y="1459"/>
                  </a:cubicBezTo>
                  <a:cubicBezTo>
                    <a:pt x="44" y="1481"/>
                    <a:pt x="55" y="1492"/>
                    <a:pt x="55" y="1503"/>
                  </a:cubicBezTo>
                  <a:cubicBezTo>
                    <a:pt x="87" y="1524"/>
                    <a:pt x="120" y="1524"/>
                    <a:pt x="163" y="1524"/>
                  </a:cubicBezTo>
                  <a:cubicBezTo>
                    <a:pt x="217" y="1524"/>
                    <a:pt x="271" y="1514"/>
                    <a:pt x="325" y="1492"/>
                  </a:cubicBezTo>
                  <a:cubicBezTo>
                    <a:pt x="877" y="1308"/>
                    <a:pt x="1471" y="1157"/>
                    <a:pt x="2066" y="1157"/>
                  </a:cubicBezTo>
                  <a:cubicBezTo>
                    <a:pt x="2336" y="1157"/>
                    <a:pt x="2617" y="1190"/>
                    <a:pt x="2887" y="1276"/>
                  </a:cubicBezTo>
                  <a:cubicBezTo>
                    <a:pt x="2984" y="1308"/>
                    <a:pt x="3082" y="1341"/>
                    <a:pt x="3157" y="1395"/>
                  </a:cubicBezTo>
                  <a:cubicBezTo>
                    <a:pt x="3255" y="1427"/>
                    <a:pt x="3341" y="1459"/>
                    <a:pt x="3406" y="1536"/>
                  </a:cubicBezTo>
                  <a:cubicBezTo>
                    <a:pt x="3481" y="1611"/>
                    <a:pt x="3514" y="1730"/>
                    <a:pt x="3557" y="1838"/>
                  </a:cubicBezTo>
                  <a:cubicBezTo>
                    <a:pt x="3579" y="1925"/>
                    <a:pt x="3622" y="2011"/>
                    <a:pt x="3654" y="2098"/>
                  </a:cubicBezTo>
                  <a:cubicBezTo>
                    <a:pt x="3849" y="2411"/>
                    <a:pt x="4055" y="2725"/>
                    <a:pt x="4271" y="3038"/>
                  </a:cubicBezTo>
                  <a:cubicBezTo>
                    <a:pt x="4541" y="3362"/>
                    <a:pt x="4833" y="3676"/>
                    <a:pt x="5081" y="4022"/>
                  </a:cubicBezTo>
                  <a:lnTo>
                    <a:pt x="5189" y="4130"/>
                  </a:lnTo>
                  <a:cubicBezTo>
                    <a:pt x="5525" y="4606"/>
                    <a:pt x="5838" y="5103"/>
                    <a:pt x="6249" y="5470"/>
                  </a:cubicBezTo>
                  <a:cubicBezTo>
                    <a:pt x="6498" y="5675"/>
                    <a:pt x="6779" y="5838"/>
                    <a:pt x="7125" y="5924"/>
                  </a:cubicBezTo>
                  <a:cubicBezTo>
                    <a:pt x="7341" y="5978"/>
                    <a:pt x="7557" y="5989"/>
                    <a:pt x="7773" y="5989"/>
                  </a:cubicBezTo>
                  <a:cubicBezTo>
                    <a:pt x="8043" y="5989"/>
                    <a:pt x="8314" y="5968"/>
                    <a:pt x="8584" y="5935"/>
                  </a:cubicBezTo>
                  <a:cubicBezTo>
                    <a:pt x="8854" y="5903"/>
                    <a:pt x="9124" y="5881"/>
                    <a:pt x="9395" y="5881"/>
                  </a:cubicBezTo>
                  <a:cubicBezTo>
                    <a:pt x="9654" y="5881"/>
                    <a:pt x="9902" y="5903"/>
                    <a:pt x="10152" y="5989"/>
                  </a:cubicBezTo>
                  <a:cubicBezTo>
                    <a:pt x="13416" y="7037"/>
                    <a:pt x="16129" y="8226"/>
                    <a:pt x="19480" y="8940"/>
                  </a:cubicBezTo>
                  <a:cubicBezTo>
                    <a:pt x="21945" y="9459"/>
                    <a:pt x="24464" y="9675"/>
                    <a:pt x="26972" y="9870"/>
                  </a:cubicBezTo>
                  <a:cubicBezTo>
                    <a:pt x="28885" y="10010"/>
                    <a:pt x="30755" y="10086"/>
                    <a:pt x="32603" y="10086"/>
                  </a:cubicBezTo>
                  <a:cubicBezTo>
                    <a:pt x="36117" y="10086"/>
                    <a:pt x="39543" y="9816"/>
                    <a:pt x="43014" y="9221"/>
                  </a:cubicBezTo>
                  <a:cubicBezTo>
                    <a:pt x="44646" y="8951"/>
                    <a:pt x="46289" y="8605"/>
                    <a:pt x="47953" y="8183"/>
                  </a:cubicBezTo>
                  <a:cubicBezTo>
                    <a:pt x="48829" y="7957"/>
                    <a:pt x="49716" y="7740"/>
                    <a:pt x="50569" y="7438"/>
                  </a:cubicBezTo>
                  <a:cubicBezTo>
                    <a:pt x="51002" y="7275"/>
                    <a:pt x="51434" y="7102"/>
                    <a:pt x="51856" y="6897"/>
                  </a:cubicBezTo>
                  <a:cubicBezTo>
                    <a:pt x="53089" y="6292"/>
                    <a:pt x="54213" y="5384"/>
                    <a:pt x="54840" y="4162"/>
                  </a:cubicBezTo>
                  <a:cubicBezTo>
                    <a:pt x="54905" y="4022"/>
                    <a:pt x="54969" y="3881"/>
                    <a:pt x="55023" y="3729"/>
                  </a:cubicBezTo>
                  <a:cubicBezTo>
                    <a:pt x="55196" y="3103"/>
                    <a:pt x="55239" y="2422"/>
                    <a:pt x="55207" y="1784"/>
                  </a:cubicBezTo>
                  <a:cubicBezTo>
                    <a:pt x="55196" y="1524"/>
                    <a:pt x="55164" y="1254"/>
                    <a:pt x="55045" y="1017"/>
                  </a:cubicBezTo>
                  <a:cubicBezTo>
                    <a:pt x="54926" y="768"/>
                    <a:pt x="54720" y="563"/>
                    <a:pt x="54494" y="400"/>
                  </a:cubicBezTo>
                  <a:cubicBezTo>
                    <a:pt x="54050" y="109"/>
                    <a:pt x="53531" y="0"/>
                    <a:pt x="52991" y="0"/>
                  </a:cubicBezTo>
                  <a:close/>
                </a:path>
              </a:pathLst>
            </a:custGeom>
            <a:solidFill>
              <a:srgbClr val="FF7C5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77" name="Rect 0"/>
            <p:cNvSpPr>
              <a:spLocks/>
            </p:cNvSpPr>
            <p:nvPr/>
          </p:nvSpPr>
          <p:spPr>
            <a:xfrm rot="0">
              <a:off x="7319645" y="2294890"/>
              <a:ext cx="328930" cy="417195"/>
            </a:xfrm>
            <a:custGeom>
              <a:gdLst>
                <a:gd fmla="*/ 9642 w 16984" name="TX0"/>
                <a:gd fmla="*/ 0 h 21569" name="TY0"/>
                <a:gd fmla="*/ 6508 w 16984" name="TX1"/>
                <a:gd fmla="*/ 596 h 21569" name="TY1"/>
                <a:gd fmla="*/ 2281 w 16984" name="TX2"/>
                <a:gd fmla="*/ 5191 h 21569" name="TY2"/>
                <a:gd fmla="*/ 1632 w 16984" name="TX3"/>
                <a:gd fmla="*/ 8077 h 21569" name="TY3"/>
                <a:gd fmla="*/ 357 w 16984" name="TX4"/>
                <a:gd fmla="*/ 9666 h 21569" name="TY4"/>
                <a:gd fmla="*/ 595 w 16984" name="TX5"/>
                <a:gd fmla="*/ 10822 h 21569" name="TY5"/>
                <a:gd fmla="*/ 865 w 16984" name="TX6"/>
                <a:gd fmla="*/ 10899 h 21569" name="TY6"/>
                <a:gd fmla="*/ 1146 w 16984" name="TX7"/>
                <a:gd fmla="*/ 11017 h 21569" name="TY7"/>
                <a:gd fmla="*/ 1254 w 16984" name="TX8"/>
                <a:gd fmla="*/ 11439 h 21569" name="TY8"/>
                <a:gd fmla="*/ 1406 w 16984" name="TX9"/>
                <a:gd fmla="*/ 12844 h 21569" name="TY9"/>
                <a:gd fmla="*/ 2573 w 16984" name="TX10"/>
                <a:gd fmla="*/ 13265 h 21569" name="TY10"/>
                <a:gd fmla="*/ 2886 w 16984" name="TX11"/>
                <a:gd fmla="*/ 13285 h 21569" name="TY11"/>
                <a:gd fmla="*/ 4270 w 16984" name="TX12"/>
                <a:gd fmla="*/ 13136 h 21569" name="TY12"/>
                <a:gd fmla="*/ 4270 w 16984" name="TX13"/>
                <a:gd fmla="*/ 13136 h 21569" name="TY13"/>
                <a:gd fmla="*/ 2444 w 16984" name="TX14"/>
                <a:gd fmla="*/ 14325 h 21569" name="TY14"/>
                <a:gd fmla="*/ 1913 w 16984" name="TX15"/>
                <a:gd fmla="*/ 14368 h 21569" name="TY15"/>
                <a:gd fmla="*/ 1782 w 16984" name="TX16"/>
                <a:gd fmla="*/ 14366 h 21569" name="TY16"/>
                <a:gd fmla="*/ 1524 w 16984" name="TX17"/>
                <a:gd fmla="*/ 15038 h 21569" name="TY17"/>
                <a:gd fmla="*/ 1687 w 16984" name="TX18"/>
                <a:gd fmla="*/ 17212 h 21569" name="TY18"/>
                <a:gd fmla="*/ 3657 w 16984" name="TX19"/>
                <a:gd fmla="*/ 18293 h 21569" name="TY19"/>
                <a:gd fmla="*/ 3719 w 16984" name="TX20"/>
                <a:gd fmla="*/ 18293 h 21569" name="TY20"/>
                <a:gd fmla="*/ 6443 w 16984" name="TX21"/>
                <a:gd fmla="*/ 18042 h 21569" name="TY21"/>
                <a:gd fmla="*/ 8367 w 16984" name="TX22"/>
                <a:gd fmla="*/ 18800 h 21569" name="TY22"/>
                <a:gd fmla="*/ 8757 w 16984" name="TX23"/>
                <a:gd fmla="*/ 21567 h 21569" name="TY23"/>
                <a:gd fmla="*/ 9437 w 16984" name="TX24"/>
                <a:gd fmla="*/ 21211 h 21569" name="TY24"/>
                <a:gd fmla="*/ 12161 w 16984" name="TX25"/>
                <a:gd fmla="*/ 20087 h 21569" name="TY25"/>
                <a:gd fmla="*/ 14518 w 16984" name="TX26"/>
                <a:gd fmla="*/ 18995 h 21569" name="TY26"/>
                <a:gd fmla="*/ 12475 w 16984" name="TX27"/>
                <a:gd fmla="*/ 15687 h 21569" name="TY27"/>
                <a:gd fmla="*/ 14193 w 16984" name="TX28"/>
                <a:gd fmla="*/ 12066 h 21569" name="TY28"/>
                <a:gd fmla="*/ 16648 w 16984" name="TX29"/>
                <a:gd fmla="*/ 8769 h 21569" name="TY29"/>
                <a:gd fmla="*/ 16864 w 16984" name="TX30"/>
                <a:gd fmla="*/ 6077 h 21569" name="TY30"/>
                <a:gd fmla="*/ 9642 w 16984" name="TX31"/>
                <a:gd fmla="*/ 0 h 21569" name="TY3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</a:cxnLst>
              <a:rect l="l" t="t" r="r" b="b"/>
              <a:pathLst>
                <a:path w="16984" h="21569">
                  <a:moveTo>
                    <a:pt x="9642" y="0"/>
                  </a:moveTo>
                  <a:cubicBezTo>
                    <a:pt x="8593" y="0"/>
                    <a:pt x="7525" y="196"/>
                    <a:pt x="6508" y="596"/>
                  </a:cubicBezTo>
                  <a:cubicBezTo>
                    <a:pt x="4584" y="1353"/>
                    <a:pt x="2584" y="3018"/>
                    <a:pt x="2281" y="5191"/>
                  </a:cubicBezTo>
                  <a:cubicBezTo>
                    <a:pt x="2141" y="6217"/>
                    <a:pt x="2151" y="7115"/>
                    <a:pt x="1632" y="8077"/>
                  </a:cubicBezTo>
                  <a:cubicBezTo>
                    <a:pt x="1546" y="8239"/>
                    <a:pt x="919" y="9093"/>
                    <a:pt x="357" y="9666"/>
                  </a:cubicBezTo>
                  <a:cubicBezTo>
                    <a:pt x="0" y="10022"/>
                    <a:pt x="119" y="10649"/>
                    <a:pt x="595" y="10822"/>
                  </a:cubicBezTo>
                  <a:cubicBezTo>
                    <a:pt x="681" y="10844"/>
                    <a:pt x="779" y="10877"/>
                    <a:pt x="865" y="10899"/>
                  </a:cubicBezTo>
                  <a:cubicBezTo>
                    <a:pt x="962" y="10931"/>
                    <a:pt x="1070" y="10952"/>
                    <a:pt x="1146" y="11017"/>
                  </a:cubicBezTo>
                  <a:cubicBezTo>
                    <a:pt x="1254" y="11125"/>
                    <a:pt x="1265" y="11288"/>
                    <a:pt x="1254" y="11439"/>
                  </a:cubicBezTo>
                  <a:cubicBezTo>
                    <a:pt x="1211" y="12184"/>
                    <a:pt x="854" y="12357"/>
                    <a:pt x="1406" y="12844"/>
                  </a:cubicBezTo>
                  <a:cubicBezTo>
                    <a:pt x="1632" y="13028"/>
                    <a:pt x="2271" y="13233"/>
                    <a:pt x="2573" y="13265"/>
                  </a:cubicBezTo>
                  <a:cubicBezTo>
                    <a:pt x="2679" y="13279"/>
                    <a:pt x="2783" y="13285"/>
                    <a:pt x="2886" y="13285"/>
                  </a:cubicBezTo>
                  <a:cubicBezTo>
                    <a:pt x="3366" y="13285"/>
                    <a:pt x="3825" y="13163"/>
                    <a:pt x="4270" y="13136"/>
                  </a:cubicBezTo>
                  <a:lnTo>
                    <a:pt x="4270" y="13136"/>
                  </a:lnTo>
                  <a:cubicBezTo>
                    <a:pt x="3849" y="13784"/>
                    <a:pt x="3179" y="14130"/>
                    <a:pt x="2444" y="14325"/>
                  </a:cubicBezTo>
                  <a:cubicBezTo>
                    <a:pt x="2249" y="14368"/>
                    <a:pt x="2065" y="14368"/>
                    <a:pt x="1913" y="14368"/>
                  </a:cubicBezTo>
                  <a:cubicBezTo>
                    <a:pt x="1867" y="14367"/>
                    <a:pt x="1823" y="14366"/>
                    <a:pt x="1782" y="14366"/>
                  </a:cubicBezTo>
                  <a:cubicBezTo>
                    <a:pt x="1489" y="14366"/>
                    <a:pt x="1344" y="14431"/>
                    <a:pt x="1524" y="15038"/>
                  </a:cubicBezTo>
                  <a:cubicBezTo>
                    <a:pt x="1740" y="15741"/>
                    <a:pt x="1406" y="16541"/>
                    <a:pt x="1687" y="17212"/>
                  </a:cubicBezTo>
                  <a:cubicBezTo>
                    <a:pt x="2067" y="18077"/>
                    <a:pt x="2797" y="18293"/>
                    <a:pt x="3657" y="18293"/>
                  </a:cubicBezTo>
                  <a:cubicBezTo>
                    <a:pt x="3678" y="18293"/>
                    <a:pt x="3698" y="18293"/>
                    <a:pt x="3719" y="18293"/>
                  </a:cubicBezTo>
                  <a:cubicBezTo>
                    <a:pt x="4622" y="18286"/>
                    <a:pt x="5571" y="18042"/>
                    <a:pt x="6443" y="18042"/>
                  </a:cubicBezTo>
                  <a:cubicBezTo>
                    <a:pt x="7158" y="18042"/>
                    <a:pt x="7822" y="18206"/>
                    <a:pt x="8367" y="18800"/>
                  </a:cubicBezTo>
                  <a:cubicBezTo>
                    <a:pt x="9038" y="19535"/>
                    <a:pt x="8757" y="21567"/>
                    <a:pt x="8757" y="21567"/>
                  </a:cubicBezTo>
                  <a:cubicBezTo>
                    <a:pt x="8757" y="21567"/>
                    <a:pt x="9286" y="21265"/>
                    <a:pt x="9437" y="21211"/>
                  </a:cubicBezTo>
                  <a:cubicBezTo>
                    <a:pt x="10421" y="20897"/>
                    <a:pt x="11221" y="20498"/>
                    <a:pt x="12161" y="20087"/>
                  </a:cubicBezTo>
                  <a:cubicBezTo>
                    <a:pt x="12778" y="19816"/>
                    <a:pt x="14150" y="19460"/>
                    <a:pt x="14518" y="18995"/>
                  </a:cubicBezTo>
                  <a:cubicBezTo>
                    <a:pt x="13275" y="18357"/>
                    <a:pt x="12475" y="17092"/>
                    <a:pt x="12475" y="15687"/>
                  </a:cubicBezTo>
                  <a:cubicBezTo>
                    <a:pt x="12464" y="14303"/>
                    <a:pt x="13177" y="12984"/>
                    <a:pt x="14193" y="12066"/>
                  </a:cubicBezTo>
                  <a:cubicBezTo>
                    <a:pt x="15372" y="11007"/>
                    <a:pt x="16151" y="10563"/>
                    <a:pt x="16648" y="8769"/>
                  </a:cubicBezTo>
                  <a:cubicBezTo>
                    <a:pt x="16896" y="7893"/>
                    <a:pt x="16982" y="6974"/>
                    <a:pt x="16864" y="6077"/>
                  </a:cubicBezTo>
                  <a:cubicBezTo>
                    <a:pt x="16390" y="2148"/>
                    <a:pt x="13122" y="0"/>
                    <a:pt x="9642" y="0"/>
                  </a:cubicBezTo>
                  <a:close/>
                </a:path>
              </a:pathLst>
            </a:custGeom>
            <a:solidFill>
              <a:srgbClr val="FF8C6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78" name="Rect 0"/>
            <p:cNvSpPr>
              <a:spLocks/>
            </p:cNvSpPr>
            <p:nvPr/>
          </p:nvSpPr>
          <p:spPr>
            <a:xfrm rot="0">
              <a:off x="7401560" y="2418080"/>
              <a:ext cx="17780" cy="33020"/>
            </a:xfrm>
            <a:custGeom>
              <a:gdLst>
                <a:gd fmla="*/ 466 w 889" name="TX0"/>
                <a:gd fmla="*/ 1 h 1689" name="TY0"/>
                <a:gd fmla="*/ 23 w 889" name="TX1"/>
                <a:gd fmla="*/ 823 h 1689" name="TY1"/>
                <a:gd fmla="*/ 412 w 889" name="TX2"/>
                <a:gd fmla="*/ 1687 h 1689" name="TY2"/>
                <a:gd fmla="*/ 421 w 889" name="TX3"/>
                <a:gd fmla="*/ 1688 h 1689" name="TY3"/>
                <a:gd fmla="*/ 866 w 889" name="TX4"/>
                <a:gd fmla="*/ 855 h 1689" name="TY4"/>
                <a:gd fmla="*/ 477 w 889" name="TX5"/>
                <a:gd fmla="*/ 1 h 1689" name="TY5"/>
                <a:gd fmla="*/ 466 w 889" name="TX6"/>
                <a:gd fmla="*/ 1 h 1689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889" h="1689">
                  <a:moveTo>
                    <a:pt x="466" y="1"/>
                  </a:moveTo>
                  <a:cubicBezTo>
                    <a:pt x="233" y="1"/>
                    <a:pt x="44" y="364"/>
                    <a:pt x="23" y="823"/>
                  </a:cubicBezTo>
                  <a:cubicBezTo>
                    <a:pt x="1" y="1287"/>
                    <a:pt x="184" y="1676"/>
                    <a:pt x="412" y="1687"/>
                  </a:cubicBezTo>
                  <a:cubicBezTo>
                    <a:pt x="415" y="1687"/>
                    <a:pt x="418" y="1688"/>
                    <a:pt x="421" y="1688"/>
                  </a:cubicBezTo>
                  <a:cubicBezTo>
                    <a:pt x="655" y="1688"/>
                    <a:pt x="855" y="1314"/>
                    <a:pt x="866" y="855"/>
                  </a:cubicBezTo>
                  <a:cubicBezTo>
                    <a:pt x="887" y="390"/>
                    <a:pt x="714" y="11"/>
                    <a:pt x="477" y="1"/>
                  </a:cubicBezTo>
                  <a:cubicBezTo>
                    <a:pt x="473" y="1"/>
                    <a:pt x="470" y="1"/>
                    <a:pt x="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79" name="Rect 0"/>
            <p:cNvSpPr>
              <a:spLocks/>
            </p:cNvSpPr>
            <p:nvPr/>
          </p:nvSpPr>
          <p:spPr>
            <a:xfrm rot="0">
              <a:off x="7392035" y="2386965"/>
              <a:ext cx="52070" cy="20955"/>
            </a:xfrm>
            <a:custGeom>
              <a:gdLst>
                <a:gd fmla="*/ 1146 w 2672" name="TX0"/>
                <a:gd fmla="*/ 1 h 1043" name="TY0"/>
                <a:gd fmla="*/ 908 w 2672" name="TX1"/>
                <a:gd fmla="*/ 26 h 1043" name="TY1"/>
                <a:gd fmla="*/ 509 w 2672" name="TX2"/>
                <a:gd fmla="*/ 189 h 1043" name="TY2"/>
                <a:gd fmla="*/ 184 w 2672" name="TX3"/>
                <a:gd fmla="*/ 470 h 1043" name="TY3"/>
                <a:gd fmla="*/ 0 w 2672" name="TX4"/>
                <a:gd fmla="*/ 869 h 1043" name="TY4"/>
                <a:gd fmla="*/ 184 w 2672" name="TX5"/>
                <a:gd fmla="*/ 480 h 1043" name="TY5"/>
                <a:gd fmla="*/ 509 w 2672" name="TX6"/>
                <a:gd fmla="*/ 199 h 1043" name="TY6"/>
                <a:gd fmla="*/ 1162 w 2672" name="TX7"/>
                <a:gd fmla="*/ 13 h 1043" name="TY7"/>
                <a:gd fmla="*/ 1340 w 2672" name="TX8"/>
                <a:gd fmla="*/ 26 h 1043" name="TY8"/>
                <a:gd fmla="*/ 1751 w 2672" name="TX9"/>
                <a:gd fmla="*/ 146 h 1043" name="TY9"/>
                <a:gd fmla="*/ 2119 w 2672" name="TX10"/>
                <a:gd fmla="*/ 383 h 1043" name="TY10"/>
                <a:gd fmla="*/ 2421 w 2672" name="TX11"/>
                <a:gd fmla="*/ 686 h 1043" name="TY11"/>
                <a:gd fmla="*/ 2670 w 2672" name="TX12"/>
                <a:gd fmla="*/ 1042 h 1043" name="TY12"/>
                <a:gd fmla="*/ 2670 w 2672" name="TX13"/>
                <a:gd fmla="*/ 1042 h 1043" name="TY13"/>
                <a:gd fmla="*/ 2433 w 2672" name="TX14"/>
                <a:gd fmla="*/ 675 h 1043" name="TY14"/>
                <a:gd fmla="*/ 2119 w 2672" name="TX15"/>
                <a:gd fmla="*/ 372 h 1043" name="TY15"/>
                <a:gd fmla="*/ 1751 w 2672" name="TX16"/>
                <a:gd fmla="*/ 134 h 1043" name="TY16"/>
                <a:gd fmla="*/ 1340 w 2672" name="TX17"/>
                <a:gd fmla="*/ 16 h 1043" name="TY17"/>
                <a:gd fmla="*/ 1146 w 2672" name="TX18"/>
                <a:gd fmla="*/ 1 h 1043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2672" h="1043">
                  <a:moveTo>
                    <a:pt x="1146" y="1"/>
                  </a:moveTo>
                  <a:cubicBezTo>
                    <a:pt x="1066" y="1"/>
                    <a:pt x="985" y="9"/>
                    <a:pt x="908" y="26"/>
                  </a:cubicBezTo>
                  <a:cubicBezTo>
                    <a:pt x="768" y="59"/>
                    <a:pt x="627" y="113"/>
                    <a:pt x="509" y="189"/>
                  </a:cubicBezTo>
                  <a:cubicBezTo>
                    <a:pt x="379" y="264"/>
                    <a:pt x="271" y="362"/>
                    <a:pt x="184" y="470"/>
                  </a:cubicBezTo>
                  <a:cubicBezTo>
                    <a:pt x="86" y="588"/>
                    <a:pt x="33" y="729"/>
                    <a:pt x="0" y="869"/>
                  </a:cubicBezTo>
                  <a:cubicBezTo>
                    <a:pt x="33" y="729"/>
                    <a:pt x="98" y="588"/>
                    <a:pt x="184" y="480"/>
                  </a:cubicBezTo>
                  <a:cubicBezTo>
                    <a:pt x="271" y="362"/>
                    <a:pt x="389" y="275"/>
                    <a:pt x="509" y="199"/>
                  </a:cubicBezTo>
                  <a:cubicBezTo>
                    <a:pt x="706" y="79"/>
                    <a:pt x="931" y="13"/>
                    <a:pt x="1162" y="13"/>
                  </a:cubicBezTo>
                  <a:cubicBezTo>
                    <a:pt x="1221" y="13"/>
                    <a:pt x="1281" y="17"/>
                    <a:pt x="1340" y="26"/>
                  </a:cubicBezTo>
                  <a:cubicBezTo>
                    <a:pt x="1481" y="48"/>
                    <a:pt x="1621" y="91"/>
                    <a:pt x="1751" y="146"/>
                  </a:cubicBezTo>
                  <a:cubicBezTo>
                    <a:pt x="1881" y="210"/>
                    <a:pt x="2000" y="286"/>
                    <a:pt x="2119" y="383"/>
                  </a:cubicBezTo>
                  <a:cubicBezTo>
                    <a:pt x="2227" y="470"/>
                    <a:pt x="2335" y="567"/>
                    <a:pt x="2421" y="686"/>
                  </a:cubicBezTo>
                  <a:cubicBezTo>
                    <a:pt x="2519" y="794"/>
                    <a:pt x="2594" y="912"/>
                    <a:pt x="2670" y="1042"/>
                  </a:cubicBezTo>
                  <a:lnTo>
                    <a:pt x="2670" y="1042"/>
                  </a:lnTo>
                  <a:cubicBezTo>
                    <a:pt x="2594" y="912"/>
                    <a:pt x="2519" y="794"/>
                    <a:pt x="2433" y="675"/>
                  </a:cubicBezTo>
                  <a:cubicBezTo>
                    <a:pt x="2335" y="567"/>
                    <a:pt x="2238" y="459"/>
                    <a:pt x="2119" y="372"/>
                  </a:cubicBezTo>
                  <a:cubicBezTo>
                    <a:pt x="2011" y="275"/>
                    <a:pt x="1892" y="199"/>
                    <a:pt x="1751" y="134"/>
                  </a:cubicBezTo>
                  <a:cubicBezTo>
                    <a:pt x="1621" y="81"/>
                    <a:pt x="1481" y="37"/>
                    <a:pt x="1340" y="16"/>
                  </a:cubicBezTo>
                  <a:cubicBezTo>
                    <a:pt x="1277" y="6"/>
                    <a:pt x="1212" y="1"/>
                    <a:pt x="114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80" name="Rect 0"/>
            <p:cNvSpPr>
              <a:spLocks/>
            </p:cNvSpPr>
            <p:nvPr/>
          </p:nvSpPr>
          <p:spPr>
            <a:xfrm rot="0">
              <a:off x="7332345" y="2167890"/>
              <a:ext cx="1170305" cy="912495"/>
            </a:xfrm>
            <a:custGeom>
              <a:gdLst>
                <a:gd fmla="*/ 21383 w 60569" name="TX0"/>
                <a:gd fmla="*/ 1 h 47210" name="TY0"/>
                <a:gd fmla="*/ 15436 w 60569" name="TX1"/>
                <a:gd fmla="*/ 1704 h 47210" name="TY1"/>
                <a:gd fmla="*/ 14507 w 60569" name="TX2"/>
                <a:gd fmla="*/ 2179 h 47210" name="TY2"/>
                <a:gd fmla="*/ 14063 w 60569" name="TX3"/>
                <a:gd fmla="*/ 2236 h 47210" name="TY3"/>
                <a:gd fmla="*/ 11771 w 60569" name="TX4"/>
                <a:gd fmla="*/ 1401 h 47210" name="TY4"/>
                <a:gd fmla="*/ 9576 w 60569" name="TX5"/>
                <a:gd fmla="*/ 1047 h 47210" name="TY5"/>
                <a:gd fmla="*/ 8680 w 60569" name="TX6"/>
                <a:gd fmla="*/ 1087 h 47210" name="TY6"/>
                <a:gd fmla="*/ 5566 w 60569" name="TX7"/>
                <a:gd fmla="*/ 1455 h 47210" name="TY7"/>
                <a:gd fmla="*/ 5185 w 60569" name="TX8"/>
                <a:gd fmla="*/ 1471 h 47210" name="TY8"/>
                <a:gd fmla="*/ 4291 w 60569" name="TX9"/>
                <a:gd fmla="*/ 1293 h 47210" name="TY9"/>
                <a:gd fmla="*/ 3772 w 60569" name="TX10"/>
                <a:gd fmla="*/ 1044 h 47210" name="TY10"/>
                <a:gd fmla="*/ 3652 w 60569" name="TX11"/>
                <a:gd fmla="*/ 1031 h 47210" name="TY11"/>
                <a:gd fmla="*/ 3275 w 60569" name="TX12"/>
                <a:gd fmla="*/ 1238 h 47210" name="TY12"/>
                <a:gd fmla="*/ 3296 w 60569" name="TX13"/>
                <a:gd fmla="*/ 1541 h 47210" name="TY13"/>
                <a:gd fmla="*/ 4161 w 60569" name="TX14"/>
                <a:gd fmla="*/ 2168 h 47210" name="TY14"/>
                <a:gd fmla="*/ 1675 w 60569" name="TX15"/>
                <a:gd fmla="*/ 3693 h 47210" name="TY15"/>
                <a:gd fmla="*/ 53 w 60569" name="TX16"/>
                <a:gd fmla="*/ 6060 h 47210" name="TY16"/>
                <a:gd fmla="*/ 216 w 60569" name="TX17"/>
                <a:gd fmla="*/ 6525 h 47210" name="TY17"/>
                <a:gd fmla="*/ 226 w 60569" name="TX18"/>
                <a:gd fmla="*/ 6525 h 47210" name="TY18"/>
                <a:gd fmla="*/ 367 w 60569" name="TX19"/>
                <a:gd fmla="*/ 6460 h 47210" name="TY19"/>
                <a:gd fmla="*/ 1299 w 60569" name="TX20"/>
                <a:gd fmla="*/ 5744 h 47210" name="TY20"/>
                <a:gd fmla="*/ 1351 w 60569" name="TX21"/>
                <a:gd fmla="*/ 5747 h 47210" name="TY21"/>
                <a:gd fmla="*/ 788 w 60569" name="TX22"/>
                <a:gd fmla="*/ 10027 h 47210" name="TY22"/>
                <a:gd fmla="*/ 1037 w 60569" name="TX23"/>
                <a:gd fmla="*/ 10243 h 47210" name="TY23"/>
                <a:gd fmla="*/ 1051 w 60569" name="TX24"/>
                <a:gd fmla="*/ 10244 h 47210" name="TY24"/>
                <a:gd fmla="*/ 1340 w 60569" name="TX25"/>
                <a:gd fmla="*/ 9951 h 47210" name="TY25"/>
                <a:gd fmla="*/ 2032 w 60569" name="TX26"/>
                <a:gd fmla="*/ 8092 h 47210" name="TY26"/>
                <a:gd fmla="*/ 2032 w 60569" name="TX27"/>
                <a:gd fmla="*/ 8092 h 47210" name="TY27"/>
                <a:gd fmla="*/ 2064 w 60569" name="TX28"/>
                <a:gd fmla="*/ 9876 h 47210" name="TY28"/>
                <a:gd fmla="*/ 2150 w 60569" name="TX29"/>
                <a:gd fmla="*/ 10049 h 47210" name="TY29"/>
                <a:gd fmla="*/ 2226 w 60569" name="TX30"/>
                <a:gd fmla="*/ 10067 h 47210" name="TY30"/>
                <a:gd fmla="*/ 2280 w 60569" name="TX31"/>
                <a:gd fmla="*/ 10059 h 47210" name="TY31"/>
                <a:gd fmla="*/ 2593 w 60569" name="TX32"/>
                <a:gd fmla="*/ 10051 h 47210" name="TY32"/>
                <a:gd fmla="*/ 6226 w 60569" name="TX33"/>
                <a:gd fmla="*/ 11248 h 47210" name="TY33"/>
                <a:gd fmla="*/ 8547 w 60569" name="TX34"/>
                <a:gd fmla="*/ 12762 h 47210" name="TY34"/>
                <a:gd fmla="*/ 8701 w 60569" name="TX35"/>
                <a:gd fmla="*/ 12751 h 47210" name="TY35"/>
                <a:gd fmla="*/ 8973 w 60569" name="TX36"/>
                <a:gd fmla="*/ 12733 h 47210" name="TY36"/>
                <a:gd fmla="*/ 9609 w 60569" name="TX37"/>
                <a:gd fmla="*/ 13043 h 47210" name="TY37"/>
                <a:gd fmla="*/ 8972 w 60569" name="TX38"/>
                <a:gd fmla="*/ 13951 h 47210" name="TY38"/>
                <a:gd fmla="*/ 9102 w 60569" name="TX39"/>
                <a:gd fmla="*/ 15140 h 47210" name="TY39"/>
                <a:gd fmla="*/ 8766 w 60569" name="TX40"/>
                <a:gd fmla="*/ 16243 h 47210" name="TY40"/>
                <a:gd fmla="*/ 7848 w 60569" name="TX41"/>
                <a:gd fmla="*/ 16848 h 47210" name="TY41"/>
                <a:gd fmla="*/ 8057 w 60569" name="TX42"/>
                <a:gd fmla="*/ 16866 h 47210" name="TY42"/>
                <a:gd fmla="*/ 9015 w 60569" name="TX43"/>
                <a:gd fmla="*/ 16448 h 47210" name="TY43"/>
                <a:gd fmla="*/ 9015 w 60569" name="TX44"/>
                <a:gd fmla="*/ 16448 h 47210" name="TY44"/>
                <a:gd fmla="*/ 8053 w 60569" name="TX45"/>
                <a:gd fmla="*/ 17583 h 47210" name="TY45"/>
                <a:gd fmla="*/ 8355 w 60569" name="TX46"/>
                <a:gd fmla="*/ 19064 h 47210" name="TY46"/>
                <a:gd fmla="*/ 8982 w 60569" name="TX47"/>
                <a:gd fmla="*/ 17897 h 47210" name="TY47"/>
                <a:gd fmla="*/ 9404 w 60569" name="TX48"/>
                <a:gd fmla="*/ 17767 h 47210" name="TY48"/>
                <a:gd fmla="*/ 10301 w 60569" name="TX49"/>
                <a:gd fmla="*/ 16038 h 47210" name="TY49"/>
                <a:gd fmla="*/ 11610 w 60569" name="TX50"/>
                <a:gd fmla="*/ 14037 h 47210" name="TY50"/>
                <a:gd fmla="*/ 12102 w 60569" name="TX51"/>
                <a:gd fmla="*/ 13947 h 47210" name="TY51"/>
                <a:gd fmla="*/ 13793 w 60569" name="TX52"/>
                <a:gd fmla="*/ 15238 h 47210" name="TY52"/>
                <a:gd fmla="*/ 12874 w 60569" name="TX53"/>
                <a:gd fmla="*/ 17702 h 47210" name="TY53"/>
                <a:gd fmla="*/ 11728 w 60569" name="TX54"/>
                <a:gd fmla="*/ 18481 h 47210" name="TY54"/>
                <a:gd fmla="*/ 11469 w 60569" name="TX55"/>
                <a:gd fmla="*/ 19940 h 47210" name="TY55"/>
                <a:gd fmla="*/ 11545 w 60569" name="TX56"/>
                <a:gd fmla="*/ 23161 h 47210" name="TY56"/>
                <a:gd fmla="*/ 15544 w 60569" name="TX57"/>
                <a:gd fmla="*/ 27507 h 47210" name="TY57"/>
                <a:gd fmla="*/ 19112 w 60569" name="TX58"/>
                <a:gd fmla="*/ 29010 h 47210" name="TY58"/>
                <a:gd fmla="*/ 22960 w 60569" name="TX59"/>
                <a:gd fmla="*/ 33668 h 47210" name="TY59"/>
                <a:gd fmla="*/ 25425 w 60569" name="TX60"/>
                <a:gd fmla="*/ 39289 h 47210" name="TY60"/>
                <a:gd fmla="*/ 37456 w 60569" name="TX61"/>
                <a:gd fmla="*/ 47040 h 47210" name="TY61"/>
                <a:gd fmla="*/ 39623 w 60569" name="TX62"/>
                <a:gd fmla="*/ 47209 h 47210" name="TY62"/>
                <a:gd fmla="*/ 44136 w 60569" name="TX63"/>
                <a:gd fmla="*/ 46056 h 47210" name="TY63"/>
                <a:gd fmla="*/ 46168 w 60569" name="TX64"/>
                <a:gd fmla="*/ 40101 h 47210" name="TY64"/>
                <a:gd fmla="*/ 44677 w 60569" name="TX65"/>
                <a:gd fmla="*/ 37711 h 47210" name="TY65"/>
                <a:gd fmla="*/ 46990 w 60569" name="TX66"/>
                <a:gd fmla="*/ 35326 h 47210" name="TY66"/>
                <a:gd fmla="*/ 51530 w 60569" name="TX67"/>
                <a:gd fmla="*/ 35949 h 47210" name="TY67"/>
                <a:gd fmla="*/ 52730 w 60569" name="TX68"/>
                <a:gd fmla="*/ 36030 h 47210" name="TY68"/>
                <a:gd fmla="*/ 57692 w 60569" name="TX69"/>
                <a:gd fmla="*/ 34446 h 47210" name="TY69"/>
                <a:gd fmla="*/ 60535 w 60569" name="TX70"/>
                <a:gd fmla="*/ 28847 h 47210" name="TY70"/>
                <a:gd fmla="*/ 59594 w 60569" name="TX71"/>
                <a:gd fmla="*/ 25140 h 47210" name="TY71"/>
                <a:gd fmla="*/ 55563 w 60569" name="TX72"/>
                <a:gd fmla="*/ 20556 h 47210" name="TY72"/>
                <a:gd fmla="*/ 50741 w 60569" name="TX73"/>
                <a:gd fmla="*/ 19994 h 47210" name="TY73"/>
                <a:gd fmla="*/ 46893 w 60569" name="TX74"/>
                <a:gd fmla="*/ 17086 h 47210" name="TY74"/>
                <a:gd fmla="*/ 46233 w 60569" name="TX75"/>
                <a:gd fmla="*/ 14016 h 47210" name="TY75"/>
                <a:gd fmla="*/ 47498 w 60569" name="TX76"/>
                <a:gd fmla="*/ 12514 h 47210" name="TY76"/>
                <a:gd fmla="*/ 48071 w 60569" name="TX77"/>
                <a:gd fmla="*/ 8654 h 47210" name="TY77"/>
                <a:gd fmla="*/ 45704 w 60569" name="TX78"/>
                <a:gd fmla="*/ 5411 h 47210" name="TY78"/>
                <a:gd fmla="*/ 38483 w 60569" name="TX79"/>
                <a:gd fmla="*/ 2655 h 47210" name="TY79"/>
                <a:gd fmla="*/ 38128 w 60569" name="TX80"/>
                <a:gd fmla="*/ 2650 h 47210" name="TY80"/>
                <a:gd fmla="*/ 29251 w 60569" name="TX81"/>
                <a:gd fmla="*/ 5487 h 47210" name="TY81"/>
                <a:gd fmla="*/ 26474 w 60569" name="TX82"/>
                <a:gd fmla="*/ 6559 h 47210" name="TY82"/>
                <a:gd fmla="*/ 26365 w 60569" name="TX83"/>
                <a:gd fmla="*/ 6557 h 47210" name="TY83"/>
                <a:gd fmla="*/ 24657 w 60569" name="TX84"/>
                <a:gd fmla="*/ 4633 h 47210" name="TY84"/>
                <a:gd fmla="*/ 26376 w 60569" name="TX85"/>
                <a:gd fmla="*/ 2881 h 47210" name="TY85"/>
                <a:gd fmla="*/ 25965 w 60569" name="TX86"/>
                <a:gd fmla="*/ 1238 h 47210" name="TY86"/>
                <a:gd fmla="*/ 24387 w 60569" name="TX87"/>
                <a:gd fmla="*/ 417 h 47210" name="TY87"/>
                <a:gd fmla="*/ 21383 w 60569" name="TX88"/>
                <a:gd fmla="*/ 1 h 47210" name="TY8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</a:cxnLst>
              <a:rect l="l" t="t" r="r" b="b"/>
              <a:pathLst>
                <a:path w="60569" h="47210">
                  <a:moveTo>
                    <a:pt x="21383" y="1"/>
                  </a:moveTo>
                  <a:cubicBezTo>
                    <a:pt x="19292" y="1"/>
                    <a:pt x="17198" y="583"/>
                    <a:pt x="15436" y="1704"/>
                  </a:cubicBezTo>
                  <a:cubicBezTo>
                    <a:pt x="15144" y="1887"/>
                    <a:pt x="14841" y="2093"/>
                    <a:pt x="14507" y="2179"/>
                  </a:cubicBezTo>
                  <a:cubicBezTo>
                    <a:pt x="14355" y="2218"/>
                    <a:pt x="14208" y="2236"/>
                    <a:pt x="14063" y="2236"/>
                  </a:cubicBezTo>
                  <a:cubicBezTo>
                    <a:pt x="13246" y="2236"/>
                    <a:pt x="12524" y="1685"/>
                    <a:pt x="11771" y="1401"/>
                  </a:cubicBezTo>
                  <a:cubicBezTo>
                    <a:pt x="11071" y="1139"/>
                    <a:pt x="10321" y="1047"/>
                    <a:pt x="9576" y="1047"/>
                  </a:cubicBezTo>
                  <a:cubicBezTo>
                    <a:pt x="9275" y="1047"/>
                    <a:pt x="8975" y="1062"/>
                    <a:pt x="8680" y="1087"/>
                  </a:cubicBezTo>
                  <a:cubicBezTo>
                    <a:pt x="7632" y="1185"/>
                    <a:pt x="6604" y="1390"/>
                    <a:pt x="5566" y="1455"/>
                  </a:cubicBezTo>
                  <a:cubicBezTo>
                    <a:pt x="5440" y="1464"/>
                    <a:pt x="5313" y="1471"/>
                    <a:pt x="5185" y="1471"/>
                  </a:cubicBezTo>
                  <a:cubicBezTo>
                    <a:pt x="4875" y="1471"/>
                    <a:pt x="4567" y="1431"/>
                    <a:pt x="4291" y="1293"/>
                  </a:cubicBezTo>
                  <a:cubicBezTo>
                    <a:pt x="4118" y="1217"/>
                    <a:pt x="3956" y="1087"/>
                    <a:pt x="3772" y="1044"/>
                  </a:cubicBezTo>
                  <a:cubicBezTo>
                    <a:pt x="3733" y="1035"/>
                    <a:pt x="3692" y="1031"/>
                    <a:pt x="3652" y="1031"/>
                  </a:cubicBezTo>
                  <a:cubicBezTo>
                    <a:pt x="3489" y="1031"/>
                    <a:pt x="3327" y="1100"/>
                    <a:pt x="3275" y="1238"/>
                  </a:cubicBezTo>
                  <a:cubicBezTo>
                    <a:pt x="3243" y="1336"/>
                    <a:pt x="3264" y="1444"/>
                    <a:pt x="3296" y="1541"/>
                  </a:cubicBezTo>
                  <a:cubicBezTo>
                    <a:pt x="3437" y="1898"/>
                    <a:pt x="3783" y="2146"/>
                    <a:pt x="4161" y="2168"/>
                  </a:cubicBezTo>
                  <a:cubicBezTo>
                    <a:pt x="3286" y="2590"/>
                    <a:pt x="2421" y="3066"/>
                    <a:pt x="1675" y="3693"/>
                  </a:cubicBezTo>
                  <a:cubicBezTo>
                    <a:pt x="940" y="4320"/>
                    <a:pt x="324" y="5130"/>
                    <a:pt x="53" y="6060"/>
                  </a:cubicBezTo>
                  <a:cubicBezTo>
                    <a:pt x="1" y="6251"/>
                    <a:pt x="31" y="6525"/>
                    <a:pt x="216" y="6525"/>
                  </a:cubicBezTo>
                  <a:cubicBezTo>
                    <a:pt x="219" y="6525"/>
                    <a:pt x="223" y="6525"/>
                    <a:pt x="226" y="6525"/>
                  </a:cubicBezTo>
                  <a:cubicBezTo>
                    <a:pt x="281" y="6525"/>
                    <a:pt x="324" y="6492"/>
                    <a:pt x="367" y="6460"/>
                  </a:cubicBezTo>
                  <a:cubicBezTo>
                    <a:pt x="688" y="6211"/>
                    <a:pt x="910" y="5744"/>
                    <a:pt x="1299" y="5744"/>
                  </a:cubicBezTo>
                  <a:cubicBezTo>
                    <a:pt x="1316" y="5744"/>
                    <a:pt x="1333" y="5745"/>
                    <a:pt x="1351" y="5747"/>
                  </a:cubicBezTo>
                  <a:cubicBezTo>
                    <a:pt x="432" y="6957"/>
                    <a:pt x="21" y="8708"/>
                    <a:pt x="788" y="10027"/>
                  </a:cubicBezTo>
                  <a:cubicBezTo>
                    <a:pt x="843" y="10124"/>
                    <a:pt x="918" y="10232"/>
                    <a:pt x="1037" y="10243"/>
                  </a:cubicBezTo>
                  <a:cubicBezTo>
                    <a:pt x="1042" y="10244"/>
                    <a:pt x="1047" y="10244"/>
                    <a:pt x="1051" y="10244"/>
                  </a:cubicBezTo>
                  <a:cubicBezTo>
                    <a:pt x="1195" y="10244"/>
                    <a:pt x="1287" y="10088"/>
                    <a:pt x="1340" y="9951"/>
                  </a:cubicBezTo>
                  <a:cubicBezTo>
                    <a:pt x="1567" y="9314"/>
                    <a:pt x="1491" y="8503"/>
                    <a:pt x="2032" y="8092"/>
                  </a:cubicBezTo>
                  <a:lnTo>
                    <a:pt x="2032" y="8092"/>
                  </a:lnTo>
                  <a:cubicBezTo>
                    <a:pt x="1934" y="8687"/>
                    <a:pt x="1945" y="9292"/>
                    <a:pt x="2064" y="9876"/>
                  </a:cubicBezTo>
                  <a:cubicBezTo>
                    <a:pt x="2075" y="9941"/>
                    <a:pt x="2097" y="10016"/>
                    <a:pt x="2150" y="10049"/>
                  </a:cubicBezTo>
                  <a:cubicBezTo>
                    <a:pt x="2176" y="10061"/>
                    <a:pt x="2201" y="10067"/>
                    <a:pt x="2226" y="10067"/>
                  </a:cubicBezTo>
                  <a:cubicBezTo>
                    <a:pt x="2244" y="10067"/>
                    <a:pt x="2262" y="10064"/>
                    <a:pt x="2280" y="10059"/>
                  </a:cubicBezTo>
                  <a:cubicBezTo>
                    <a:pt x="2384" y="10054"/>
                    <a:pt x="2489" y="10051"/>
                    <a:pt x="2593" y="10051"/>
                  </a:cubicBezTo>
                  <a:cubicBezTo>
                    <a:pt x="3887" y="10051"/>
                    <a:pt x="5186" y="10479"/>
                    <a:pt x="6226" y="11248"/>
                  </a:cubicBezTo>
                  <a:cubicBezTo>
                    <a:pt x="6881" y="11729"/>
                    <a:pt x="7651" y="12762"/>
                    <a:pt x="8547" y="12762"/>
                  </a:cubicBezTo>
                  <a:cubicBezTo>
                    <a:pt x="8598" y="12762"/>
                    <a:pt x="8649" y="12758"/>
                    <a:pt x="8701" y="12751"/>
                  </a:cubicBezTo>
                  <a:cubicBezTo>
                    <a:pt x="8788" y="12741"/>
                    <a:pt x="8881" y="12733"/>
                    <a:pt x="8973" y="12733"/>
                  </a:cubicBezTo>
                  <a:cubicBezTo>
                    <a:pt x="9249" y="12733"/>
                    <a:pt x="9521" y="12800"/>
                    <a:pt x="9609" y="13043"/>
                  </a:cubicBezTo>
                  <a:cubicBezTo>
                    <a:pt x="9220" y="13129"/>
                    <a:pt x="8994" y="13551"/>
                    <a:pt x="8972" y="13951"/>
                  </a:cubicBezTo>
                  <a:cubicBezTo>
                    <a:pt x="8939" y="14351"/>
                    <a:pt x="9069" y="14740"/>
                    <a:pt x="9102" y="15140"/>
                  </a:cubicBezTo>
                  <a:cubicBezTo>
                    <a:pt x="9145" y="15540"/>
                    <a:pt x="9069" y="15994"/>
                    <a:pt x="8766" y="16243"/>
                  </a:cubicBezTo>
                  <a:cubicBezTo>
                    <a:pt x="8475" y="16480"/>
                    <a:pt x="8009" y="16513"/>
                    <a:pt x="7848" y="16848"/>
                  </a:cubicBezTo>
                  <a:cubicBezTo>
                    <a:pt x="7917" y="16860"/>
                    <a:pt x="7987" y="16866"/>
                    <a:pt x="8057" y="16866"/>
                  </a:cubicBezTo>
                  <a:cubicBezTo>
                    <a:pt x="8414" y="16866"/>
                    <a:pt x="8771" y="16710"/>
                    <a:pt x="9015" y="16448"/>
                  </a:cubicBezTo>
                  <a:lnTo>
                    <a:pt x="9015" y="16448"/>
                  </a:lnTo>
                  <a:cubicBezTo>
                    <a:pt x="8994" y="16956"/>
                    <a:pt x="8355" y="17172"/>
                    <a:pt x="8053" y="17583"/>
                  </a:cubicBezTo>
                  <a:cubicBezTo>
                    <a:pt x="7707" y="18037"/>
                    <a:pt x="7869" y="18783"/>
                    <a:pt x="8355" y="19064"/>
                  </a:cubicBezTo>
                  <a:cubicBezTo>
                    <a:pt x="8431" y="18610"/>
                    <a:pt x="8561" y="18091"/>
                    <a:pt x="8982" y="17897"/>
                  </a:cubicBezTo>
                  <a:cubicBezTo>
                    <a:pt x="9112" y="17832"/>
                    <a:pt x="9263" y="17821"/>
                    <a:pt x="9404" y="17767"/>
                  </a:cubicBezTo>
                  <a:cubicBezTo>
                    <a:pt x="10042" y="17529"/>
                    <a:pt x="10171" y="16708"/>
                    <a:pt x="10301" y="16038"/>
                  </a:cubicBezTo>
                  <a:cubicBezTo>
                    <a:pt x="10452" y="15216"/>
                    <a:pt x="10831" y="14340"/>
                    <a:pt x="11610" y="14037"/>
                  </a:cubicBezTo>
                  <a:cubicBezTo>
                    <a:pt x="11769" y="13976"/>
                    <a:pt x="11936" y="13947"/>
                    <a:pt x="12102" y="13947"/>
                  </a:cubicBezTo>
                  <a:cubicBezTo>
                    <a:pt x="12838" y="13947"/>
                    <a:pt x="13582" y="14506"/>
                    <a:pt x="13793" y="15238"/>
                  </a:cubicBezTo>
                  <a:cubicBezTo>
                    <a:pt x="14053" y="16134"/>
                    <a:pt x="13620" y="17140"/>
                    <a:pt x="12874" y="17702"/>
                  </a:cubicBezTo>
                  <a:cubicBezTo>
                    <a:pt x="12550" y="17962"/>
                    <a:pt x="11966" y="18145"/>
                    <a:pt x="11728" y="18481"/>
                  </a:cubicBezTo>
                  <a:cubicBezTo>
                    <a:pt x="11480" y="18815"/>
                    <a:pt x="11512" y="19518"/>
                    <a:pt x="11469" y="19940"/>
                  </a:cubicBezTo>
                  <a:cubicBezTo>
                    <a:pt x="11350" y="20999"/>
                    <a:pt x="11242" y="22113"/>
                    <a:pt x="11545" y="23161"/>
                  </a:cubicBezTo>
                  <a:cubicBezTo>
                    <a:pt x="12096" y="25010"/>
                    <a:pt x="13674" y="26447"/>
                    <a:pt x="15544" y="27507"/>
                  </a:cubicBezTo>
                  <a:cubicBezTo>
                    <a:pt x="16669" y="28145"/>
                    <a:pt x="17976" y="28393"/>
                    <a:pt x="19112" y="29010"/>
                  </a:cubicBezTo>
                  <a:cubicBezTo>
                    <a:pt x="20906" y="29993"/>
                    <a:pt x="22106" y="31809"/>
                    <a:pt x="22960" y="33668"/>
                  </a:cubicBezTo>
                  <a:cubicBezTo>
                    <a:pt x="23814" y="35527"/>
                    <a:pt x="24409" y="37506"/>
                    <a:pt x="25425" y="39289"/>
                  </a:cubicBezTo>
                  <a:cubicBezTo>
                    <a:pt x="27856" y="43581"/>
                    <a:pt x="32570" y="46305"/>
                    <a:pt x="37456" y="47040"/>
                  </a:cubicBezTo>
                  <a:cubicBezTo>
                    <a:pt x="38166" y="47145"/>
                    <a:pt x="38896" y="47209"/>
                    <a:pt x="39623" y="47209"/>
                  </a:cubicBezTo>
                  <a:cubicBezTo>
                    <a:pt x="41218" y="47209"/>
                    <a:pt x="42799" y="46903"/>
                    <a:pt x="44136" y="46056"/>
                  </a:cubicBezTo>
                  <a:cubicBezTo>
                    <a:pt x="46072" y="44814"/>
                    <a:pt x="47217" y="42154"/>
                    <a:pt x="46168" y="40101"/>
                  </a:cubicBezTo>
                  <a:cubicBezTo>
                    <a:pt x="45747" y="39268"/>
                    <a:pt x="45001" y="38597"/>
                    <a:pt x="44677" y="37711"/>
                  </a:cubicBezTo>
                  <a:cubicBezTo>
                    <a:pt x="43997" y="35826"/>
                    <a:pt x="45311" y="35326"/>
                    <a:pt x="46990" y="35326"/>
                  </a:cubicBezTo>
                  <a:cubicBezTo>
                    <a:pt x="48700" y="35326"/>
                    <a:pt x="50788" y="35846"/>
                    <a:pt x="51530" y="35949"/>
                  </a:cubicBezTo>
                  <a:cubicBezTo>
                    <a:pt x="51927" y="36003"/>
                    <a:pt x="52329" y="36030"/>
                    <a:pt x="52730" y="36030"/>
                  </a:cubicBezTo>
                  <a:cubicBezTo>
                    <a:pt x="54505" y="36030"/>
                    <a:pt x="56281" y="35504"/>
                    <a:pt x="57692" y="34446"/>
                  </a:cubicBezTo>
                  <a:cubicBezTo>
                    <a:pt x="59433" y="33139"/>
                    <a:pt x="60567" y="31020"/>
                    <a:pt x="60535" y="28847"/>
                  </a:cubicBezTo>
                  <a:cubicBezTo>
                    <a:pt x="60514" y="27561"/>
                    <a:pt x="60103" y="26329"/>
                    <a:pt x="59594" y="25140"/>
                  </a:cubicBezTo>
                  <a:cubicBezTo>
                    <a:pt x="58784" y="23215"/>
                    <a:pt x="57540" y="21248"/>
                    <a:pt x="55563" y="20556"/>
                  </a:cubicBezTo>
                  <a:cubicBezTo>
                    <a:pt x="53984" y="20016"/>
                    <a:pt x="52298" y="20480"/>
                    <a:pt x="50741" y="19994"/>
                  </a:cubicBezTo>
                  <a:cubicBezTo>
                    <a:pt x="49228" y="19518"/>
                    <a:pt x="47823" y="18351"/>
                    <a:pt x="46893" y="17086"/>
                  </a:cubicBezTo>
                  <a:cubicBezTo>
                    <a:pt x="46245" y="16199"/>
                    <a:pt x="45758" y="15010"/>
                    <a:pt x="46233" y="14016"/>
                  </a:cubicBezTo>
                  <a:cubicBezTo>
                    <a:pt x="46514" y="13422"/>
                    <a:pt x="47088" y="13021"/>
                    <a:pt x="47498" y="12514"/>
                  </a:cubicBezTo>
                  <a:cubicBezTo>
                    <a:pt x="48352" y="11465"/>
                    <a:pt x="48482" y="9951"/>
                    <a:pt x="48071" y="8654"/>
                  </a:cubicBezTo>
                  <a:cubicBezTo>
                    <a:pt x="47650" y="7368"/>
                    <a:pt x="46752" y="6276"/>
                    <a:pt x="45704" y="5411"/>
                  </a:cubicBezTo>
                  <a:cubicBezTo>
                    <a:pt x="43693" y="3714"/>
                    <a:pt x="41109" y="2730"/>
                    <a:pt x="38483" y="2655"/>
                  </a:cubicBezTo>
                  <a:cubicBezTo>
                    <a:pt x="38364" y="2651"/>
                    <a:pt x="38246" y="2650"/>
                    <a:pt x="38128" y="2650"/>
                  </a:cubicBezTo>
                  <a:cubicBezTo>
                    <a:pt x="34989" y="2650"/>
                    <a:pt x="31949" y="3883"/>
                    <a:pt x="29251" y="5487"/>
                  </a:cubicBezTo>
                  <a:cubicBezTo>
                    <a:pt x="28385" y="5998"/>
                    <a:pt x="27469" y="6559"/>
                    <a:pt x="26474" y="6559"/>
                  </a:cubicBezTo>
                  <a:cubicBezTo>
                    <a:pt x="26438" y="6559"/>
                    <a:pt x="26401" y="6558"/>
                    <a:pt x="26365" y="6557"/>
                  </a:cubicBezTo>
                  <a:cubicBezTo>
                    <a:pt x="25478" y="6514"/>
                    <a:pt x="24344" y="5617"/>
                    <a:pt x="24657" y="4633"/>
                  </a:cubicBezTo>
                  <a:cubicBezTo>
                    <a:pt x="24884" y="3930"/>
                    <a:pt x="26062" y="3617"/>
                    <a:pt x="26376" y="2881"/>
                  </a:cubicBezTo>
                  <a:cubicBezTo>
                    <a:pt x="26614" y="2331"/>
                    <a:pt x="26386" y="1660"/>
                    <a:pt x="25965" y="1238"/>
                  </a:cubicBezTo>
                  <a:cubicBezTo>
                    <a:pt x="25543" y="817"/>
                    <a:pt x="24959" y="590"/>
                    <a:pt x="24387" y="417"/>
                  </a:cubicBezTo>
                  <a:cubicBezTo>
                    <a:pt x="23412" y="138"/>
                    <a:pt x="22398" y="1"/>
                    <a:pt x="213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81" name="Rect 0"/>
            <p:cNvSpPr>
              <a:spLocks/>
            </p:cNvSpPr>
            <p:nvPr/>
          </p:nvSpPr>
          <p:spPr>
            <a:xfrm rot="0">
              <a:off x="7710805" y="2733675"/>
              <a:ext cx="3175" cy="4445"/>
            </a:xfrm>
            <a:custGeom>
              <a:gdLst>
                <a:gd fmla="*/ 0 w 142" name="TX0"/>
                <a:gd fmla="*/ 1 h 185" name="TY0"/>
                <a:gd fmla="*/ 87 w 142" name="TX1"/>
                <a:gd fmla="*/ 152 h 185" name="TY1"/>
                <a:gd fmla="*/ 141 w 142" name="TX2"/>
                <a:gd fmla="*/ 184 h 185" name="TY2"/>
                <a:gd fmla="*/ 43 w 142" name="TX3"/>
                <a:gd fmla="*/ 33 h 185" name="TY3"/>
                <a:gd fmla="*/ 0 w 142" name="TX4"/>
                <a:gd fmla="*/ 1 h 185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42" h="185">
                  <a:moveTo>
                    <a:pt x="0" y="1"/>
                  </a:moveTo>
                  <a:cubicBezTo>
                    <a:pt x="33" y="54"/>
                    <a:pt x="65" y="97"/>
                    <a:pt x="87" y="152"/>
                  </a:cubicBezTo>
                  <a:cubicBezTo>
                    <a:pt x="108" y="162"/>
                    <a:pt x="119" y="174"/>
                    <a:pt x="141" y="184"/>
                  </a:cubicBezTo>
                  <a:cubicBezTo>
                    <a:pt x="108" y="141"/>
                    <a:pt x="76" y="87"/>
                    <a:pt x="43" y="33"/>
                  </a:cubicBezTo>
                  <a:cubicBezTo>
                    <a:pt x="33" y="22"/>
                    <a:pt x="11" y="11"/>
                    <a:pt x="0" y="1"/>
                  </a:cubicBezTo>
                  <a:close/>
                </a:path>
              </a:pathLst>
            </a:custGeom>
            <a:solidFill>
              <a:srgbClr val="9E8B7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82" name="Rect 0"/>
            <p:cNvSpPr>
              <a:spLocks/>
            </p:cNvSpPr>
            <p:nvPr/>
          </p:nvSpPr>
          <p:spPr>
            <a:xfrm rot="0">
              <a:off x="7588885" y="2668905"/>
              <a:ext cx="123825" cy="68580"/>
            </a:xfrm>
            <a:custGeom>
              <a:gdLst>
                <a:gd fmla="*/ 66 w 6380" name="TX0"/>
                <a:gd fmla="*/ 0 h 3515" name="TY0"/>
                <a:gd fmla="*/ 1 w 6380" name="TX1"/>
                <a:gd fmla="*/ 33 h 3515" name="TY1"/>
                <a:gd fmla="*/ 2271 w 6380" name="TX2"/>
                <a:gd fmla="*/ 1676 h 3515" name="TY2"/>
                <a:gd fmla="*/ 5838 w 6380" name="TX3"/>
                <a:gd fmla="*/ 3190 h 3515" name="TY3"/>
                <a:gd fmla="*/ 6379 w 6380" name="TX4"/>
                <a:gd fmla="*/ 3514 h 3515" name="TY4"/>
                <a:gd fmla="*/ 6292 w 6380" name="TX5"/>
                <a:gd fmla="*/ 3363 h 3515" name="TY5"/>
                <a:gd fmla="*/ 5828 w 6380" name="TX6"/>
                <a:gd fmla="*/ 3082 h 3515" name="TY6"/>
                <a:gd fmla="*/ 2260 w 6380" name="TX7"/>
                <a:gd fmla="*/ 1579 h 3515" name="TY7"/>
                <a:gd fmla="*/ 66 w 6380" name="TX8"/>
                <a:gd fmla="*/ 0 h 3515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6380" h="3515">
                  <a:moveTo>
                    <a:pt x="66" y="0"/>
                  </a:moveTo>
                  <a:lnTo>
                    <a:pt x="1" y="33"/>
                  </a:lnTo>
                  <a:cubicBezTo>
                    <a:pt x="649" y="660"/>
                    <a:pt x="1428" y="1211"/>
                    <a:pt x="2271" y="1676"/>
                  </a:cubicBezTo>
                  <a:cubicBezTo>
                    <a:pt x="3395" y="2314"/>
                    <a:pt x="4703" y="2563"/>
                    <a:pt x="5838" y="3190"/>
                  </a:cubicBezTo>
                  <a:cubicBezTo>
                    <a:pt x="6033" y="3286"/>
                    <a:pt x="6206" y="3395"/>
                    <a:pt x="6379" y="3514"/>
                  </a:cubicBezTo>
                  <a:cubicBezTo>
                    <a:pt x="6357" y="3459"/>
                    <a:pt x="6325" y="3416"/>
                    <a:pt x="6292" y="3363"/>
                  </a:cubicBezTo>
                  <a:cubicBezTo>
                    <a:pt x="6141" y="3265"/>
                    <a:pt x="5989" y="3168"/>
                    <a:pt x="5828" y="3082"/>
                  </a:cubicBezTo>
                  <a:cubicBezTo>
                    <a:pt x="4692" y="2465"/>
                    <a:pt x="3385" y="2217"/>
                    <a:pt x="2260" y="1579"/>
                  </a:cubicBezTo>
                  <a:cubicBezTo>
                    <a:pt x="1449" y="1124"/>
                    <a:pt x="704" y="595"/>
                    <a:pt x="66" y="0"/>
                  </a:cubicBezTo>
                  <a:close/>
                </a:path>
              </a:pathLst>
            </a:custGeom>
            <a:solidFill>
              <a:srgbClr val="743A1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83" name="Rect 0"/>
            <p:cNvSpPr>
              <a:spLocks/>
            </p:cNvSpPr>
            <p:nvPr/>
          </p:nvSpPr>
          <p:spPr>
            <a:xfrm rot="0">
              <a:off x="7343140" y="2197735"/>
              <a:ext cx="1139825" cy="879475"/>
            </a:xfrm>
            <a:custGeom>
              <a:gdLst>
                <a:gd fmla="*/ 19091 w 58992" name="TX0"/>
                <a:gd fmla="*/ 0 h 45490" name="TY0"/>
                <a:gd fmla="*/ 18010 w 58992" name="TX1"/>
                <a:gd fmla="*/ 87 h 45490" name="TY1"/>
                <a:gd fmla="*/ 13956 w 58992" name="TX2"/>
                <a:gd fmla="*/ 1730 h 45490" name="TY2"/>
                <a:gd fmla="*/ 13178 w 58992" name="TX3"/>
                <a:gd fmla="*/ 2076 h 45490" name="TY3"/>
                <a:gd fmla="*/ 13005 w 58992" name="TX4"/>
                <a:gd fmla="*/ 2043 h 45490" name="TY4"/>
                <a:gd fmla="*/ 12518 w 58992" name="TX5"/>
                <a:gd fmla="*/ 1675 h 45490" name="TY5"/>
                <a:gd fmla="*/ 9373 w 58992" name="TX6"/>
                <a:gd fmla="*/ 421 h 45490" name="TY6"/>
                <a:gd fmla="*/ 6778 w 58992" name="TX7"/>
                <a:gd fmla="*/ 1243 h 45490" name="TY7"/>
                <a:gd fmla="*/ 5621 w 58992" name="TX8"/>
                <a:gd fmla="*/ 1892 h 45490" name="TY8"/>
                <a:gd fmla="*/ 5481 w 58992" name="TX9"/>
                <a:gd fmla="*/ 1870 h 45490" name="TY9"/>
                <a:gd fmla="*/ 4357 w 58992" name="TX10"/>
                <a:gd fmla="*/ 1070 h 45490" name="TY10"/>
                <a:gd fmla="*/ 4076 w 58992" name="TX11"/>
                <a:gd fmla="*/ 1027 h 45490" name="TY11"/>
                <a:gd fmla="*/ 3330 w 58992" name="TX12"/>
                <a:gd fmla="*/ 1233 h 45490" name="TY12"/>
                <a:gd fmla="*/ 1719 w 58992" name="TX13"/>
                <a:gd fmla="*/ 3092 h 45490" name="TY13"/>
                <a:gd fmla="*/ 3373 w 58992" name="TX14"/>
                <a:gd fmla="*/ 2540 h 45490" name="TY14"/>
                <a:gd fmla="*/ 3373 w 58992" name="TX15"/>
                <a:gd fmla="*/ 2540 h 45490" name="TY15"/>
                <a:gd fmla="*/ 2476 w 58992" name="TX16"/>
                <a:gd fmla="*/ 3254 h 45490" name="TY16"/>
                <a:gd fmla="*/ 433 w 58992" name="TX17"/>
                <a:gd fmla="*/ 5211 h 45490" name="TY17"/>
                <a:gd fmla="*/ 433 w 58992" name="TX18"/>
                <a:gd fmla="*/ 8010 h 45490" name="TY18"/>
                <a:gd fmla="*/ 1417 w 58992" name="TX19"/>
                <a:gd fmla="*/ 6097 h 45490" name="TY19"/>
                <a:gd fmla="*/ 1449 w 58992" name="TX20"/>
                <a:gd fmla="*/ 6075 h 45490" name="TY20"/>
                <a:gd fmla="*/ 1470 w 58992" name="TX21"/>
                <a:gd fmla="*/ 6443 h 45490" name="TY21"/>
                <a:gd fmla="*/ 1427 w 58992" name="TX22"/>
                <a:gd fmla="*/ 6811 h 45490" name="TY22"/>
                <a:gd fmla="*/ 1427 w 58992" name="TX23"/>
                <a:gd fmla="*/ 7729 h 45490" name="TY23"/>
                <a:gd fmla="*/ 1492 w 58992" name="TX24"/>
                <a:gd fmla="*/ 8151 h 45490" name="TY24"/>
                <a:gd fmla="*/ 1578 w 58992" name="TX25"/>
                <a:gd fmla="*/ 8324 h 45490" name="TY25"/>
                <a:gd fmla="*/ 1655 w 58992" name="TX26"/>
                <a:gd fmla="*/ 8346 h 45490" name="TY26"/>
                <a:gd fmla="*/ 1665 w 58992" name="TX27"/>
                <a:gd fmla="*/ 8346 h 45490" name="TY27"/>
                <a:gd fmla="*/ 1708 w 58992" name="TX28"/>
                <a:gd fmla="*/ 8334 h 45490" name="TY28"/>
                <a:gd fmla="*/ 2032 w 58992" name="TX29"/>
                <a:gd fmla="*/ 8334 h 45490" name="TY29"/>
                <a:gd fmla="*/ 5654 w 58992" name="TX30"/>
                <a:gd fmla="*/ 9523 h 45490" name="TY30"/>
                <a:gd fmla="*/ 7978 w 58992" name="TX31"/>
                <a:gd fmla="*/ 11037 h 45490" name="TY31"/>
                <a:gd fmla="*/ 8129 w 58992" name="TX32"/>
                <a:gd fmla="*/ 11026 h 45490" name="TY32"/>
                <a:gd fmla="*/ 8410 w 58992" name="TX33"/>
                <a:gd fmla="*/ 11015 h 45490" name="TY33"/>
                <a:gd fmla="*/ 9037 w 58992" name="TX34"/>
                <a:gd fmla="*/ 11318 h 45490" name="TY34"/>
                <a:gd fmla="*/ 8994 w 58992" name="TX35"/>
                <a:gd fmla="*/ 11318 h 45490" name="TY35"/>
                <a:gd fmla="*/ 9049 w 58992" name="TX36"/>
                <a:gd fmla="*/ 11416 h 45490" name="TY36"/>
                <a:gd fmla="*/ 8410 w 58992" name="TX37"/>
                <a:gd fmla="*/ 12334 h 45490" name="TY37"/>
                <a:gd fmla="*/ 8410 w 58992" name="TX38"/>
                <a:gd fmla="*/ 12626 h 45490" name="TY38"/>
                <a:gd fmla="*/ 8530 w 58992" name="TX39"/>
                <a:gd fmla="*/ 13415 h 45490" name="TY39"/>
                <a:gd fmla="*/ 8530 w 58992" name="TX40"/>
                <a:gd fmla="*/ 13448 h 45490" name="TY40"/>
                <a:gd fmla="*/ 8540 w 58992" name="TX41"/>
                <a:gd fmla="*/ 13523 h 45490" name="TY41"/>
                <a:gd fmla="*/ 8205 w 58992" name="TX42"/>
                <a:gd fmla="*/ 14615 h 45490" name="TY42"/>
                <a:gd fmla="*/ 7341 w 58992" name="TX43"/>
                <a:gd fmla="*/ 15134 h 45490" name="TY43"/>
                <a:gd fmla="*/ 7470 w 58992" name="TX44"/>
                <a:gd fmla="*/ 15145 h 45490" name="TY44"/>
                <a:gd fmla="*/ 8443 w 58992" name="TX45"/>
                <a:gd fmla="*/ 14723 h 45490" name="TY45"/>
                <a:gd fmla="*/ 8443 w 58992" name="TX46"/>
                <a:gd fmla="*/ 14723 h 45490" name="TY46"/>
                <a:gd fmla="*/ 8422 w 58992" name="TX47"/>
                <a:gd fmla="*/ 14853 h 45490" name="TY47"/>
                <a:gd fmla="*/ 8454 w 58992" name="TX48"/>
                <a:gd fmla="*/ 14820 h 45490" name="TY48"/>
                <a:gd fmla="*/ 8454 w 58992" name="TX49"/>
                <a:gd fmla="*/ 14820 h 45490" name="TY49"/>
                <a:gd fmla="*/ 7492 w 58992" name="TX50"/>
                <a:gd fmla="*/ 15966 h 45490" name="TY50"/>
                <a:gd fmla="*/ 7308 w 58992" name="TX51"/>
                <a:gd fmla="*/ 16593 h 45490" name="TY51"/>
                <a:gd fmla="*/ 7783 w 58992" name="TX52"/>
                <a:gd fmla="*/ 17339 h 45490" name="TY52"/>
                <a:gd fmla="*/ 8410 w 58992" name="TX53"/>
                <a:gd fmla="*/ 16172 h 45490" name="TY53"/>
                <a:gd fmla="*/ 8832 w 58992" name="TX54"/>
                <a:gd fmla="*/ 16042 h 45490" name="TY54"/>
                <a:gd fmla="*/ 9729 w 58992" name="TX55"/>
                <a:gd fmla="*/ 14313 h 45490" name="TY55"/>
                <a:gd fmla="*/ 11038 w 58992" name="TX56"/>
                <a:gd fmla="*/ 12312 h 45490" name="TY56"/>
                <a:gd fmla="*/ 11535 w 58992" name="TX57"/>
                <a:gd fmla="*/ 12226 h 45490" name="TY57"/>
                <a:gd fmla="*/ 13221 w 58992" name="TX58"/>
                <a:gd fmla="*/ 13513 h 45490" name="TY58"/>
                <a:gd fmla="*/ 13296 w 58992" name="TX59"/>
                <a:gd fmla="*/ 13902 h 45490" name="TY59"/>
                <a:gd fmla="*/ 12313 w 58992" name="TX60"/>
                <a:gd fmla="*/ 16085 h 45490" name="TY60"/>
                <a:gd fmla="*/ 11167 w 58992" name="TX61"/>
                <a:gd fmla="*/ 16853 h 45490" name="TY61"/>
                <a:gd fmla="*/ 10908 w 58992" name="TX62"/>
                <a:gd fmla="*/ 18323 h 45490" name="TY62"/>
                <a:gd fmla="*/ 10810 w 58992" name="TX63"/>
                <a:gd fmla="*/ 20593 h 45490" name="TY63"/>
                <a:gd fmla="*/ 10973 w 58992" name="TX64"/>
                <a:gd fmla="*/ 21436 h 45490" name="TY64"/>
                <a:gd fmla="*/ 12778 w 58992" name="TX65"/>
                <a:gd fmla="*/ 24203 h 45490" name="TY65"/>
                <a:gd fmla="*/ 14972 w 58992" name="TX66"/>
                <a:gd fmla="*/ 25782 h 45490" name="TY66"/>
                <a:gd fmla="*/ 18540 w 58992" name="TX67"/>
                <a:gd fmla="*/ 27285 h 45490" name="TY67"/>
                <a:gd fmla="*/ 19004 w 58992" name="TX68"/>
                <a:gd fmla="*/ 27566 h 45490" name="TY68"/>
                <a:gd fmla="*/ 19047 w 58992" name="TX69"/>
                <a:gd fmla="*/ 27598 h 45490" name="TY69"/>
                <a:gd fmla="*/ 22388 w 58992" name="TX70"/>
                <a:gd fmla="*/ 31943 h 45490" name="TY70"/>
                <a:gd fmla="*/ 24853 w 58992" name="TX71"/>
                <a:gd fmla="*/ 37564 h 45490" name="TY71"/>
                <a:gd fmla="*/ 36884 w 58992" name="TX72"/>
                <a:gd fmla="*/ 45315 h 45490" name="TY72"/>
                <a:gd fmla="*/ 39067 w 58992" name="TX73"/>
                <a:gd fmla="*/ 45488 h 45490" name="TY73"/>
                <a:gd fmla="*/ 43564 w 58992" name="TX74"/>
                <a:gd fmla="*/ 44331 h 45490" name="TY74"/>
                <a:gd fmla="*/ 45997 w 58992" name="TX75"/>
                <a:gd fmla="*/ 40245 h 45490" name="TY75"/>
                <a:gd fmla="*/ 44278 w 58992" name="TX76"/>
                <a:gd fmla="*/ 37035 h 45490" name="TY76"/>
                <a:gd fmla="*/ 42916 w 58992" name="TX77"/>
                <a:gd fmla="*/ 34667 h 45490" name="TY77"/>
                <a:gd fmla="*/ 44278 w 58992" name="TX78"/>
                <a:gd fmla="*/ 33348 h 45490" name="TY78"/>
                <a:gd fmla="*/ 45435 w 58992" name="TX79"/>
                <a:gd fmla="*/ 33187 h 45490" name="TY79"/>
                <a:gd fmla="*/ 49672 w 58992" name="TX80"/>
                <a:gd fmla="*/ 33922 h 45490" name="TY80"/>
                <a:gd fmla="*/ 50278 w 58992" name="TX81"/>
                <a:gd fmla="*/ 33943 h 45490" name="TY81"/>
                <a:gd fmla="*/ 52731 w 58992" name="TX82"/>
                <a:gd fmla="*/ 33576 h 45490" name="TY82"/>
                <a:gd fmla="*/ 56763 w 58992" name="TX83"/>
                <a:gd fmla="*/ 31424 h 45490" name="TY83"/>
                <a:gd fmla="*/ 58828 w 58992" name="TX84"/>
                <a:gd fmla="*/ 27414 h 45490" name="TY84"/>
                <a:gd fmla="*/ 56709 w 58992" name="TX85"/>
                <a:gd fmla="*/ 22344 h 45490" name="TY85"/>
                <a:gd fmla="*/ 51563 w 58992" name="TX86"/>
                <a:gd fmla="*/ 20172 h 45490" name="TY86"/>
                <a:gd fmla="*/ 47813 w 58992" name="TX87"/>
                <a:gd fmla="*/ 19987 h 45490" name="TY87"/>
                <a:gd fmla="*/ 45510 w 58992" name="TX88"/>
                <a:gd fmla="*/ 19166 h 45490" name="TY88"/>
                <a:gd fmla="*/ 44386 w 58992" name="TX89"/>
                <a:gd fmla="*/ 14582 h 45490" name="TY89"/>
                <a:gd fmla="*/ 42992 w 58992" name="TX90"/>
                <a:gd fmla="*/ 13437 h 45490" name="TY90"/>
                <a:gd fmla="*/ 43013 w 58992" name="TX91"/>
                <a:gd fmla="*/ 11329 h 45490" name="TY91"/>
                <a:gd fmla="*/ 44278 w 58992" name="TX92"/>
                <a:gd fmla="*/ 9480 h 45490" name="TY92"/>
                <a:gd fmla="*/ 42894 w 58992" name="TX93"/>
                <a:gd fmla="*/ 4346 h 45490" name="TY93"/>
                <a:gd fmla="*/ 37813 w 58992" name="TX94"/>
                <a:gd fmla="*/ 2811 h 45490" name="TY94"/>
                <a:gd fmla="*/ 37467 w 58992" name="TX95"/>
                <a:gd fmla="*/ 2821 h 45490" name="TY95"/>
                <a:gd fmla="*/ 30203 w 58992" name="TX96"/>
                <a:gd fmla="*/ 4908 h 45490" name="TY96"/>
                <a:gd fmla="*/ 26063 w 58992" name="TX97"/>
                <a:gd fmla="*/ 6832 h 45490" name="TY97"/>
                <a:gd fmla="*/ 25771 w 58992" name="TX98"/>
                <a:gd fmla="*/ 6843 h 45490" name="TY98"/>
                <a:gd fmla="*/ 22290 w 58992" name="TX99"/>
                <a:gd fmla="*/ 5459 h 45490" name="TY99"/>
                <a:gd fmla="*/ 21425 w 58992" name="TX100"/>
                <a:gd fmla="*/ 4476 h 45490" name="TY100"/>
                <a:gd fmla="*/ 22312 w 58992" name="TX101"/>
                <a:gd fmla="*/ 1935 h 45490" name="TY101"/>
                <a:gd fmla="*/ 22085 w 58992" name="TX102"/>
                <a:gd fmla="*/ 1297 h 45490" name="TY102"/>
                <a:gd fmla="*/ 19091 w 58992" name="TX103"/>
                <a:gd fmla="*/ 0 h 45490" name="TY10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</a:cxnLst>
              <a:rect l="l" t="t" r="r" b="b"/>
              <a:pathLst>
                <a:path w="58992" h="45490">
                  <a:moveTo>
                    <a:pt x="19091" y="0"/>
                  </a:moveTo>
                  <a:cubicBezTo>
                    <a:pt x="18723" y="0"/>
                    <a:pt x="18367" y="32"/>
                    <a:pt x="18010" y="87"/>
                  </a:cubicBezTo>
                  <a:cubicBezTo>
                    <a:pt x="16561" y="335"/>
                    <a:pt x="15167" y="897"/>
                    <a:pt x="13956" y="1730"/>
                  </a:cubicBezTo>
                  <a:cubicBezTo>
                    <a:pt x="13718" y="1892"/>
                    <a:pt x="13448" y="2076"/>
                    <a:pt x="13178" y="2076"/>
                  </a:cubicBezTo>
                  <a:cubicBezTo>
                    <a:pt x="13123" y="2076"/>
                    <a:pt x="13059" y="2065"/>
                    <a:pt x="13005" y="2043"/>
                  </a:cubicBezTo>
                  <a:cubicBezTo>
                    <a:pt x="12810" y="1989"/>
                    <a:pt x="12659" y="1827"/>
                    <a:pt x="12518" y="1675"/>
                  </a:cubicBezTo>
                  <a:cubicBezTo>
                    <a:pt x="11697" y="854"/>
                    <a:pt x="10529" y="421"/>
                    <a:pt x="9373" y="421"/>
                  </a:cubicBezTo>
                  <a:cubicBezTo>
                    <a:pt x="8443" y="421"/>
                    <a:pt x="7524" y="692"/>
                    <a:pt x="6778" y="1243"/>
                  </a:cubicBezTo>
                  <a:cubicBezTo>
                    <a:pt x="6443" y="1492"/>
                    <a:pt x="6065" y="1892"/>
                    <a:pt x="5621" y="1892"/>
                  </a:cubicBezTo>
                  <a:cubicBezTo>
                    <a:pt x="5578" y="1892"/>
                    <a:pt x="5535" y="1881"/>
                    <a:pt x="5481" y="1870"/>
                  </a:cubicBezTo>
                  <a:cubicBezTo>
                    <a:pt x="5092" y="1795"/>
                    <a:pt x="4789" y="1200"/>
                    <a:pt x="4357" y="1070"/>
                  </a:cubicBezTo>
                  <a:cubicBezTo>
                    <a:pt x="4271" y="1038"/>
                    <a:pt x="4173" y="1027"/>
                    <a:pt x="4076" y="1027"/>
                  </a:cubicBezTo>
                  <a:cubicBezTo>
                    <a:pt x="3827" y="1027"/>
                    <a:pt x="3567" y="1113"/>
                    <a:pt x="3330" y="1233"/>
                  </a:cubicBezTo>
                  <a:cubicBezTo>
                    <a:pt x="2584" y="1611"/>
                    <a:pt x="1989" y="2292"/>
                    <a:pt x="1719" y="3092"/>
                  </a:cubicBezTo>
                  <a:cubicBezTo>
                    <a:pt x="2227" y="2800"/>
                    <a:pt x="2789" y="2605"/>
                    <a:pt x="3373" y="2540"/>
                  </a:cubicBezTo>
                  <a:lnTo>
                    <a:pt x="3373" y="2540"/>
                  </a:lnTo>
                  <a:cubicBezTo>
                    <a:pt x="3276" y="2919"/>
                    <a:pt x="2844" y="3092"/>
                    <a:pt x="2476" y="3254"/>
                  </a:cubicBezTo>
                  <a:cubicBezTo>
                    <a:pt x="1600" y="3643"/>
                    <a:pt x="833" y="4335"/>
                    <a:pt x="433" y="5211"/>
                  </a:cubicBezTo>
                  <a:cubicBezTo>
                    <a:pt x="22" y="6086"/>
                    <a:pt x="0" y="7145"/>
                    <a:pt x="433" y="8010"/>
                  </a:cubicBezTo>
                  <a:cubicBezTo>
                    <a:pt x="574" y="7297"/>
                    <a:pt x="908" y="6626"/>
                    <a:pt x="1417" y="6097"/>
                  </a:cubicBezTo>
                  <a:cubicBezTo>
                    <a:pt x="1427" y="6086"/>
                    <a:pt x="1438" y="6075"/>
                    <a:pt x="1449" y="6075"/>
                  </a:cubicBezTo>
                  <a:cubicBezTo>
                    <a:pt x="1492" y="6075"/>
                    <a:pt x="1492" y="6259"/>
                    <a:pt x="1470" y="6443"/>
                  </a:cubicBezTo>
                  <a:cubicBezTo>
                    <a:pt x="1460" y="6626"/>
                    <a:pt x="1427" y="6811"/>
                    <a:pt x="1427" y="6811"/>
                  </a:cubicBezTo>
                  <a:cubicBezTo>
                    <a:pt x="1395" y="7113"/>
                    <a:pt x="1395" y="7426"/>
                    <a:pt x="1427" y="7729"/>
                  </a:cubicBezTo>
                  <a:cubicBezTo>
                    <a:pt x="1438" y="7870"/>
                    <a:pt x="1460" y="8010"/>
                    <a:pt x="1492" y="8151"/>
                  </a:cubicBezTo>
                  <a:cubicBezTo>
                    <a:pt x="1503" y="8216"/>
                    <a:pt x="1525" y="8291"/>
                    <a:pt x="1578" y="8324"/>
                  </a:cubicBezTo>
                  <a:cubicBezTo>
                    <a:pt x="1600" y="8334"/>
                    <a:pt x="1622" y="8334"/>
                    <a:pt x="1655" y="8346"/>
                  </a:cubicBezTo>
                  <a:lnTo>
                    <a:pt x="1665" y="8346"/>
                  </a:lnTo>
                  <a:cubicBezTo>
                    <a:pt x="1687" y="8346"/>
                    <a:pt x="1698" y="8346"/>
                    <a:pt x="1708" y="8334"/>
                  </a:cubicBezTo>
                  <a:lnTo>
                    <a:pt x="2032" y="8334"/>
                  </a:lnTo>
                  <a:cubicBezTo>
                    <a:pt x="3319" y="8334"/>
                    <a:pt x="4616" y="8756"/>
                    <a:pt x="5654" y="9523"/>
                  </a:cubicBezTo>
                  <a:cubicBezTo>
                    <a:pt x="6313" y="10010"/>
                    <a:pt x="7092" y="11037"/>
                    <a:pt x="7978" y="11037"/>
                  </a:cubicBezTo>
                  <a:cubicBezTo>
                    <a:pt x="8032" y="11037"/>
                    <a:pt x="8086" y="11037"/>
                    <a:pt x="8129" y="11026"/>
                  </a:cubicBezTo>
                  <a:cubicBezTo>
                    <a:pt x="8216" y="11015"/>
                    <a:pt x="8313" y="11015"/>
                    <a:pt x="8410" y="11015"/>
                  </a:cubicBezTo>
                  <a:cubicBezTo>
                    <a:pt x="8681" y="11015"/>
                    <a:pt x="8951" y="11080"/>
                    <a:pt x="9037" y="11318"/>
                  </a:cubicBezTo>
                  <a:lnTo>
                    <a:pt x="8994" y="11318"/>
                  </a:lnTo>
                  <a:cubicBezTo>
                    <a:pt x="9016" y="11351"/>
                    <a:pt x="9027" y="11383"/>
                    <a:pt x="9049" y="11416"/>
                  </a:cubicBezTo>
                  <a:cubicBezTo>
                    <a:pt x="8659" y="11502"/>
                    <a:pt x="8432" y="11934"/>
                    <a:pt x="8410" y="12334"/>
                  </a:cubicBezTo>
                  <a:cubicBezTo>
                    <a:pt x="8400" y="12432"/>
                    <a:pt x="8400" y="12529"/>
                    <a:pt x="8410" y="12626"/>
                  </a:cubicBezTo>
                  <a:cubicBezTo>
                    <a:pt x="8443" y="12886"/>
                    <a:pt x="8508" y="13156"/>
                    <a:pt x="8530" y="13415"/>
                  </a:cubicBezTo>
                  <a:lnTo>
                    <a:pt x="8530" y="13448"/>
                  </a:lnTo>
                  <a:cubicBezTo>
                    <a:pt x="8540" y="13469"/>
                    <a:pt x="8540" y="13501"/>
                    <a:pt x="8540" y="13523"/>
                  </a:cubicBezTo>
                  <a:cubicBezTo>
                    <a:pt x="8583" y="13923"/>
                    <a:pt x="8508" y="14366"/>
                    <a:pt x="8205" y="14615"/>
                  </a:cubicBezTo>
                  <a:cubicBezTo>
                    <a:pt x="7946" y="14831"/>
                    <a:pt x="7546" y="14885"/>
                    <a:pt x="7341" y="15134"/>
                  </a:cubicBezTo>
                  <a:cubicBezTo>
                    <a:pt x="7384" y="15134"/>
                    <a:pt x="7427" y="15145"/>
                    <a:pt x="7470" y="15145"/>
                  </a:cubicBezTo>
                  <a:cubicBezTo>
                    <a:pt x="7838" y="15145"/>
                    <a:pt x="8194" y="14983"/>
                    <a:pt x="8443" y="14723"/>
                  </a:cubicBezTo>
                  <a:lnTo>
                    <a:pt x="8443" y="14723"/>
                  </a:lnTo>
                  <a:cubicBezTo>
                    <a:pt x="8443" y="14767"/>
                    <a:pt x="8432" y="14810"/>
                    <a:pt x="8422" y="14853"/>
                  </a:cubicBezTo>
                  <a:lnTo>
                    <a:pt x="8454" y="14820"/>
                  </a:lnTo>
                  <a:lnTo>
                    <a:pt x="8454" y="14820"/>
                  </a:lnTo>
                  <a:cubicBezTo>
                    <a:pt x="8432" y="15329"/>
                    <a:pt x="7795" y="15555"/>
                    <a:pt x="7492" y="15966"/>
                  </a:cubicBezTo>
                  <a:cubicBezTo>
                    <a:pt x="7351" y="16139"/>
                    <a:pt x="7297" y="16366"/>
                    <a:pt x="7308" y="16593"/>
                  </a:cubicBezTo>
                  <a:cubicBezTo>
                    <a:pt x="7351" y="16896"/>
                    <a:pt x="7524" y="17188"/>
                    <a:pt x="7783" y="17339"/>
                  </a:cubicBezTo>
                  <a:cubicBezTo>
                    <a:pt x="7859" y="16885"/>
                    <a:pt x="7989" y="16366"/>
                    <a:pt x="8410" y="16172"/>
                  </a:cubicBezTo>
                  <a:cubicBezTo>
                    <a:pt x="8540" y="16107"/>
                    <a:pt x="8691" y="16096"/>
                    <a:pt x="8832" y="16042"/>
                  </a:cubicBezTo>
                  <a:cubicBezTo>
                    <a:pt x="9470" y="15804"/>
                    <a:pt x="9599" y="14983"/>
                    <a:pt x="9729" y="14313"/>
                  </a:cubicBezTo>
                  <a:cubicBezTo>
                    <a:pt x="9880" y="13491"/>
                    <a:pt x="10259" y="12615"/>
                    <a:pt x="11038" y="12312"/>
                  </a:cubicBezTo>
                  <a:cubicBezTo>
                    <a:pt x="11199" y="12259"/>
                    <a:pt x="11362" y="12226"/>
                    <a:pt x="11535" y="12226"/>
                  </a:cubicBezTo>
                  <a:cubicBezTo>
                    <a:pt x="12270" y="12226"/>
                    <a:pt x="13005" y="12778"/>
                    <a:pt x="13221" y="13513"/>
                  </a:cubicBezTo>
                  <a:cubicBezTo>
                    <a:pt x="13264" y="13642"/>
                    <a:pt x="13286" y="13772"/>
                    <a:pt x="13296" y="13902"/>
                  </a:cubicBezTo>
                  <a:cubicBezTo>
                    <a:pt x="13394" y="14723"/>
                    <a:pt x="12972" y="15577"/>
                    <a:pt x="12313" y="16085"/>
                  </a:cubicBezTo>
                  <a:cubicBezTo>
                    <a:pt x="11989" y="16334"/>
                    <a:pt x="11405" y="16518"/>
                    <a:pt x="11167" y="16853"/>
                  </a:cubicBezTo>
                  <a:cubicBezTo>
                    <a:pt x="10918" y="17198"/>
                    <a:pt x="10951" y="17890"/>
                    <a:pt x="10908" y="18323"/>
                  </a:cubicBezTo>
                  <a:cubicBezTo>
                    <a:pt x="10821" y="19069"/>
                    <a:pt x="10745" y="19836"/>
                    <a:pt x="10810" y="20593"/>
                  </a:cubicBezTo>
                  <a:cubicBezTo>
                    <a:pt x="10843" y="20885"/>
                    <a:pt x="10897" y="21155"/>
                    <a:pt x="10973" y="21436"/>
                  </a:cubicBezTo>
                  <a:cubicBezTo>
                    <a:pt x="11286" y="22485"/>
                    <a:pt x="11934" y="23403"/>
                    <a:pt x="12778" y="24203"/>
                  </a:cubicBezTo>
                  <a:cubicBezTo>
                    <a:pt x="13416" y="24798"/>
                    <a:pt x="14161" y="25327"/>
                    <a:pt x="14972" y="25782"/>
                  </a:cubicBezTo>
                  <a:cubicBezTo>
                    <a:pt x="16097" y="26420"/>
                    <a:pt x="17404" y="26668"/>
                    <a:pt x="18540" y="27285"/>
                  </a:cubicBezTo>
                  <a:cubicBezTo>
                    <a:pt x="18701" y="27371"/>
                    <a:pt x="18853" y="27468"/>
                    <a:pt x="19004" y="27566"/>
                  </a:cubicBezTo>
                  <a:cubicBezTo>
                    <a:pt x="19015" y="27576"/>
                    <a:pt x="19037" y="27587"/>
                    <a:pt x="19047" y="27598"/>
                  </a:cubicBezTo>
                  <a:cubicBezTo>
                    <a:pt x="20572" y="28625"/>
                    <a:pt x="21610" y="30268"/>
                    <a:pt x="22388" y="31943"/>
                  </a:cubicBezTo>
                  <a:cubicBezTo>
                    <a:pt x="23242" y="33802"/>
                    <a:pt x="23837" y="35781"/>
                    <a:pt x="24853" y="37564"/>
                  </a:cubicBezTo>
                  <a:cubicBezTo>
                    <a:pt x="27284" y="41856"/>
                    <a:pt x="31998" y="44580"/>
                    <a:pt x="36884" y="45315"/>
                  </a:cubicBezTo>
                  <a:cubicBezTo>
                    <a:pt x="37597" y="45424"/>
                    <a:pt x="38343" y="45488"/>
                    <a:pt x="39067" y="45488"/>
                  </a:cubicBezTo>
                  <a:cubicBezTo>
                    <a:pt x="40667" y="45488"/>
                    <a:pt x="42235" y="45175"/>
                    <a:pt x="43564" y="44331"/>
                  </a:cubicBezTo>
                  <a:cubicBezTo>
                    <a:pt x="44948" y="43445"/>
                    <a:pt x="45921" y="41845"/>
                    <a:pt x="45997" y="40245"/>
                  </a:cubicBezTo>
                  <a:cubicBezTo>
                    <a:pt x="45964" y="38991"/>
                    <a:pt x="45175" y="37953"/>
                    <a:pt x="44278" y="37035"/>
                  </a:cubicBezTo>
                  <a:cubicBezTo>
                    <a:pt x="43619" y="36354"/>
                    <a:pt x="42754" y="35608"/>
                    <a:pt x="42916" y="34667"/>
                  </a:cubicBezTo>
                  <a:cubicBezTo>
                    <a:pt x="43024" y="34019"/>
                    <a:pt x="43640" y="33554"/>
                    <a:pt x="44278" y="33348"/>
                  </a:cubicBezTo>
                  <a:cubicBezTo>
                    <a:pt x="44667" y="33230"/>
                    <a:pt x="45046" y="33187"/>
                    <a:pt x="45435" y="33187"/>
                  </a:cubicBezTo>
                  <a:cubicBezTo>
                    <a:pt x="46829" y="33187"/>
                    <a:pt x="48245" y="33792"/>
                    <a:pt x="49672" y="33922"/>
                  </a:cubicBezTo>
                  <a:cubicBezTo>
                    <a:pt x="49867" y="33932"/>
                    <a:pt x="50072" y="33943"/>
                    <a:pt x="50278" y="33943"/>
                  </a:cubicBezTo>
                  <a:cubicBezTo>
                    <a:pt x="51099" y="33943"/>
                    <a:pt x="51931" y="33802"/>
                    <a:pt x="52731" y="33576"/>
                  </a:cubicBezTo>
                  <a:cubicBezTo>
                    <a:pt x="54212" y="33165"/>
                    <a:pt x="55639" y="32473"/>
                    <a:pt x="56763" y="31424"/>
                  </a:cubicBezTo>
                  <a:cubicBezTo>
                    <a:pt x="57888" y="30376"/>
                    <a:pt x="58688" y="28949"/>
                    <a:pt x="58828" y="27414"/>
                  </a:cubicBezTo>
                  <a:cubicBezTo>
                    <a:pt x="58990" y="25522"/>
                    <a:pt x="58114" y="23631"/>
                    <a:pt x="56709" y="22344"/>
                  </a:cubicBezTo>
                  <a:cubicBezTo>
                    <a:pt x="55315" y="21068"/>
                    <a:pt x="53444" y="20366"/>
                    <a:pt x="51563" y="20172"/>
                  </a:cubicBezTo>
                  <a:cubicBezTo>
                    <a:pt x="50321" y="20042"/>
                    <a:pt x="49056" y="20117"/>
                    <a:pt x="47813" y="19987"/>
                  </a:cubicBezTo>
                  <a:cubicBezTo>
                    <a:pt x="46991" y="19901"/>
                    <a:pt x="46137" y="19718"/>
                    <a:pt x="45510" y="19166"/>
                  </a:cubicBezTo>
                  <a:cubicBezTo>
                    <a:pt x="43975" y="17837"/>
                    <a:pt x="45186" y="16064"/>
                    <a:pt x="44386" y="14582"/>
                  </a:cubicBezTo>
                  <a:cubicBezTo>
                    <a:pt x="44094" y="14042"/>
                    <a:pt x="43391" y="13902"/>
                    <a:pt x="42992" y="13437"/>
                  </a:cubicBezTo>
                  <a:cubicBezTo>
                    <a:pt x="42516" y="12864"/>
                    <a:pt x="42656" y="11988"/>
                    <a:pt x="43013" y="11329"/>
                  </a:cubicBezTo>
                  <a:cubicBezTo>
                    <a:pt x="43381" y="10680"/>
                    <a:pt x="43932" y="10150"/>
                    <a:pt x="44278" y="9480"/>
                  </a:cubicBezTo>
                  <a:cubicBezTo>
                    <a:pt x="45154" y="7772"/>
                    <a:pt x="44386" y="5557"/>
                    <a:pt x="42894" y="4346"/>
                  </a:cubicBezTo>
                  <a:cubicBezTo>
                    <a:pt x="41500" y="3200"/>
                    <a:pt x="39629" y="2811"/>
                    <a:pt x="37813" y="2811"/>
                  </a:cubicBezTo>
                  <a:cubicBezTo>
                    <a:pt x="37695" y="2811"/>
                    <a:pt x="37587" y="2821"/>
                    <a:pt x="37467" y="2821"/>
                  </a:cubicBezTo>
                  <a:cubicBezTo>
                    <a:pt x="34927" y="2886"/>
                    <a:pt x="32398" y="3611"/>
                    <a:pt x="30203" y="4908"/>
                  </a:cubicBezTo>
                  <a:cubicBezTo>
                    <a:pt x="28884" y="5697"/>
                    <a:pt x="27598" y="6713"/>
                    <a:pt x="26063" y="6832"/>
                  </a:cubicBezTo>
                  <a:cubicBezTo>
                    <a:pt x="25966" y="6832"/>
                    <a:pt x="25869" y="6843"/>
                    <a:pt x="25771" y="6843"/>
                  </a:cubicBezTo>
                  <a:cubicBezTo>
                    <a:pt x="24507" y="6843"/>
                    <a:pt x="23306" y="6227"/>
                    <a:pt x="22290" y="5459"/>
                  </a:cubicBezTo>
                  <a:cubicBezTo>
                    <a:pt x="21944" y="5189"/>
                    <a:pt x="21598" y="4886"/>
                    <a:pt x="21425" y="4476"/>
                  </a:cubicBezTo>
                  <a:cubicBezTo>
                    <a:pt x="20885" y="3210"/>
                    <a:pt x="22323" y="2984"/>
                    <a:pt x="22312" y="1935"/>
                  </a:cubicBezTo>
                  <a:cubicBezTo>
                    <a:pt x="22312" y="1708"/>
                    <a:pt x="22204" y="1492"/>
                    <a:pt x="22085" y="1297"/>
                  </a:cubicBezTo>
                  <a:cubicBezTo>
                    <a:pt x="21447" y="346"/>
                    <a:pt x="20269" y="0"/>
                    <a:pt x="19091" y="0"/>
                  </a:cubicBezTo>
                  <a:close/>
                </a:path>
              </a:pathLst>
            </a:custGeom>
            <a:solidFill>
              <a:srgbClr val="FFFFFF">
                <a:alpha val="5887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84" name="Rect 0"/>
            <p:cNvSpPr>
              <a:spLocks/>
            </p:cNvSpPr>
            <p:nvPr/>
          </p:nvSpPr>
          <p:spPr>
            <a:xfrm rot="0">
              <a:off x="7325995" y="2484755"/>
              <a:ext cx="36195" cy="22225"/>
            </a:xfrm>
            <a:custGeom>
              <a:gdLst>
                <a:gd fmla="*/ 1233 w 1829" name="TX0"/>
                <a:gd fmla="*/ 1 h 1116" name="TY0"/>
                <a:gd fmla="*/ 919 w 1829" name="TX1"/>
                <a:gd fmla="*/ 173 h 1116" name="TY1"/>
                <a:gd fmla="*/ 595 w 1829" name="TX2"/>
                <a:gd fmla="*/ 509 h 1116" name="TY2"/>
                <a:gd fmla="*/ 109 w 1829" name="TX3"/>
                <a:gd fmla="*/ 627 h 1116" name="TY3"/>
                <a:gd fmla="*/ 33 w 1829" name="TX4"/>
                <a:gd fmla="*/ 649 h 1116" name="TY4"/>
                <a:gd fmla="*/ 22 w 1829" name="TX5"/>
                <a:gd fmla="*/ 757 h 1116" name="TY5"/>
                <a:gd fmla="*/ 119 w 1829" name="TX6"/>
                <a:gd fmla="*/ 833 h 1116" name="TY6"/>
                <a:gd fmla="*/ 725 w 1829" name="TX7"/>
                <a:gd fmla="*/ 1082 h 1116" name="TY7"/>
                <a:gd fmla="*/ 962 w 1829" name="TX8"/>
                <a:gd fmla="*/ 1114 h 1116" name="TY8"/>
                <a:gd fmla="*/ 1373 w 1829" name="TX9"/>
                <a:gd fmla="*/ 1006 h 1116" name="TY9"/>
                <a:gd fmla="*/ 1233 w 1829" name="TX10"/>
                <a:gd fmla="*/ 1 h 1116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829" h="1116">
                  <a:moveTo>
                    <a:pt x="1233" y="1"/>
                  </a:moveTo>
                  <a:cubicBezTo>
                    <a:pt x="1135" y="1"/>
                    <a:pt x="1027" y="55"/>
                    <a:pt x="919" y="173"/>
                  </a:cubicBezTo>
                  <a:cubicBezTo>
                    <a:pt x="811" y="293"/>
                    <a:pt x="725" y="433"/>
                    <a:pt x="595" y="509"/>
                  </a:cubicBezTo>
                  <a:cubicBezTo>
                    <a:pt x="455" y="606"/>
                    <a:pt x="271" y="627"/>
                    <a:pt x="109" y="627"/>
                  </a:cubicBezTo>
                  <a:cubicBezTo>
                    <a:pt x="76" y="627"/>
                    <a:pt x="54" y="627"/>
                    <a:pt x="33" y="649"/>
                  </a:cubicBezTo>
                  <a:cubicBezTo>
                    <a:pt x="1" y="671"/>
                    <a:pt x="1" y="725"/>
                    <a:pt x="22" y="757"/>
                  </a:cubicBezTo>
                  <a:cubicBezTo>
                    <a:pt x="44" y="790"/>
                    <a:pt x="76" y="812"/>
                    <a:pt x="119" y="833"/>
                  </a:cubicBezTo>
                  <a:cubicBezTo>
                    <a:pt x="314" y="930"/>
                    <a:pt x="508" y="1038"/>
                    <a:pt x="725" y="1082"/>
                  </a:cubicBezTo>
                  <a:cubicBezTo>
                    <a:pt x="801" y="1103"/>
                    <a:pt x="887" y="1114"/>
                    <a:pt x="962" y="1114"/>
                  </a:cubicBezTo>
                  <a:cubicBezTo>
                    <a:pt x="1103" y="1114"/>
                    <a:pt x="1244" y="1082"/>
                    <a:pt x="1373" y="1006"/>
                  </a:cubicBezTo>
                  <a:cubicBezTo>
                    <a:pt x="1827" y="714"/>
                    <a:pt x="1601" y="1"/>
                    <a:pt x="1233" y="1"/>
                  </a:cubicBezTo>
                  <a:close/>
                </a:path>
              </a:pathLst>
            </a:custGeom>
            <a:solidFill>
              <a:schemeClr val="dk1">
                <a:alpha val="981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85" name="Rect 0"/>
            <p:cNvSpPr>
              <a:spLocks/>
            </p:cNvSpPr>
            <p:nvPr/>
          </p:nvSpPr>
          <p:spPr>
            <a:xfrm rot="0">
              <a:off x="7536180" y="2446655"/>
              <a:ext cx="45720" cy="66040"/>
            </a:xfrm>
            <a:custGeom>
              <a:gdLst>
                <a:gd fmla="*/ 1600 w 2337" name="TX0"/>
                <a:gd fmla="*/ 0 h 3374" name="TY0"/>
                <a:gd fmla="*/ 1244 w 2337" name="TX1"/>
                <a:gd fmla="*/ 65 h 3374" name="TY1"/>
                <a:gd fmla="*/ 411 w 2337" name="TX2"/>
                <a:gd fmla="*/ 973 h 3374" name="TY2"/>
                <a:gd fmla="*/ 423 w 2337" name="TX3"/>
                <a:gd fmla="*/ 790 h 3374" name="TY3"/>
                <a:gd fmla="*/ 423 w 2337" name="TX4"/>
                <a:gd fmla="*/ 790 h 3374" name="TY4"/>
                <a:gd fmla="*/ 65 w 2337" name="TX5"/>
                <a:gd fmla="*/ 2671 h 3374" name="TY5"/>
                <a:gd fmla="*/ 260 w 2337" name="TX6"/>
                <a:gd fmla="*/ 3200 h 3374" name="TY6"/>
                <a:gd fmla="*/ 574 w 2337" name="TX7"/>
                <a:gd fmla="*/ 3341 h 3374" name="TY7"/>
                <a:gd fmla="*/ 790 w 2337" name="TX8"/>
                <a:gd fmla="*/ 3373 h 3374" name="TY8"/>
                <a:gd fmla="*/ 1514 w 2337" name="TX9"/>
                <a:gd fmla="*/ 3060 h 3374" name="TY9"/>
                <a:gd fmla="*/ 1492 w 2337" name="TX10"/>
                <a:gd fmla="*/ 2119 h 3374" name="TY10"/>
                <a:gd fmla="*/ 1103 w 2337" name="TX11"/>
                <a:gd fmla="*/ 1979 h 3374" name="TY11"/>
                <a:gd fmla="*/ 628 w 2337" name="TX12"/>
                <a:gd fmla="*/ 2260 h 3374" name="TY12"/>
                <a:gd fmla="*/ 963 w 2337" name="TX13"/>
                <a:gd fmla="*/ 790 h 3374" name="TY13"/>
                <a:gd fmla="*/ 1914 w 2337" name="TX14"/>
                <a:gd fmla="*/ 314 h 3374" name="TY14"/>
                <a:gd fmla="*/ 2336 w 2337" name="TX15"/>
                <a:gd fmla="*/ 411 h 3374" name="TY15"/>
                <a:gd fmla="*/ 1600 w 2337" name="TX16"/>
                <a:gd fmla="*/ 0 h 3374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2337" h="3374">
                  <a:moveTo>
                    <a:pt x="1600" y="0"/>
                  </a:moveTo>
                  <a:cubicBezTo>
                    <a:pt x="1471" y="0"/>
                    <a:pt x="1352" y="22"/>
                    <a:pt x="1244" y="65"/>
                  </a:cubicBezTo>
                  <a:cubicBezTo>
                    <a:pt x="855" y="228"/>
                    <a:pt x="584" y="595"/>
                    <a:pt x="411" y="973"/>
                  </a:cubicBezTo>
                  <a:lnTo>
                    <a:pt x="423" y="790"/>
                  </a:lnTo>
                  <a:lnTo>
                    <a:pt x="423" y="790"/>
                  </a:lnTo>
                  <a:cubicBezTo>
                    <a:pt x="130" y="1362"/>
                    <a:pt x="1" y="2032"/>
                    <a:pt x="65" y="2671"/>
                  </a:cubicBezTo>
                  <a:cubicBezTo>
                    <a:pt x="77" y="2865"/>
                    <a:pt x="120" y="3060"/>
                    <a:pt x="260" y="3200"/>
                  </a:cubicBezTo>
                  <a:cubicBezTo>
                    <a:pt x="346" y="3276"/>
                    <a:pt x="455" y="3319"/>
                    <a:pt x="574" y="3341"/>
                  </a:cubicBezTo>
                  <a:cubicBezTo>
                    <a:pt x="649" y="3362"/>
                    <a:pt x="725" y="3373"/>
                    <a:pt x="790" y="3373"/>
                  </a:cubicBezTo>
                  <a:cubicBezTo>
                    <a:pt x="1071" y="3373"/>
                    <a:pt x="1341" y="3265"/>
                    <a:pt x="1514" y="3060"/>
                  </a:cubicBezTo>
                  <a:cubicBezTo>
                    <a:pt x="1730" y="2789"/>
                    <a:pt x="1741" y="2357"/>
                    <a:pt x="1492" y="2119"/>
                  </a:cubicBezTo>
                  <a:cubicBezTo>
                    <a:pt x="1395" y="2022"/>
                    <a:pt x="1244" y="1979"/>
                    <a:pt x="1103" y="1979"/>
                  </a:cubicBezTo>
                  <a:cubicBezTo>
                    <a:pt x="909" y="1979"/>
                    <a:pt x="704" y="2076"/>
                    <a:pt x="628" y="2260"/>
                  </a:cubicBezTo>
                  <a:cubicBezTo>
                    <a:pt x="574" y="1751"/>
                    <a:pt x="649" y="1200"/>
                    <a:pt x="963" y="790"/>
                  </a:cubicBezTo>
                  <a:cubicBezTo>
                    <a:pt x="1190" y="497"/>
                    <a:pt x="1557" y="314"/>
                    <a:pt x="1914" y="314"/>
                  </a:cubicBezTo>
                  <a:cubicBezTo>
                    <a:pt x="2066" y="314"/>
                    <a:pt x="2206" y="336"/>
                    <a:pt x="2336" y="411"/>
                  </a:cubicBezTo>
                  <a:cubicBezTo>
                    <a:pt x="2206" y="141"/>
                    <a:pt x="1903" y="0"/>
                    <a:pt x="1600" y="0"/>
                  </a:cubicBezTo>
                  <a:close/>
                </a:path>
              </a:pathLst>
            </a:custGeom>
            <a:solidFill>
              <a:schemeClr val="dk1">
                <a:alpha val="981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86" name="Rect 0"/>
            <p:cNvSpPr>
              <a:spLocks/>
            </p:cNvSpPr>
            <p:nvPr/>
          </p:nvSpPr>
          <p:spPr>
            <a:xfrm rot="0">
              <a:off x="7379335" y="2465070"/>
              <a:ext cx="66675" cy="52705"/>
            </a:xfrm>
            <a:custGeom>
              <a:gdLst>
                <a:gd fmla="*/ 735 w 3406" name="TX0"/>
                <a:gd fmla="*/ 1 h 2705" name="TY0"/>
                <a:gd fmla="*/ 356 w 3406" name="TX1"/>
                <a:gd fmla="*/ 174 h 2705" name="TY1"/>
                <a:gd fmla="*/ 551 w 3406" name="TX2"/>
                <a:gd fmla="*/ 1817 h 2705" name="TY2"/>
                <a:gd fmla="*/ 2378 w 3406" name="TX3"/>
                <a:gd fmla="*/ 2703 h 2705" name="TY3"/>
                <a:gd fmla="*/ 2443 w 3406" name="TX4"/>
                <a:gd fmla="*/ 2703 h 2705" name="TY4"/>
                <a:gd fmla="*/ 2908 w 3406" name="TX5"/>
                <a:gd fmla="*/ 2617 h 2705" name="TY5"/>
                <a:gd fmla="*/ 3102 w 3406" name="TX6"/>
                <a:gd fmla="*/ 1276 h 2705" name="TY6"/>
                <a:gd fmla="*/ 1827 w 3406" name="TX7"/>
                <a:gd fmla="*/ 455 h 2705" name="TY7"/>
                <a:gd fmla="*/ 735 w 3406" name="TX8"/>
                <a:gd fmla="*/ 1 h 2705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3406" h="2705">
                  <a:moveTo>
                    <a:pt x="735" y="1"/>
                  </a:moveTo>
                  <a:cubicBezTo>
                    <a:pt x="605" y="1"/>
                    <a:pt x="476" y="44"/>
                    <a:pt x="356" y="174"/>
                  </a:cubicBezTo>
                  <a:cubicBezTo>
                    <a:pt x="0" y="563"/>
                    <a:pt x="303" y="1461"/>
                    <a:pt x="551" y="1817"/>
                  </a:cubicBezTo>
                  <a:cubicBezTo>
                    <a:pt x="973" y="2379"/>
                    <a:pt x="1686" y="2682"/>
                    <a:pt x="2378" y="2703"/>
                  </a:cubicBezTo>
                  <a:lnTo>
                    <a:pt x="2443" y="2703"/>
                  </a:lnTo>
                  <a:cubicBezTo>
                    <a:pt x="2605" y="2703"/>
                    <a:pt x="2767" y="2682"/>
                    <a:pt x="2908" y="2617"/>
                  </a:cubicBezTo>
                  <a:cubicBezTo>
                    <a:pt x="3373" y="2390"/>
                    <a:pt x="3405" y="1687"/>
                    <a:pt x="3102" y="1276"/>
                  </a:cubicBezTo>
                  <a:cubicBezTo>
                    <a:pt x="2811" y="855"/>
                    <a:pt x="2302" y="639"/>
                    <a:pt x="1827" y="455"/>
                  </a:cubicBezTo>
                  <a:cubicBezTo>
                    <a:pt x="1470" y="325"/>
                    <a:pt x="1081" y="1"/>
                    <a:pt x="735" y="1"/>
                  </a:cubicBezTo>
                  <a:close/>
                </a:path>
              </a:pathLst>
            </a:custGeom>
            <a:solidFill>
              <a:schemeClr val="dk1">
                <a:alpha val="981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87" name="Rect 0"/>
            <p:cNvSpPr>
              <a:spLocks/>
            </p:cNvSpPr>
            <p:nvPr/>
          </p:nvSpPr>
          <p:spPr>
            <a:xfrm rot="0">
              <a:off x="7399020" y="2582545"/>
              <a:ext cx="135890" cy="62230"/>
            </a:xfrm>
            <a:custGeom>
              <a:gdLst>
                <a:gd fmla="*/ 6455 w 7007" name="TX0"/>
                <a:gd fmla="*/ 1 h 3191" name="TY0"/>
                <a:gd fmla="*/ 5698 w 7007" name="TX1"/>
                <a:gd fmla="*/ 303 h 3191" name="TY1"/>
                <a:gd fmla="*/ 4249 w 7007" name="TX2"/>
                <a:gd fmla="*/ 1514 h 3191" name="TY2"/>
                <a:gd fmla="*/ 1 w 7007" name="TX3"/>
                <a:gd fmla="*/ 3082 h 3191" name="TY3"/>
                <a:gd fmla="*/ 801 w 7007" name="TX4"/>
                <a:gd fmla="*/ 3190 h 3191" name="TY4"/>
                <a:gd fmla="*/ 1331 w 7007" name="TX5"/>
                <a:gd fmla="*/ 3168 h 3191" name="TY5"/>
                <a:gd fmla="*/ 6779 w 7007" name="TX6"/>
                <a:gd fmla="*/ 1276 h 3191" name="TY6"/>
                <a:gd fmla="*/ 6952 w 7007" name="TX7"/>
                <a:gd fmla="*/ 509 h 3191" name="TY7"/>
                <a:gd fmla="*/ 6455 w 7007" name="TX8"/>
                <a:gd fmla="*/ 1 h 3191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7007" h="3191">
                  <a:moveTo>
                    <a:pt x="6455" y="1"/>
                  </a:moveTo>
                  <a:cubicBezTo>
                    <a:pt x="6238" y="1"/>
                    <a:pt x="5968" y="130"/>
                    <a:pt x="5698" y="303"/>
                  </a:cubicBezTo>
                  <a:cubicBezTo>
                    <a:pt x="5081" y="704"/>
                    <a:pt x="4444" y="1384"/>
                    <a:pt x="4249" y="1514"/>
                  </a:cubicBezTo>
                  <a:cubicBezTo>
                    <a:pt x="3006" y="2412"/>
                    <a:pt x="1525" y="2962"/>
                    <a:pt x="1" y="3082"/>
                  </a:cubicBezTo>
                  <a:cubicBezTo>
                    <a:pt x="260" y="3157"/>
                    <a:pt x="531" y="3190"/>
                    <a:pt x="801" y="3190"/>
                  </a:cubicBezTo>
                  <a:cubicBezTo>
                    <a:pt x="974" y="3190"/>
                    <a:pt x="1146" y="3179"/>
                    <a:pt x="1331" y="3168"/>
                  </a:cubicBezTo>
                  <a:cubicBezTo>
                    <a:pt x="2974" y="3071"/>
                    <a:pt x="5828" y="2909"/>
                    <a:pt x="6779" y="1276"/>
                  </a:cubicBezTo>
                  <a:cubicBezTo>
                    <a:pt x="6909" y="1050"/>
                    <a:pt x="7005" y="769"/>
                    <a:pt x="6952" y="509"/>
                  </a:cubicBezTo>
                  <a:cubicBezTo>
                    <a:pt x="6876" y="142"/>
                    <a:pt x="6692" y="1"/>
                    <a:pt x="6455" y="1"/>
                  </a:cubicBezTo>
                  <a:close/>
                </a:path>
              </a:pathLst>
            </a:custGeom>
            <a:solidFill>
              <a:schemeClr val="dk1">
                <a:alpha val="981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grpSp>
        <p:nvGrpSpPr>
          <p:cNvPr id="2688" name="Google Shape;2688;p88"/>
          <p:cNvGrpSpPr/>
          <p:nvPr/>
        </p:nvGrpSpPr>
        <p:grpSpPr>
          <a:xfrm>
            <a:off x="720090" y="1956435"/>
            <a:ext cx="1990090" cy="2646680"/>
            <a:chOff x="720090" y="1956435"/>
            <a:chExt cx="1990090" cy="2646680"/>
          </a:xfrm>
        </p:grpSpPr>
        <p:sp>
          <p:nvSpPr>
            <p:cNvPr id="2689" name=""/>
            <p:cNvSpPr/>
            <p:nvPr/>
          </p:nvSpPr>
          <p:spPr>
            <a:xfrm>
              <a:off x="744220" y="3633470"/>
              <a:ext cx="887095" cy="590550"/>
            </a:xfrm>
            <a:custGeom>
              <a:rect b="b" l="l" r="r" t="t"/>
              <a:pathLst>
                <a:path extrusionOk="0" h="30563" w="45931">
                  <a:moveTo>
                    <a:pt x="40195" y="0"/>
                  </a:moveTo>
                  <a:cubicBezTo>
                    <a:pt x="39104" y="0"/>
                    <a:pt x="37988" y="311"/>
                    <a:pt x="37035" y="842"/>
                  </a:cubicBezTo>
                  <a:cubicBezTo>
                    <a:pt x="35219" y="1847"/>
                    <a:pt x="33889" y="3523"/>
                    <a:pt x="32678" y="5210"/>
                  </a:cubicBezTo>
                  <a:cubicBezTo>
                    <a:pt x="29846" y="9188"/>
                    <a:pt x="27479" y="13500"/>
                    <a:pt x="25663" y="18041"/>
                  </a:cubicBezTo>
                  <a:cubicBezTo>
                    <a:pt x="25447" y="15576"/>
                    <a:pt x="23490" y="13911"/>
                    <a:pt x="21339" y="12701"/>
                  </a:cubicBezTo>
                  <a:cubicBezTo>
                    <a:pt x="20409" y="12171"/>
                    <a:pt x="19382" y="11857"/>
                    <a:pt x="18431" y="11382"/>
                  </a:cubicBezTo>
                  <a:cubicBezTo>
                    <a:pt x="15220" y="9782"/>
                    <a:pt x="12994" y="6366"/>
                    <a:pt x="12831" y="2788"/>
                  </a:cubicBezTo>
                  <a:cubicBezTo>
                    <a:pt x="12788" y="1891"/>
                    <a:pt x="12756" y="810"/>
                    <a:pt x="11966" y="399"/>
                  </a:cubicBezTo>
                  <a:cubicBezTo>
                    <a:pt x="11788" y="306"/>
                    <a:pt x="11607" y="264"/>
                    <a:pt x="11427" y="264"/>
                  </a:cubicBezTo>
                  <a:cubicBezTo>
                    <a:pt x="10626" y="264"/>
                    <a:pt x="9843" y="1084"/>
                    <a:pt x="9340" y="1826"/>
                  </a:cubicBezTo>
                  <a:cubicBezTo>
                    <a:pt x="8345" y="3274"/>
                    <a:pt x="6291" y="4302"/>
                    <a:pt x="4843" y="5307"/>
                  </a:cubicBezTo>
                  <a:cubicBezTo>
                    <a:pt x="4151" y="5793"/>
                    <a:pt x="3373" y="6247"/>
                    <a:pt x="2919" y="6971"/>
                  </a:cubicBezTo>
                  <a:cubicBezTo>
                    <a:pt x="2335" y="7912"/>
                    <a:pt x="2410" y="9145"/>
                    <a:pt x="1838" y="10096"/>
                  </a:cubicBezTo>
                  <a:cubicBezTo>
                    <a:pt x="1524" y="10615"/>
                    <a:pt x="1038" y="11014"/>
                    <a:pt x="659" y="11501"/>
                  </a:cubicBezTo>
                  <a:cubicBezTo>
                    <a:pt x="281" y="11977"/>
                    <a:pt x="0" y="12625"/>
                    <a:pt x="216" y="13198"/>
                  </a:cubicBezTo>
                  <a:cubicBezTo>
                    <a:pt x="348" y="13572"/>
                    <a:pt x="755" y="13822"/>
                    <a:pt x="1127" y="13822"/>
                  </a:cubicBezTo>
                  <a:cubicBezTo>
                    <a:pt x="1336" y="13822"/>
                    <a:pt x="1533" y="13744"/>
                    <a:pt x="1665" y="13565"/>
                  </a:cubicBezTo>
                  <a:cubicBezTo>
                    <a:pt x="1946" y="13187"/>
                    <a:pt x="1773" y="12604"/>
                    <a:pt x="2032" y="12203"/>
                  </a:cubicBezTo>
                  <a:cubicBezTo>
                    <a:pt x="2313" y="11771"/>
                    <a:pt x="2929" y="11771"/>
                    <a:pt x="3405" y="11588"/>
                  </a:cubicBezTo>
                  <a:cubicBezTo>
                    <a:pt x="4281" y="11263"/>
                    <a:pt x="4724" y="10322"/>
                    <a:pt x="5297" y="9587"/>
                  </a:cubicBezTo>
                  <a:cubicBezTo>
                    <a:pt x="6315" y="8292"/>
                    <a:pt x="7971" y="7567"/>
                    <a:pt x="9611" y="7567"/>
                  </a:cubicBezTo>
                  <a:cubicBezTo>
                    <a:pt x="10339" y="7567"/>
                    <a:pt x="11064" y="7710"/>
                    <a:pt x="11728" y="8009"/>
                  </a:cubicBezTo>
                  <a:cubicBezTo>
                    <a:pt x="14452" y="9241"/>
                    <a:pt x="14593" y="12787"/>
                    <a:pt x="15566" y="15609"/>
                  </a:cubicBezTo>
                  <a:cubicBezTo>
                    <a:pt x="16539" y="18430"/>
                    <a:pt x="17231" y="21370"/>
                    <a:pt x="18539" y="24051"/>
                  </a:cubicBezTo>
                  <a:cubicBezTo>
                    <a:pt x="19847" y="26743"/>
                    <a:pt x="21695" y="29078"/>
                    <a:pt x="24484" y="30126"/>
                  </a:cubicBezTo>
                  <a:cubicBezTo>
                    <a:pt x="24608" y="30438"/>
                    <a:pt x="24860" y="30562"/>
                    <a:pt x="25160" y="30562"/>
                  </a:cubicBezTo>
                  <a:cubicBezTo>
                    <a:pt x="25670" y="30562"/>
                    <a:pt x="26320" y="30204"/>
                    <a:pt x="26722" y="29802"/>
                  </a:cubicBezTo>
                  <a:cubicBezTo>
                    <a:pt x="33792" y="22808"/>
                    <a:pt x="40235" y="15176"/>
                    <a:pt x="45931" y="7036"/>
                  </a:cubicBezTo>
                  <a:cubicBezTo>
                    <a:pt x="45888" y="4691"/>
                    <a:pt x="44840" y="2161"/>
                    <a:pt x="42926" y="810"/>
                  </a:cubicBezTo>
                  <a:cubicBezTo>
                    <a:pt x="42125" y="249"/>
                    <a:pt x="41170" y="0"/>
                    <a:pt x="40195" y="0"/>
                  </a:cubicBezTo>
                  <a:close/>
                </a:path>
              </a:pathLst>
            </a:custGeom>
            <a:solidFill>
              <a:srgbClr val="F4A6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"/>
            <p:cNvSpPr/>
            <p:nvPr/>
          </p:nvSpPr>
          <p:spPr>
            <a:xfrm>
              <a:off x="1490345" y="3929380"/>
              <a:ext cx="21590" cy="26670"/>
            </a:xfrm>
            <a:custGeom>
              <a:rect b="b" l="l" r="r" t="t"/>
              <a:pathLst>
                <a:path extrusionOk="0" h="1374" w="1114">
                  <a:moveTo>
                    <a:pt x="1103" y="1"/>
                  </a:moveTo>
                  <a:cubicBezTo>
                    <a:pt x="736" y="466"/>
                    <a:pt x="368" y="920"/>
                    <a:pt x="1" y="1374"/>
                  </a:cubicBezTo>
                  <a:lnTo>
                    <a:pt x="22" y="1374"/>
                  </a:lnTo>
                  <a:cubicBezTo>
                    <a:pt x="390" y="930"/>
                    <a:pt x="757" y="476"/>
                    <a:pt x="1114" y="12"/>
                  </a:cubicBezTo>
                  <a:lnTo>
                    <a:pt x="1103" y="1"/>
                  </a:lnTo>
                  <a:close/>
                </a:path>
              </a:pathLst>
            </a:custGeom>
            <a:solidFill>
              <a:srgbClr val="A8DF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"/>
            <p:cNvSpPr/>
            <p:nvPr/>
          </p:nvSpPr>
          <p:spPr>
            <a:xfrm>
              <a:off x="1442720" y="3956050"/>
              <a:ext cx="47625" cy="57150"/>
            </a:xfrm>
            <a:custGeom>
              <a:rect b="b" l="l" r="r" t="t"/>
              <a:pathLst>
                <a:path extrusionOk="0" h="2963" w="2477">
                  <a:moveTo>
                    <a:pt x="2455" y="1"/>
                  </a:moveTo>
                  <a:cubicBezTo>
                    <a:pt x="1655" y="984"/>
                    <a:pt x="833" y="1968"/>
                    <a:pt x="0" y="2941"/>
                  </a:cubicBezTo>
                  <a:cubicBezTo>
                    <a:pt x="0" y="2952"/>
                    <a:pt x="0" y="2952"/>
                    <a:pt x="12" y="2963"/>
                  </a:cubicBezTo>
                  <a:cubicBezTo>
                    <a:pt x="844" y="1990"/>
                    <a:pt x="1665" y="995"/>
                    <a:pt x="2476" y="1"/>
                  </a:cubicBezTo>
                  <a:close/>
                </a:path>
              </a:pathLst>
            </a:custGeom>
            <a:solidFill>
              <a:srgbClr val="6C8F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"/>
            <p:cNvSpPr/>
            <p:nvPr/>
          </p:nvSpPr>
          <p:spPr>
            <a:xfrm>
              <a:off x="970280" y="3787775"/>
              <a:ext cx="472440" cy="317500"/>
            </a:xfrm>
            <a:custGeom>
              <a:rect b="b" l="l" r="r" t="t"/>
              <a:pathLst>
                <a:path extrusionOk="0" h="16432" w="24474">
                  <a:moveTo>
                    <a:pt x="0" y="1"/>
                  </a:moveTo>
                  <a:cubicBezTo>
                    <a:pt x="0" y="11"/>
                    <a:pt x="10" y="11"/>
                    <a:pt x="10" y="11"/>
                  </a:cubicBezTo>
                  <a:cubicBezTo>
                    <a:pt x="27" y="18"/>
                    <a:pt x="43" y="26"/>
                    <a:pt x="59" y="33"/>
                  </a:cubicBezTo>
                  <a:lnTo>
                    <a:pt x="59" y="33"/>
                  </a:lnTo>
                  <a:cubicBezTo>
                    <a:pt x="39" y="22"/>
                    <a:pt x="20" y="11"/>
                    <a:pt x="0" y="1"/>
                  </a:cubicBezTo>
                  <a:close/>
                  <a:moveTo>
                    <a:pt x="24462" y="11632"/>
                  </a:moveTo>
                  <a:cubicBezTo>
                    <a:pt x="23187" y="13134"/>
                    <a:pt x="21879" y="14604"/>
                    <a:pt x="20539" y="16064"/>
                  </a:cubicBezTo>
                  <a:lnTo>
                    <a:pt x="20571" y="16064"/>
                  </a:lnTo>
                  <a:cubicBezTo>
                    <a:pt x="21901" y="14616"/>
                    <a:pt x="23198" y="13146"/>
                    <a:pt x="24474" y="11654"/>
                  </a:cubicBezTo>
                  <a:cubicBezTo>
                    <a:pt x="24462" y="11643"/>
                    <a:pt x="24462" y="11643"/>
                    <a:pt x="24462" y="11632"/>
                  </a:cubicBezTo>
                  <a:close/>
                  <a:moveTo>
                    <a:pt x="59" y="33"/>
                  </a:moveTo>
                  <a:lnTo>
                    <a:pt x="59" y="33"/>
                  </a:lnTo>
                  <a:cubicBezTo>
                    <a:pt x="2546" y="1441"/>
                    <a:pt x="2915" y="5026"/>
                    <a:pt x="3827" y="7654"/>
                  </a:cubicBezTo>
                  <a:cubicBezTo>
                    <a:pt x="4800" y="10486"/>
                    <a:pt x="5502" y="13415"/>
                    <a:pt x="6799" y="16107"/>
                  </a:cubicBezTo>
                  <a:lnTo>
                    <a:pt x="6962" y="16432"/>
                  </a:lnTo>
                  <a:lnTo>
                    <a:pt x="7005" y="16432"/>
                  </a:lnTo>
                  <a:cubicBezTo>
                    <a:pt x="6940" y="16302"/>
                    <a:pt x="6886" y="16183"/>
                    <a:pt x="6821" y="16053"/>
                  </a:cubicBezTo>
                  <a:cubicBezTo>
                    <a:pt x="5513" y="13372"/>
                    <a:pt x="4821" y="10432"/>
                    <a:pt x="3848" y="7611"/>
                  </a:cubicBezTo>
                  <a:cubicBezTo>
                    <a:pt x="2881" y="4806"/>
                    <a:pt x="2736" y="1286"/>
                    <a:pt x="59" y="33"/>
                  </a:cubicBezTo>
                  <a:close/>
                </a:path>
              </a:pathLst>
            </a:custGeom>
            <a:solidFill>
              <a:srgbClr val="5478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"/>
            <p:cNvSpPr/>
            <p:nvPr/>
          </p:nvSpPr>
          <p:spPr>
            <a:xfrm>
              <a:off x="1104900" y="4098290"/>
              <a:ext cx="262890" cy="126365"/>
            </a:xfrm>
            <a:custGeom>
              <a:rect b="b" l="l" r="r" t="t"/>
              <a:pathLst>
                <a:path extrusionOk="0" h="6552" w="13610">
                  <a:moveTo>
                    <a:pt x="13578" y="0"/>
                  </a:moveTo>
                  <a:cubicBezTo>
                    <a:pt x="11783" y="1956"/>
                    <a:pt x="9934" y="3870"/>
                    <a:pt x="8043" y="5740"/>
                  </a:cubicBezTo>
                  <a:cubicBezTo>
                    <a:pt x="7643" y="6140"/>
                    <a:pt x="6994" y="6497"/>
                    <a:pt x="6475" y="6497"/>
                  </a:cubicBezTo>
                  <a:cubicBezTo>
                    <a:pt x="6184" y="6497"/>
                    <a:pt x="5924" y="6378"/>
                    <a:pt x="5805" y="6064"/>
                  </a:cubicBezTo>
                  <a:cubicBezTo>
                    <a:pt x="3146" y="5059"/>
                    <a:pt x="1341" y="2897"/>
                    <a:pt x="44" y="368"/>
                  </a:cubicBezTo>
                  <a:lnTo>
                    <a:pt x="1" y="368"/>
                  </a:lnTo>
                  <a:cubicBezTo>
                    <a:pt x="1298" y="2919"/>
                    <a:pt x="3103" y="5102"/>
                    <a:pt x="5783" y="6119"/>
                  </a:cubicBezTo>
                  <a:cubicBezTo>
                    <a:pt x="5913" y="6421"/>
                    <a:pt x="6162" y="6551"/>
                    <a:pt x="6465" y="6551"/>
                  </a:cubicBezTo>
                  <a:cubicBezTo>
                    <a:pt x="6973" y="6551"/>
                    <a:pt x="7621" y="6194"/>
                    <a:pt x="8032" y="5794"/>
                  </a:cubicBezTo>
                  <a:cubicBezTo>
                    <a:pt x="9934" y="3902"/>
                    <a:pt x="11794" y="1978"/>
                    <a:pt x="13610" y="0"/>
                  </a:cubicBezTo>
                  <a:close/>
                </a:path>
              </a:pathLst>
            </a:custGeom>
            <a:solidFill>
              <a:srgbClr val="C294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"/>
            <p:cNvSpPr/>
            <p:nvPr/>
          </p:nvSpPr>
          <p:spPr>
            <a:xfrm>
              <a:off x="828675" y="3803650"/>
              <a:ext cx="33020" cy="40005"/>
            </a:xfrm>
            <a:custGeom>
              <a:rect b="b" l="l" r="r" t="t"/>
              <a:pathLst>
                <a:path extrusionOk="0" h="2055" w="1709">
                  <a:moveTo>
                    <a:pt x="1708" y="1"/>
                  </a:moveTo>
                  <a:cubicBezTo>
                    <a:pt x="1427" y="228"/>
                    <a:pt x="1168" y="488"/>
                    <a:pt x="930" y="779"/>
                  </a:cubicBezTo>
                  <a:cubicBezTo>
                    <a:pt x="616" y="1190"/>
                    <a:pt x="335" y="1666"/>
                    <a:pt x="0" y="2055"/>
                  </a:cubicBezTo>
                  <a:cubicBezTo>
                    <a:pt x="562" y="1536"/>
                    <a:pt x="995" y="779"/>
                    <a:pt x="1524" y="196"/>
                  </a:cubicBezTo>
                  <a:cubicBezTo>
                    <a:pt x="1589" y="120"/>
                    <a:pt x="1643" y="55"/>
                    <a:pt x="1708" y="1"/>
                  </a:cubicBezTo>
                  <a:close/>
                </a:path>
              </a:pathLst>
            </a:custGeom>
            <a:solidFill>
              <a:srgbClr val="5478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"/>
            <p:cNvSpPr/>
            <p:nvPr/>
          </p:nvSpPr>
          <p:spPr>
            <a:xfrm>
              <a:off x="773430" y="3714750"/>
              <a:ext cx="737870" cy="508635"/>
            </a:xfrm>
            <a:custGeom>
              <a:rect b="b" l="l" r="r" t="t"/>
              <a:pathLst>
                <a:path extrusionOk="0" h="26334" w="38203">
                  <a:moveTo>
                    <a:pt x="8367" y="1"/>
                  </a:moveTo>
                  <a:cubicBezTo>
                    <a:pt x="7156" y="1"/>
                    <a:pt x="5989" y="639"/>
                    <a:pt x="5242" y="1665"/>
                  </a:cubicBezTo>
                  <a:cubicBezTo>
                    <a:pt x="4118" y="3222"/>
                    <a:pt x="3438" y="5222"/>
                    <a:pt x="1751" y="6292"/>
                  </a:cubicBezTo>
                  <a:cubicBezTo>
                    <a:pt x="1351" y="6551"/>
                    <a:pt x="897" y="6746"/>
                    <a:pt x="551" y="7081"/>
                  </a:cubicBezTo>
                  <a:cubicBezTo>
                    <a:pt x="216" y="7416"/>
                    <a:pt x="0" y="7957"/>
                    <a:pt x="238" y="8379"/>
                  </a:cubicBezTo>
                  <a:cubicBezTo>
                    <a:pt x="292" y="7946"/>
                    <a:pt x="594" y="7557"/>
                    <a:pt x="1005" y="7395"/>
                  </a:cubicBezTo>
                  <a:cubicBezTo>
                    <a:pt x="1276" y="7286"/>
                    <a:pt x="1578" y="7276"/>
                    <a:pt x="1859" y="7200"/>
                  </a:cubicBezTo>
                  <a:cubicBezTo>
                    <a:pt x="2237" y="7103"/>
                    <a:pt x="2551" y="6897"/>
                    <a:pt x="2832" y="6638"/>
                  </a:cubicBezTo>
                  <a:cubicBezTo>
                    <a:pt x="3167" y="6249"/>
                    <a:pt x="3448" y="5773"/>
                    <a:pt x="3762" y="5362"/>
                  </a:cubicBezTo>
                  <a:cubicBezTo>
                    <a:pt x="4000" y="5071"/>
                    <a:pt x="4259" y="4811"/>
                    <a:pt x="4540" y="4584"/>
                  </a:cubicBezTo>
                  <a:cubicBezTo>
                    <a:pt x="5415" y="3719"/>
                    <a:pt x="6648" y="3222"/>
                    <a:pt x="7870" y="3222"/>
                  </a:cubicBezTo>
                  <a:cubicBezTo>
                    <a:pt x="7967" y="3222"/>
                    <a:pt x="8075" y="3222"/>
                    <a:pt x="8172" y="3233"/>
                  </a:cubicBezTo>
                  <a:cubicBezTo>
                    <a:pt x="8961" y="3287"/>
                    <a:pt x="9621" y="3471"/>
                    <a:pt x="10183" y="3774"/>
                  </a:cubicBezTo>
                  <a:cubicBezTo>
                    <a:pt x="10183" y="3784"/>
                    <a:pt x="10193" y="3784"/>
                    <a:pt x="10193" y="3784"/>
                  </a:cubicBezTo>
                  <a:cubicBezTo>
                    <a:pt x="12917" y="5016"/>
                    <a:pt x="13058" y="8562"/>
                    <a:pt x="14031" y="11384"/>
                  </a:cubicBezTo>
                  <a:cubicBezTo>
                    <a:pt x="15004" y="14205"/>
                    <a:pt x="15696" y="17145"/>
                    <a:pt x="17004" y="19826"/>
                  </a:cubicBezTo>
                  <a:cubicBezTo>
                    <a:pt x="17069" y="19956"/>
                    <a:pt x="17123" y="20075"/>
                    <a:pt x="17188" y="20205"/>
                  </a:cubicBezTo>
                  <a:cubicBezTo>
                    <a:pt x="18485" y="22734"/>
                    <a:pt x="20290" y="24896"/>
                    <a:pt x="22949" y="25901"/>
                  </a:cubicBezTo>
                  <a:cubicBezTo>
                    <a:pt x="23068" y="26215"/>
                    <a:pt x="23328" y="26334"/>
                    <a:pt x="23619" y="26334"/>
                  </a:cubicBezTo>
                  <a:cubicBezTo>
                    <a:pt x="24138" y="26334"/>
                    <a:pt x="24787" y="25977"/>
                    <a:pt x="25187" y="25577"/>
                  </a:cubicBezTo>
                  <a:cubicBezTo>
                    <a:pt x="27078" y="23707"/>
                    <a:pt x="28927" y="21793"/>
                    <a:pt x="30722" y="19837"/>
                  </a:cubicBezTo>
                  <a:cubicBezTo>
                    <a:pt x="32062" y="18377"/>
                    <a:pt x="33370" y="16907"/>
                    <a:pt x="34645" y="15405"/>
                  </a:cubicBezTo>
                  <a:cubicBezTo>
                    <a:pt x="35478" y="14432"/>
                    <a:pt x="36300" y="13448"/>
                    <a:pt x="37100" y="12465"/>
                  </a:cubicBezTo>
                  <a:cubicBezTo>
                    <a:pt x="37467" y="12011"/>
                    <a:pt x="37835" y="11557"/>
                    <a:pt x="38202" y="11092"/>
                  </a:cubicBezTo>
                  <a:cubicBezTo>
                    <a:pt x="38073" y="10983"/>
                    <a:pt x="37953" y="10865"/>
                    <a:pt x="37835" y="10746"/>
                  </a:cubicBezTo>
                  <a:cubicBezTo>
                    <a:pt x="37391" y="10292"/>
                    <a:pt x="36927" y="9849"/>
                    <a:pt x="36451" y="9416"/>
                  </a:cubicBezTo>
                  <a:lnTo>
                    <a:pt x="36451" y="9416"/>
                  </a:lnTo>
                  <a:cubicBezTo>
                    <a:pt x="36483" y="10216"/>
                    <a:pt x="36397" y="11005"/>
                    <a:pt x="36084" y="11730"/>
                  </a:cubicBezTo>
                  <a:cubicBezTo>
                    <a:pt x="35726" y="12530"/>
                    <a:pt x="35111" y="13189"/>
                    <a:pt x="34516" y="13816"/>
                  </a:cubicBezTo>
                  <a:lnTo>
                    <a:pt x="26830" y="21923"/>
                  </a:lnTo>
                  <a:cubicBezTo>
                    <a:pt x="26279" y="22507"/>
                    <a:pt x="25663" y="23123"/>
                    <a:pt x="24873" y="23210"/>
                  </a:cubicBezTo>
                  <a:cubicBezTo>
                    <a:pt x="24808" y="23220"/>
                    <a:pt x="24744" y="23220"/>
                    <a:pt x="24668" y="23220"/>
                  </a:cubicBezTo>
                  <a:cubicBezTo>
                    <a:pt x="24268" y="23220"/>
                    <a:pt x="23857" y="23080"/>
                    <a:pt x="23511" y="22874"/>
                  </a:cubicBezTo>
                  <a:cubicBezTo>
                    <a:pt x="22214" y="22129"/>
                    <a:pt x="21620" y="20561"/>
                    <a:pt x="21425" y="19069"/>
                  </a:cubicBezTo>
                  <a:cubicBezTo>
                    <a:pt x="21241" y="17589"/>
                    <a:pt x="21360" y="16054"/>
                    <a:pt x="21025" y="14594"/>
                  </a:cubicBezTo>
                  <a:cubicBezTo>
                    <a:pt x="20874" y="13892"/>
                    <a:pt x="20604" y="13189"/>
                    <a:pt x="20107" y="12659"/>
                  </a:cubicBezTo>
                  <a:cubicBezTo>
                    <a:pt x="19631" y="12162"/>
                    <a:pt x="19004" y="11859"/>
                    <a:pt x="18442" y="11492"/>
                  </a:cubicBezTo>
                  <a:cubicBezTo>
                    <a:pt x="16939" y="10519"/>
                    <a:pt x="15826" y="9059"/>
                    <a:pt x="14831" y="7568"/>
                  </a:cubicBezTo>
                  <a:cubicBezTo>
                    <a:pt x="13826" y="6087"/>
                    <a:pt x="12907" y="4541"/>
                    <a:pt x="12074" y="2962"/>
                  </a:cubicBezTo>
                  <a:cubicBezTo>
                    <a:pt x="11632" y="2131"/>
                    <a:pt x="11199" y="1255"/>
                    <a:pt x="10442" y="692"/>
                  </a:cubicBezTo>
                  <a:cubicBezTo>
                    <a:pt x="9783" y="217"/>
                    <a:pt x="9069" y="1"/>
                    <a:pt x="8367" y="1"/>
                  </a:cubicBezTo>
                  <a:close/>
                </a:path>
              </a:pathLst>
            </a:custGeom>
            <a:solidFill>
              <a:srgbClr val="F199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"/>
            <p:cNvSpPr/>
            <p:nvPr/>
          </p:nvSpPr>
          <p:spPr>
            <a:xfrm>
              <a:off x="815975" y="3653155"/>
              <a:ext cx="66675" cy="200660"/>
            </a:xfrm>
            <a:custGeom>
              <a:rect b="b" l="l" r="r" t="t"/>
              <a:pathLst>
                <a:path extrusionOk="0" h="10378" w="3438">
                  <a:moveTo>
                    <a:pt x="1524" y="0"/>
                  </a:moveTo>
                  <a:lnTo>
                    <a:pt x="1524" y="0"/>
                  </a:lnTo>
                  <a:cubicBezTo>
                    <a:pt x="1070" y="952"/>
                    <a:pt x="616" y="1903"/>
                    <a:pt x="152" y="2865"/>
                  </a:cubicBezTo>
                  <a:cubicBezTo>
                    <a:pt x="108" y="2962"/>
                    <a:pt x="54" y="3070"/>
                    <a:pt x="44" y="3189"/>
                  </a:cubicBezTo>
                  <a:cubicBezTo>
                    <a:pt x="0" y="3719"/>
                    <a:pt x="443" y="4508"/>
                    <a:pt x="573" y="5048"/>
                  </a:cubicBezTo>
                  <a:cubicBezTo>
                    <a:pt x="724" y="5697"/>
                    <a:pt x="843" y="6357"/>
                    <a:pt x="897" y="7027"/>
                  </a:cubicBezTo>
                  <a:cubicBezTo>
                    <a:pt x="984" y="8086"/>
                    <a:pt x="1048" y="9729"/>
                    <a:pt x="11" y="10378"/>
                  </a:cubicBezTo>
                  <a:cubicBezTo>
                    <a:pt x="789" y="9891"/>
                    <a:pt x="1579" y="9394"/>
                    <a:pt x="2216" y="8713"/>
                  </a:cubicBezTo>
                  <a:cubicBezTo>
                    <a:pt x="3351" y="7503"/>
                    <a:pt x="3438" y="5848"/>
                    <a:pt x="3146" y="4292"/>
                  </a:cubicBezTo>
                  <a:cubicBezTo>
                    <a:pt x="3016" y="3546"/>
                    <a:pt x="2768" y="2800"/>
                    <a:pt x="2432" y="2119"/>
                  </a:cubicBezTo>
                  <a:cubicBezTo>
                    <a:pt x="2249" y="1730"/>
                    <a:pt x="1319" y="443"/>
                    <a:pt x="15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"/>
            <p:cNvSpPr/>
            <p:nvPr/>
          </p:nvSpPr>
          <p:spPr>
            <a:xfrm>
              <a:off x="720090" y="3543300"/>
              <a:ext cx="198755" cy="317500"/>
            </a:xfrm>
            <a:custGeom>
              <a:rect b="b" l="l" r="r" t="t"/>
              <a:pathLst>
                <a:path extrusionOk="0" h="16424" w="10282">
                  <a:moveTo>
                    <a:pt x="9585" y="0"/>
                  </a:moveTo>
                  <a:cubicBezTo>
                    <a:pt x="9539" y="0"/>
                    <a:pt x="9493" y="5"/>
                    <a:pt x="9448" y="14"/>
                  </a:cubicBezTo>
                  <a:cubicBezTo>
                    <a:pt x="9070" y="79"/>
                    <a:pt x="8778" y="360"/>
                    <a:pt x="8519" y="630"/>
                  </a:cubicBezTo>
                  <a:cubicBezTo>
                    <a:pt x="7319" y="1884"/>
                    <a:pt x="6292" y="3300"/>
                    <a:pt x="5470" y="4835"/>
                  </a:cubicBezTo>
                  <a:cubicBezTo>
                    <a:pt x="3536" y="8456"/>
                    <a:pt x="2757" y="12770"/>
                    <a:pt x="0" y="15818"/>
                  </a:cubicBezTo>
                  <a:cubicBezTo>
                    <a:pt x="238" y="16056"/>
                    <a:pt x="423" y="16261"/>
                    <a:pt x="704" y="16424"/>
                  </a:cubicBezTo>
                  <a:cubicBezTo>
                    <a:pt x="2919" y="14639"/>
                    <a:pt x="4098" y="10802"/>
                    <a:pt x="5309" y="8283"/>
                  </a:cubicBezTo>
                  <a:cubicBezTo>
                    <a:pt x="6000" y="6846"/>
                    <a:pt x="6703" y="5419"/>
                    <a:pt x="7546" y="4057"/>
                  </a:cubicBezTo>
                  <a:cubicBezTo>
                    <a:pt x="7946" y="3408"/>
                    <a:pt x="10281" y="1149"/>
                    <a:pt x="10281" y="565"/>
                  </a:cubicBezTo>
                  <a:cubicBezTo>
                    <a:pt x="10271" y="233"/>
                    <a:pt x="9920" y="0"/>
                    <a:pt x="9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"/>
            <p:cNvSpPr/>
            <p:nvPr/>
          </p:nvSpPr>
          <p:spPr>
            <a:xfrm>
              <a:off x="1301115" y="3379470"/>
              <a:ext cx="501650" cy="557530"/>
            </a:xfrm>
            <a:custGeom>
              <a:rect b="b" l="l" r="r" t="t"/>
              <a:pathLst>
                <a:path extrusionOk="0" h="28873" w="25977">
                  <a:moveTo>
                    <a:pt x="13883" y="1"/>
                  </a:moveTo>
                  <a:cubicBezTo>
                    <a:pt x="12484" y="1"/>
                    <a:pt x="11236" y="519"/>
                    <a:pt x="10486" y="1863"/>
                  </a:cubicBezTo>
                  <a:cubicBezTo>
                    <a:pt x="7968" y="6382"/>
                    <a:pt x="6421" y="11635"/>
                    <a:pt x="4065" y="16284"/>
                  </a:cubicBezTo>
                  <a:cubicBezTo>
                    <a:pt x="3103" y="18186"/>
                    <a:pt x="1957" y="20208"/>
                    <a:pt x="0" y="21051"/>
                  </a:cubicBezTo>
                  <a:cubicBezTo>
                    <a:pt x="3935" y="22651"/>
                    <a:pt x="7546" y="25072"/>
                    <a:pt x="10519" y="28110"/>
                  </a:cubicBezTo>
                  <a:cubicBezTo>
                    <a:pt x="10878" y="28469"/>
                    <a:pt x="11298" y="28872"/>
                    <a:pt x="11779" y="28872"/>
                  </a:cubicBezTo>
                  <a:cubicBezTo>
                    <a:pt x="11834" y="28872"/>
                    <a:pt x="11890" y="28867"/>
                    <a:pt x="11946" y="28856"/>
                  </a:cubicBezTo>
                  <a:cubicBezTo>
                    <a:pt x="12237" y="28801"/>
                    <a:pt x="12465" y="28607"/>
                    <a:pt x="12691" y="28424"/>
                  </a:cubicBezTo>
                  <a:cubicBezTo>
                    <a:pt x="16993" y="24705"/>
                    <a:pt x="21004" y="20640"/>
                    <a:pt x="24647" y="16273"/>
                  </a:cubicBezTo>
                  <a:cubicBezTo>
                    <a:pt x="25155" y="15668"/>
                    <a:pt x="25674" y="15019"/>
                    <a:pt x="25836" y="14230"/>
                  </a:cubicBezTo>
                  <a:cubicBezTo>
                    <a:pt x="25977" y="13538"/>
                    <a:pt x="25804" y="12814"/>
                    <a:pt x="25620" y="12122"/>
                  </a:cubicBezTo>
                  <a:cubicBezTo>
                    <a:pt x="24669" y="8652"/>
                    <a:pt x="23134" y="5204"/>
                    <a:pt x="20453" y="2804"/>
                  </a:cubicBezTo>
                  <a:cubicBezTo>
                    <a:pt x="18869" y="1388"/>
                    <a:pt x="16173" y="1"/>
                    <a:pt x="138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"/>
            <p:cNvSpPr/>
            <p:nvPr/>
          </p:nvSpPr>
          <p:spPr>
            <a:xfrm>
              <a:off x="2432050" y="4322445"/>
              <a:ext cx="63500" cy="46990"/>
            </a:xfrm>
            <a:custGeom>
              <a:rect b="b" l="l" r="r" t="t"/>
              <a:pathLst>
                <a:path extrusionOk="0" h="2427" w="3276">
                  <a:moveTo>
                    <a:pt x="2119" y="1"/>
                  </a:moveTo>
                  <a:cubicBezTo>
                    <a:pt x="1740" y="1"/>
                    <a:pt x="1319" y="12"/>
                    <a:pt x="1027" y="272"/>
                  </a:cubicBezTo>
                  <a:cubicBezTo>
                    <a:pt x="789" y="476"/>
                    <a:pt x="0" y="1622"/>
                    <a:pt x="44" y="1958"/>
                  </a:cubicBezTo>
                  <a:cubicBezTo>
                    <a:pt x="85" y="2303"/>
                    <a:pt x="281" y="2426"/>
                    <a:pt x="520" y="2426"/>
                  </a:cubicBezTo>
                  <a:cubicBezTo>
                    <a:pt x="843" y="2426"/>
                    <a:pt x="1244" y="2201"/>
                    <a:pt x="1449" y="1990"/>
                  </a:cubicBezTo>
                  <a:cubicBezTo>
                    <a:pt x="1665" y="1763"/>
                    <a:pt x="1870" y="1514"/>
                    <a:pt x="2151" y="1374"/>
                  </a:cubicBezTo>
                  <a:cubicBezTo>
                    <a:pt x="2357" y="1276"/>
                    <a:pt x="2573" y="1244"/>
                    <a:pt x="2778" y="1168"/>
                  </a:cubicBezTo>
                  <a:cubicBezTo>
                    <a:pt x="2984" y="1082"/>
                    <a:pt x="3179" y="930"/>
                    <a:pt x="3222" y="726"/>
                  </a:cubicBezTo>
                  <a:cubicBezTo>
                    <a:pt x="3275" y="476"/>
                    <a:pt x="3092" y="228"/>
                    <a:pt x="2865" y="120"/>
                  </a:cubicBezTo>
                  <a:cubicBezTo>
                    <a:pt x="2638" y="12"/>
                    <a:pt x="2379" y="1"/>
                    <a:pt x="2119" y="1"/>
                  </a:cubicBezTo>
                  <a:close/>
                </a:path>
              </a:pathLst>
            </a:custGeom>
            <a:solidFill>
              <a:srgbClr val="C184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"/>
            <p:cNvSpPr/>
            <p:nvPr/>
          </p:nvSpPr>
          <p:spPr>
            <a:xfrm>
              <a:off x="1829435" y="3572510"/>
              <a:ext cx="682625" cy="927100"/>
            </a:xfrm>
            <a:custGeom>
              <a:rect b="b" l="l" r="r" t="t"/>
              <a:pathLst>
                <a:path extrusionOk="0" h="48010" w="35327">
                  <a:moveTo>
                    <a:pt x="6147" y="1"/>
                  </a:moveTo>
                  <a:cubicBezTo>
                    <a:pt x="6001" y="1"/>
                    <a:pt x="5855" y="11"/>
                    <a:pt x="5708" y="33"/>
                  </a:cubicBezTo>
                  <a:cubicBezTo>
                    <a:pt x="4410" y="228"/>
                    <a:pt x="3416" y="1266"/>
                    <a:pt x="2648" y="2336"/>
                  </a:cubicBezTo>
                  <a:cubicBezTo>
                    <a:pt x="1156" y="4412"/>
                    <a:pt x="0" y="7276"/>
                    <a:pt x="1751" y="9147"/>
                  </a:cubicBezTo>
                  <a:cubicBezTo>
                    <a:pt x="3611" y="11124"/>
                    <a:pt x="5491" y="13081"/>
                    <a:pt x="7404" y="15016"/>
                  </a:cubicBezTo>
                  <a:cubicBezTo>
                    <a:pt x="8172" y="15806"/>
                    <a:pt x="9847" y="16908"/>
                    <a:pt x="10291" y="17903"/>
                  </a:cubicBezTo>
                  <a:cubicBezTo>
                    <a:pt x="10767" y="18972"/>
                    <a:pt x="10226" y="19470"/>
                    <a:pt x="9859" y="20670"/>
                  </a:cubicBezTo>
                  <a:cubicBezTo>
                    <a:pt x="8626" y="24680"/>
                    <a:pt x="9501" y="29340"/>
                    <a:pt x="12226" y="32550"/>
                  </a:cubicBezTo>
                  <a:cubicBezTo>
                    <a:pt x="13825" y="34420"/>
                    <a:pt x="15923" y="35782"/>
                    <a:pt x="17717" y="37469"/>
                  </a:cubicBezTo>
                  <a:cubicBezTo>
                    <a:pt x="19804" y="39414"/>
                    <a:pt x="21209" y="41889"/>
                    <a:pt x="21079" y="44808"/>
                  </a:cubicBezTo>
                  <a:cubicBezTo>
                    <a:pt x="21058" y="45490"/>
                    <a:pt x="20874" y="46181"/>
                    <a:pt x="21058" y="46830"/>
                  </a:cubicBezTo>
                  <a:cubicBezTo>
                    <a:pt x="21256" y="47531"/>
                    <a:pt x="21870" y="48009"/>
                    <a:pt x="22547" y="48009"/>
                  </a:cubicBezTo>
                  <a:cubicBezTo>
                    <a:pt x="22570" y="48009"/>
                    <a:pt x="22592" y="48009"/>
                    <a:pt x="22614" y="48008"/>
                  </a:cubicBezTo>
                  <a:cubicBezTo>
                    <a:pt x="22798" y="48008"/>
                    <a:pt x="22982" y="47954"/>
                    <a:pt x="23165" y="47868"/>
                  </a:cubicBezTo>
                  <a:cubicBezTo>
                    <a:pt x="23619" y="47652"/>
                    <a:pt x="23976" y="47294"/>
                    <a:pt x="24354" y="46970"/>
                  </a:cubicBezTo>
                  <a:cubicBezTo>
                    <a:pt x="26636" y="45036"/>
                    <a:pt x="30030" y="45046"/>
                    <a:pt x="32084" y="42949"/>
                  </a:cubicBezTo>
                  <a:cubicBezTo>
                    <a:pt x="32527" y="42495"/>
                    <a:pt x="32743" y="41706"/>
                    <a:pt x="33230" y="41339"/>
                  </a:cubicBezTo>
                  <a:cubicBezTo>
                    <a:pt x="33543" y="41101"/>
                    <a:pt x="33975" y="41144"/>
                    <a:pt x="34343" y="41025"/>
                  </a:cubicBezTo>
                  <a:cubicBezTo>
                    <a:pt x="34926" y="40852"/>
                    <a:pt x="35327" y="40214"/>
                    <a:pt x="35240" y="39619"/>
                  </a:cubicBezTo>
                  <a:cubicBezTo>
                    <a:pt x="35207" y="39414"/>
                    <a:pt x="35111" y="39198"/>
                    <a:pt x="34916" y="39155"/>
                  </a:cubicBezTo>
                  <a:cubicBezTo>
                    <a:pt x="34891" y="39149"/>
                    <a:pt x="34866" y="39146"/>
                    <a:pt x="34841" y="39146"/>
                  </a:cubicBezTo>
                  <a:cubicBezTo>
                    <a:pt x="34685" y="39146"/>
                    <a:pt x="34537" y="39253"/>
                    <a:pt x="34397" y="39328"/>
                  </a:cubicBezTo>
                  <a:cubicBezTo>
                    <a:pt x="34181" y="39442"/>
                    <a:pt x="33935" y="39501"/>
                    <a:pt x="33687" y="39501"/>
                  </a:cubicBezTo>
                  <a:cubicBezTo>
                    <a:pt x="33514" y="39501"/>
                    <a:pt x="33340" y="39472"/>
                    <a:pt x="33175" y="39414"/>
                  </a:cubicBezTo>
                  <a:cubicBezTo>
                    <a:pt x="33080" y="39383"/>
                    <a:pt x="32974" y="39340"/>
                    <a:pt x="32873" y="39340"/>
                  </a:cubicBezTo>
                  <a:cubicBezTo>
                    <a:pt x="32836" y="39340"/>
                    <a:pt x="32799" y="39346"/>
                    <a:pt x="32764" y="39360"/>
                  </a:cubicBezTo>
                  <a:cubicBezTo>
                    <a:pt x="32624" y="39425"/>
                    <a:pt x="32570" y="39587"/>
                    <a:pt x="32516" y="39717"/>
                  </a:cubicBezTo>
                  <a:cubicBezTo>
                    <a:pt x="32257" y="40246"/>
                    <a:pt x="31651" y="40495"/>
                    <a:pt x="31078" y="40647"/>
                  </a:cubicBezTo>
                  <a:cubicBezTo>
                    <a:pt x="29571" y="41039"/>
                    <a:pt x="28394" y="41962"/>
                    <a:pt x="26862" y="41962"/>
                  </a:cubicBezTo>
                  <a:cubicBezTo>
                    <a:pt x="26538" y="41962"/>
                    <a:pt x="26198" y="41921"/>
                    <a:pt x="25836" y="41825"/>
                  </a:cubicBezTo>
                  <a:cubicBezTo>
                    <a:pt x="25057" y="41620"/>
                    <a:pt x="24679" y="41673"/>
                    <a:pt x="23890" y="41468"/>
                  </a:cubicBezTo>
                  <a:cubicBezTo>
                    <a:pt x="20895" y="33955"/>
                    <a:pt x="18939" y="26020"/>
                    <a:pt x="18106" y="17968"/>
                  </a:cubicBezTo>
                  <a:cubicBezTo>
                    <a:pt x="17890" y="15784"/>
                    <a:pt x="17825" y="13146"/>
                    <a:pt x="16626" y="11222"/>
                  </a:cubicBezTo>
                  <a:cubicBezTo>
                    <a:pt x="15728" y="9774"/>
                    <a:pt x="14215" y="8941"/>
                    <a:pt x="13448" y="7341"/>
                  </a:cubicBezTo>
                  <a:cubicBezTo>
                    <a:pt x="12507" y="5363"/>
                    <a:pt x="11231" y="3449"/>
                    <a:pt x="9696" y="1882"/>
                  </a:cubicBezTo>
                  <a:cubicBezTo>
                    <a:pt x="8741" y="897"/>
                    <a:pt x="7486" y="1"/>
                    <a:pt x="6147" y="1"/>
                  </a:cubicBezTo>
                  <a:close/>
                </a:path>
              </a:pathLst>
            </a:custGeom>
            <a:solidFill>
              <a:srgbClr val="F4A6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"/>
            <p:cNvSpPr/>
            <p:nvPr/>
          </p:nvSpPr>
          <p:spPr>
            <a:xfrm>
              <a:off x="2290445" y="4347210"/>
              <a:ext cx="229235" cy="141605"/>
            </a:xfrm>
            <a:custGeom>
              <a:rect b="b" l="l" r="r" t="t"/>
              <a:pathLst>
                <a:path extrusionOk="0" h="7319" w="11870">
                  <a:moveTo>
                    <a:pt x="11350" y="1"/>
                  </a:moveTo>
                  <a:lnTo>
                    <a:pt x="11350" y="1"/>
                  </a:lnTo>
                  <a:cubicBezTo>
                    <a:pt x="11242" y="433"/>
                    <a:pt x="10918" y="811"/>
                    <a:pt x="10486" y="941"/>
                  </a:cubicBezTo>
                  <a:cubicBezTo>
                    <a:pt x="10118" y="1060"/>
                    <a:pt x="9686" y="1017"/>
                    <a:pt x="9373" y="1255"/>
                  </a:cubicBezTo>
                  <a:cubicBezTo>
                    <a:pt x="8886" y="1622"/>
                    <a:pt x="8670" y="2411"/>
                    <a:pt x="8227" y="2865"/>
                  </a:cubicBezTo>
                  <a:cubicBezTo>
                    <a:pt x="6173" y="4962"/>
                    <a:pt x="2779" y="4952"/>
                    <a:pt x="497" y="6886"/>
                  </a:cubicBezTo>
                  <a:cubicBezTo>
                    <a:pt x="336" y="7027"/>
                    <a:pt x="173" y="7178"/>
                    <a:pt x="0" y="7319"/>
                  </a:cubicBezTo>
                  <a:cubicBezTo>
                    <a:pt x="43" y="7319"/>
                    <a:pt x="87" y="7308"/>
                    <a:pt x="119" y="7308"/>
                  </a:cubicBezTo>
                  <a:lnTo>
                    <a:pt x="605" y="6886"/>
                  </a:lnTo>
                  <a:cubicBezTo>
                    <a:pt x="2875" y="4952"/>
                    <a:pt x="6281" y="4962"/>
                    <a:pt x="8324" y="2865"/>
                  </a:cubicBezTo>
                  <a:cubicBezTo>
                    <a:pt x="8778" y="2411"/>
                    <a:pt x="8984" y="1622"/>
                    <a:pt x="9481" y="1255"/>
                  </a:cubicBezTo>
                  <a:cubicBezTo>
                    <a:pt x="9794" y="1017"/>
                    <a:pt x="10226" y="1060"/>
                    <a:pt x="10594" y="941"/>
                  </a:cubicBezTo>
                  <a:cubicBezTo>
                    <a:pt x="10735" y="897"/>
                    <a:pt x="11869" y="184"/>
                    <a:pt x="11350" y="1"/>
                  </a:cubicBezTo>
                  <a:close/>
                </a:path>
              </a:pathLst>
            </a:custGeom>
            <a:solidFill>
              <a:srgbClr val="9168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"/>
            <p:cNvSpPr/>
            <p:nvPr/>
          </p:nvSpPr>
          <p:spPr>
            <a:xfrm>
              <a:off x="2265680" y="4488180"/>
              <a:ext cx="26670" cy="12065"/>
            </a:xfrm>
            <a:custGeom>
              <a:rect b="b" l="l" r="r" t="t"/>
              <a:pathLst>
                <a:path extrusionOk="0" h="628" w="1385">
                  <a:moveTo>
                    <a:pt x="1384" y="0"/>
                  </a:moveTo>
                  <a:cubicBezTo>
                    <a:pt x="1352" y="0"/>
                    <a:pt x="1308" y="11"/>
                    <a:pt x="1265" y="11"/>
                  </a:cubicBezTo>
                  <a:cubicBezTo>
                    <a:pt x="1049" y="195"/>
                    <a:pt x="822" y="356"/>
                    <a:pt x="573" y="476"/>
                  </a:cubicBezTo>
                  <a:cubicBezTo>
                    <a:pt x="390" y="562"/>
                    <a:pt x="206" y="616"/>
                    <a:pt x="22" y="616"/>
                  </a:cubicBezTo>
                  <a:lnTo>
                    <a:pt x="1" y="616"/>
                  </a:lnTo>
                  <a:cubicBezTo>
                    <a:pt x="22" y="627"/>
                    <a:pt x="44" y="627"/>
                    <a:pt x="54" y="627"/>
                  </a:cubicBezTo>
                  <a:cubicBezTo>
                    <a:pt x="76" y="627"/>
                    <a:pt x="98" y="627"/>
                    <a:pt x="119" y="616"/>
                  </a:cubicBezTo>
                  <a:cubicBezTo>
                    <a:pt x="303" y="616"/>
                    <a:pt x="498" y="562"/>
                    <a:pt x="681" y="476"/>
                  </a:cubicBezTo>
                  <a:cubicBezTo>
                    <a:pt x="941" y="356"/>
                    <a:pt x="1168" y="183"/>
                    <a:pt x="1384" y="0"/>
                  </a:cubicBezTo>
                  <a:close/>
                </a:path>
              </a:pathLst>
            </a:custGeom>
            <a:solidFill>
              <a:srgbClr val="885F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"/>
            <p:cNvSpPr/>
            <p:nvPr/>
          </p:nvSpPr>
          <p:spPr>
            <a:xfrm>
              <a:off x="1920875" y="3645535"/>
              <a:ext cx="588645" cy="854710"/>
            </a:xfrm>
            <a:custGeom>
              <a:rect b="b" l="l" r="r" t="t"/>
              <a:pathLst>
                <a:path extrusionOk="0" h="44235" w="30463">
                  <a:moveTo>
                    <a:pt x="5070" y="1"/>
                  </a:moveTo>
                  <a:cubicBezTo>
                    <a:pt x="4194" y="747"/>
                    <a:pt x="3406" y="1590"/>
                    <a:pt x="2746" y="2530"/>
                  </a:cubicBezTo>
                  <a:cubicBezTo>
                    <a:pt x="2313" y="3222"/>
                    <a:pt x="1914" y="3947"/>
                    <a:pt x="1557" y="4692"/>
                  </a:cubicBezTo>
                  <a:cubicBezTo>
                    <a:pt x="1016" y="5914"/>
                    <a:pt x="584" y="7222"/>
                    <a:pt x="0" y="8411"/>
                  </a:cubicBezTo>
                  <a:cubicBezTo>
                    <a:pt x="919" y="9362"/>
                    <a:pt x="1838" y="10303"/>
                    <a:pt x="2757" y="11243"/>
                  </a:cubicBezTo>
                  <a:cubicBezTo>
                    <a:pt x="3535" y="12033"/>
                    <a:pt x="5200" y="13135"/>
                    <a:pt x="5643" y="14130"/>
                  </a:cubicBezTo>
                  <a:cubicBezTo>
                    <a:pt x="6130" y="15199"/>
                    <a:pt x="5589" y="15697"/>
                    <a:pt x="5222" y="16897"/>
                  </a:cubicBezTo>
                  <a:cubicBezTo>
                    <a:pt x="3989" y="20907"/>
                    <a:pt x="4854" y="25567"/>
                    <a:pt x="7589" y="28777"/>
                  </a:cubicBezTo>
                  <a:cubicBezTo>
                    <a:pt x="9178" y="30647"/>
                    <a:pt x="11286" y="32009"/>
                    <a:pt x="13080" y="33696"/>
                  </a:cubicBezTo>
                  <a:cubicBezTo>
                    <a:pt x="15156" y="35641"/>
                    <a:pt x="16561" y="38116"/>
                    <a:pt x="16442" y="41035"/>
                  </a:cubicBezTo>
                  <a:cubicBezTo>
                    <a:pt x="16410" y="41717"/>
                    <a:pt x="16226" y="42408"/>
                    <a:pt x="16410" y="43057"/>
                  </a:cubicBezTo>
                  <a:cubicBezTo>
                    <a:pt x="16604" y="43749"/>
                    <a:pt x="17199" y="44213"/>
                    <a:pt x="17848" y="44235"/>
                  </a:cubicBezTo>
                  <a:lnTo>
                    <a:pt x="17869" y="44235"/>
                  </a:lnTo>
                  <a:cubicBezTo>
                    <a:pt x="18053" y="44235"/>
                    <a:pt x="18237" y="44181"/>
                    <a:pt x="18420" y="44095"/>
                  </a:cubicBezTo>
                  <a:cubicBezTo>
                    <a:pt x="18669" y="43975"/>
                    <a:pt x="18896" y="43814"/>
                    <a:pt x="19112" y="43630"/>
                  </a:cubicBezTo>
                  <a:cubicBezTo>
                    <a:pt x="19285" y="43489"/>
                    <a:pt x="19448" y="43338"/>
                    <a:pt x="19609" y="43197"/>
                  </a:cubicBezTo>
                  <a:cubicBezTo>
                    <a:pt x="21891" y="41263"/>
                    <a:pt x="25285" y="41273"/>
                    <a:pt x="27339" y="39176"/>
                  </a:cubicBezTo>
                  <a:cubicBezTo>
                    <a:pt x="27782" y="38722"/>
                    <a:pt x="27998" y="37933"/>
                    <a:pt x="28485" y="37566"/>
                  </a:cubicBezTo>
                  <a:cubicBezTo>
                    <a:pt x="28798" y="37328"/>
                    <a:pt x="29230" y="37371"/>
                    <a:pt x="29598" y="37252"/>
                  </a:cubicBezTo>
                  <a:cubicBezTo>
                    <a:pt x="30030" y="37122"/>
                    <a:pt x="30354" y="36744"/>
                    <a:pt x="30462" y="36312"/>
                  </a:cubicBezTo>
                  <a:cubicBezTo>
                    <a:pt x="30452" y="36312"/>
                    <a:pt x="30430" y="36300"/>
                    <a:pt x="30398" y="36290"/>
                  </a:cubicBezTo>
                  <a:cubicBezTo>
                    <a:pt x="30171" y="36247"/>
                    <a:pt x="29944" y="36225"/>
                    <a:pt x="29717" y="36225"/>
                  </a:cubicBezTo>
                  <a:cubicBezTo>
                    <a:pt x="28917" y="36225"/>
                    <a:pt x="28128" y="36506"/>
                    <a:pt x="27533" y="37035"/>
                  </a:cubicBezTo>
                  <a:cubicBezTo>
                    <a:pt x="27090" y="37425"/>
                    <a:pt x="26755" y="37922"/>
                    <a:pt x="26323" y="38322"/>
                  </a:cubicBezTo>
                  <a:cubicBezTo>
                    <a:pt x="24106" y="40333"/>
                    <a:pt x="19955" y="39165"/>
                    <a:pt x="18172" y="41565"/>
                  </a:cubicBezTo>
                  <a:cubicBezTo>
                    <a:pt x="16464" y="39954"/>
                    <a:pt x="17145" y="37122"/>
                    <a:pt x="16442" y="34885"/>
                  </a:cubicBezTo>
                  <a:cubicBezTo>
                    <a:pt x="15372" y="31522"/>
                    <a:pt x="11427" y="30096"/>
                    <a:pt x="9200" y="27361"/>
                  </a:cubicBezTo>
                  <a:cubicBezTo>
                    <a:pt x="6670" y="24237"/>
                    <a:pt x="6681" y="19643"/>
                    <a:pt x="8172" y="15924"/>
                  </a:cubicBezTo>
                  <a:cubicBezTo>
                    <a:pt x="8389" y="15416"/>
                    <a:pt x="8616" y="14897"/>
                    <a:pt x="8703" y="14356"/>
                  </a:cubicBezTo>
                  <a:cubicBezTo>
                    <a:pt x="8778" y="13859"/>
                    <a:pt x="8724" y="13362"/>
                    <a:pt x="8681" y="12864"/>
                  </a:cubicBezTo>
                  <a:cubicBezTo>
                    <a:pt x="8357" y="9698"/>
                    <a:pt x="7989" y="6498"/>
                    <a:pt x="6875" y="3514"/>
                  </a:cubicBezTo>
                  <a:cubicBezTo>
                    <a:pt x="6411" y="2282"/>
                    <a:pt x="5816" y="1093"/>
                    <a:pt x="5070" y="1"/>
                  </a:cubicBezTo>
                  <a:close/>
                </a:path>
              </a:pathLst>
            </a:custGeom>
            <a:solidFill>
              <a:srgbClr val="F197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"/>
            <p:cNvSpPr/>
            <p:nvPr/>
          </p:nvSpPr>
          <p:spPr>
            <a:xfrm>
              <a:off x="2259330" y="4369435"/>
              <a:ext cx="255905" cy="234315"/>
            </a:xfrm>
            <a:custGeom>
              <a:rect b="b" l="l" r="r" t="t"/>
              <a:pathLst>
                <a:path extrusionOk="0" h="12132" w="13254">
                  <a:moveTo>
                    <a:pt x="12357" y="0"/>
                  </a:moveTo>
                  <a:cubicBezTo>
                    <a:pt x="12089" y="0"/>
                    <a:pt x="11766" y="82"/>
                    <a:pt x="11481" y="270"/>
                  </a:cubicBezTo>
                  <a:cubicBezTo>
                    <a:pt x="10378" y="1005"/>
                    <a:pt x="9395" y="2022"/>
                    <a:pt x="8497" y="2973"/>
                  </a:cubicBezTo>
                  <a:cubicBezTo>
                    <a:pt x="6616" y="4930"/>
                    <a:pt x="4995" y="7102"/>
                    <a:pt x="3255" y="9189"/>
                  </a:cubicBezTo>
                  <a:cubicBezTo>
                    <a:pt x="2542" y="10042"/>
                    <a:pt x="1017" y="11135"/>
                    <a:pt x="1" y="11599"/>
                  </a:cubicBezTo>
                  <a:cubicBezTo>
                    <a:pt x="94" y="11856"/>
                    <a:pt x="449" y="12132"/>
                    <a:pt x="734" y="12132"/>
                  </a:cubicBezTo>
                  <a:cubicBezTo>
                    <a:pt x="749" y="12132"/>
                    <a:pt x="764" y="12131"/>
                    <a:pt x="779" y="12129"/>
                  </a:cubicBezTo>
                  <a:cubicBezTo>
                    <a:pt x="1060" y="12086"/>
                    <a:pt x="1979" y="11772"/>
                    <a:pt x="2206" y="11599"/>
                  </a:cubicBezTo>
                  <a:cubicBezTo>
                    <a:pt x="3611" y="10508"/>
                    <a:pt x="4692" y="8767"/>
                    <a:pt x="5752" y="7351"/>
                  </a:cubicBezTo>
                  <a:cubicBezTo>
                    <a:pt x="7611" y="4875"/>
                    <a:pt x="9676" y="2454"/>
                    <a:pt x="12367" y="897"/>
                  </a:cubicBezTo>
                  <a:cubicBezTo>
                    <a:pt x="13253" y="380"/>
                    <a:pt x="12934" y="0"/>
                    <a:pt x="12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"/>
            <p:cNvSpPr/>
            <p:nvPr/>
          </p:nvSpPr>
          <p:spPr>
            <a:xfrm>
              <a:off x="2252345" y="4431030"/>
              <a:ext cx="167640" cy="162560"/>
            </a:xfrm>
            <a:custGeom>
              <a:rect b="b" l="l" r="r" t="t"/>
              <a:pathLst>
                <a:path extrusionOk="0" h="8411" w="8675">
                  <a:moveTo>
                    <a:pt x="8674" y="1"/>
                  </a:moveTo>
                  <a:lnTo>
                    <a:pt x="8674" y="1"/>
                  </a:lnTo>
                  <a:cubicBezTo>
                    <a:pt x="8672" y="3"/>
                    <a:pt x="8669" y="5"/>
                    <a:pt x="8666" y="7"/>
                  </a:cubicBezTo>
                  <a:lnTo>
                    <a:pt x="8666" y="7"/>
                  </a:lnTo>
                  <a:cubicBezTo>
                    <a:pt x="8669" y="5"/>
                    <a:pt x="8672" y="3"/>
                    <a:pt x="8674" y="1"/>
                  </a:cubicBezTo>
                  <a:close/>
                  <a:moveTo>
                    <a:pt x="8666" y="7"/>
                  </a:moveTo>
                  <a:cubicBezTo>
                    <a:pt x="7088" y="1088"/>
                    <a:pt x="4932" y="2695"/>
                    <a:pt x="3518" y="3979"/>
                  </a:cubicBezTo>
                  <a:cubicBezTo>
                    <a:pt x="2621" y="4801"/>
                    <a:pt x="361" y="6379"/>
                    <a:pt x="113" y="7622"/>
                  </a:cubicBezTo>
                  <a:cubicBezTo>
                    <a:pt x="1" y="8205"/>
                    <a:pt x="229" y="8411"/>
                    <a:pt x="580" y="8411"/>
                  </a:cubicBezTo>
                  <a:cubicBezTo>
                    <a:pt x="1142" y="8411"/>
                    <a:pt x="2019" y="7884"/>
                    <a:pt x="2318" y="7525"/>
                  </a:cubicBezTo>
                  <a:cubicBezTo>
                    <a:pt x="3269" y="6390"/>
                    <a:pt x="4329" y="5374"/>
                    <a:pt x="5302" y="4250"/>
                  </a:cubicBezTo>
                  <a:cubicBezTo>
                    <a:pt x="5831" y="3633"/>
                    <a:pt x="6328" y="2996"/>
                    <a:pt x="6794" y="2326"/>
                  </a:cubicBezTo>
                  <a:cubicBezTo>
                    <a:pt x="7126" y="1853"/>
                    <a:pt x="8196" y="333"/>
                    <a:pt x="8666" y="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"/>
            <p:cNvSpPr/>
            <p:nvPr/>
          </p:nvSpPr>
          <p:spPr>
            <a:xfrm>
              <a:off x="2372360" y="4345940"/>
              <a:ext cx="69850" cy="140970"/>
            </a:xfrm>
            <a:custGeom>
              <a:rect b="b" l="l" r="r" t="t"/>
              <a:pathLst>
                <a:path extrusionOk="0" h="7300" w="3601">
                  <a:moveTo>
                    <a:pt x="3348" y="1"/>
                  </a:moveTo>
                  <a:cubicBezTo>
                    <a:pt x="3283" y="1"/>
                    <a:pt x="2321" y="427"/>
                    <a:pt x="2216" y="521"/>
                  </a:cubicBezTo>
                  <a:cubicBezTo>
                    <a:pt x="1957" y="737"/>
                    <a:pt x="1860" y="1018"/>
                    <a:pt x="1762" y="1332"/>
                  </a:cubicBezTo>
                  <a:cubicBezTo>
                    <a:pt x="1438" y="2456"/>
                    <a:pt x="1039" y="3526"/>
                    <a:pt x="573" y="4607"/>
                  </a:cubicBezTo>
                  <a:cubicBezTo>
                    <a:pt x="487" y="4813"/>
                    <a:pt x="390" y="5040"/>
                    <a:pt x="325" y="5267"/>
                  </a:cubicBezTo>
                  <a:cubicBezTo>
                    <a:pt x="98" y="5937"/>
                    <a:pt x="1" y="6651"/>
                    <a:pt x="249" y="7299"/>
                  </a:cubicBezTo>
                  <a:cubicBezTo>
                    <a:pt x="541" y="6651"/>
                    <a:pt x="952" y="6056"/>
                    <a:pt x="1449" y="5548"/>
                  </a:cubicBezTo>
                  <a:cubicBezTo>
                    <a:pt x="1730" y="5256"/>
                    <a:pt x="2043" y="4996"/>
                    <a:pt x="2292" y="4683"/>
                  </a:cubicBezTo>
                  <a:cubicBezTo>
                    <a:pt x="3276" y="3473"/>
                    <a:pt x="3600" y="1505"/>
                    <a:pt x="3352" y="2"/>
                  </a:cubicBezTo>
                  <a:cubicBezTo>
                    <a:pt x="3352" y="1"/>
                    <a:pt x="3351" y="1"/>
                    <a:pt x="33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"/>
            <p:cNvSpPr/>
            <p:nvPr/>
          </p:nvSpPr>
          <p:spPr>
            <a:xfrm>
              <a:off x="1441450" y="3211195"/>
              <a:ext cx="638175" cy="651510"/>
            </a:xfrm>
            <a:custGeom>
              <a:rect b="b" l="l" r="r" t="t"/>
              <a:pathLst>
                <a:path extrusionOk="0" h="33728" w="33047">
                  <a:moveTo>
                    <a:pt x="18940" y="1"/>
                  </a:moveTo>
                  <a:lnTo>
                    <a:pt x="18940" y="1"/>
                  </a:lnTo>
                  <a:cubicBezTo>
                    <a:pt x="12703" y="681"/>
                    <a:pt x="6044" y="1536"/>
                    <a:pt x="1276" y="5622"/>
                  </a:cubicBezTo>
                  <a:cubicBezTo>
                    <a:pt x="865" y="5978"/>
                    <a:pt x="455" y="6379"/>
                    <a:pt x="271" y="6886"/>
                  </a:cubicBezTo>
                  <a:cubicBezTo>
                    <a:pt x="1" y="7600"/>
                    <a:pt x="206" y="8400"/>
                    <a:pt x="423" y="9135"/>
                  </a:cubicBezTo>
                  <a:cubicBezTo>
                    <a:pt x="584" y="9718"/>
                    <a:pt x="757" y="10313"/>
                    <a:pt x="930" y="10929"/>
                  </a:cubicBezTo>
                  <a:cubicBezTo>
                    <a:pt x="2011" y="14648"/>
                    <a:pt x="3373" y="18734"/>
                    <a:pt x="6141" y="21371"/>
                  </a:cubicBezTo>
                  <a:cubicBezTo>
                    <a:pt x="9124" y="24237"/>
                    <a:pt x="13664" y="23891"/>
                    <a:pt x="17123" y="26128"/>
                  </a:cubicBezTo>
                  <a:cubicBezTo>
                    <a:pt x="19794" y="27869"/>
                    <a:pt x="21318" y="30863"/>
                    <a:pt x="22691" y="33728"/>
                  </a:cubicBezTo>
                  <a:cubicBezTo>
                    <a:pt x="24842" y="32052"/>
                    <a:pt x="25447" y="29123"/>
                    <a:pt x="26615" y="26658"/>
                  </a:cubicBezTo>
                  <a:cubicBezTo>
                    <a:pt x="27945" y="23858"/>
                    <a:pt x="30344" y="21847"/>
                    <a:pt x="33047" y="20345"/>
                  </a:cubicBezTo>
                  <a:cubicBezTo>
                    <a:pt x="32031" y="17977"/>
                    <a:pt x="30042" y="16194"/>
                    <a:pt x="28182" y="14410"/>
                  </a:cubicBezTo>
                  <a:cubicBezTo>
                    <a:pt x="27306" y="13567"/>
                    <a:pt x="17210" y="195"/>
                    <a:pt x="189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"/>
            <p:cNvSpPr/>
            <p:nvPr/>
          </p:nvSpPr>
          <p:spPr>
            <a:xfrm>
              <a:off x="1762760" y="3710305"/>
              <a:ext cx="116205" cy="152400"/>
            </a:xfrm>
            <a:custGeom>
              <a:rect b="b" l="l" r="r" t="t"/>
              <a:pathLst>
                <a:path extrusionOk="0" h="7882" w="6011">
                  <a:moveTo>
                    <a:pt x="43" y="1"/>
                  </a:moveTo>
                  <a:lnTo>
                    <a:pt x="0" y="44"/>
                  </a:lnTo>
                  <a:cubicBezTo>
                    <a:pt x="141" y="120"/>
                    <a:pt x="271" y="207"/>
                    <a:pt x="401" y="282"/>
                  </a:cubicBezTo>
                  <a:cubicBezTo>
                    <a:pt x="3069" y="2022"/>
                    <a:pt x="4593" y="5013"/>
                    <a:pt x="5965" y="7877"/>
                  </a:cubicBezTo>
                  <a:lnTo>
                    <a:pt x="5965" y="7877"/>
                  </a:lnTo>
                  <a:cubicBezTo>
                    <a:pt x="5962" y="7861"/>
                    <a:pt x="5982" y="7821"/>
                    <a:pt x="6011" y="7774"/>
                  </a:cubicBezTo>
                  <a:cubicBezTo>
                    <a:pt x="4648" y="4941"/>
                    <a:pt x="3135" y="1990"/>
                    <a:pt x="497" y="282"/>
                  </a:cubicBezTo>
                  <a:cubicBezTo>
                    <a:pt x="346" y="185"/>
                    <a:pt x="195" y="98"/>
                    <a:pt x="43" y="1"/>
                  </a:cubicBezTo>
                  <a:close/>
                  <a:moveTo>
                    <a:pt x="5965" y="7877"/>
                  </a:moveTo>
                  <a:lnTo>
                    <a:pt x="5965" y="7877"/>
                  </a:lnTo>
                  <a:cubicBezTo>
                    <a:pt x="5965" y="7879"/>
                    <a:pt x="5966" y="7880"/>
                    <a:pt x="5967" y="7882"/>
                  </a:cubicBezTo>
                  <a:cubicBezTo>
                    <a:pt x="5967" y="7880"/>
                    <a:pt x="5966" y="7878"/>
                    <a:pt x="5965" y="7877"/>
                  </a:cubicBezTo>
                  <a:close/>
                </a:path>
              </a:pathLst>
            </a:custGeom>
            <a:solidFill>
              <a:srgbClr val="7AA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"/>
            <p:cNvSpPr/>
            <p:nvPr/>
          </p:nvSpPr>
          <p:spPr>
            <a:xfrm>
              <a:off x="1476375" y="3482340"/>
              <a:ext cx="287020" cy="228600"/>
            </a:xfrm>
            <a:custGeom>
              <a:rect b="b" l="l" r="r" t="t"/>
              <a:pathLst>
                <a:path extrusionOk="0" h="11837" w="14864">
                  <a:moveTo>
                    <a:pt x="0" y="1"/>
                  </a:moveTo>
                  <a:cubicBezTo>
                    <a:pt x="962" y="2746"/>
                    <a:pt x="2227" y="5406"/>
                    <a:pt x="4226" y="7318"/>
                  </a:cubicBezTo>
                  <a:cubicBezTo>
                    <a:pt x="7102" y="10075"/>
                    <a:pt x="11416" y="9859"/>
                    <a:pt x="14820" y="11837"/>
                  </a:cubicBezTo>
                  <a:lnTo>
                    <a:pt x="14863" y="11794"/>
                  </a:lnTo>
                  <a:cubicBezTo>
                    <a:pt x="11459" y="9859"/>
                    <a:pt x="7188" y="10054"/>
                    <a:pt x="4335" y="7318"/>
                  </a:cubicBezTo>
                  <a:cubicBezTo>
                    <a:pt x="2335" y="5406"/>
                    <a:pt x="1060" y="2735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"/>
            <p:cNvSpPr/>
            <p:nvPr/>
          </p:nvSpPr>
          <p:spPr>
            <a:xfrm>
              <a:off x="1951355" y="3694430"/>
              <a:ext cx="22860" cy="41910"/>
            </a:xfrm>
            <a:custGeom>
              <a:rect b="b" l="l" r="r" t="t"/>
              <a:pathLst>
                <a:path extrusionOk="0" h="2163" w="1190">
                  <a:moveTo>
                    <a:pt x="1190" y="0"/>
                  </a:moveTo>
                  <a:lnTo>
                    <a:pt x="1190" y="0"/>
                  </a:lnTo>
                  <a:cubicBezTo>
                    <a:pt x="834" y="509"/>
                    <a:pt x="509" y="1049"/>
                    <a:pt x="239" y="1633"/>
                  </a:cubicBezTo>
                  <a:cubicBezTo>
                    <a:pt x="152" y="1806"/>
                    <a:pt x="77" y="1979"/>
                    <a:pt x="1" y="2162"/>
                  </a:cubicBezTo>
                  <a:cubicBezTo>
                    <a:pt x="358" y="1417"/>
                    <a:pt x="757" y="692"/>
                    <a:pt x="1190" y="0"/>
                  </a:cubicBezTo>
                  <a:close/>
                </a:path>
              </a:pathLst>
            </a:custGeom>
            <a:solidFill>
              <a:srgbClr val="AD6D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"/>
            <p:cNvSpPr/>
            <p:nvPr/>
          </p:nvSpPr>
          <p:spPr>
            <a:xfrm>
              <a:off x="1478280" y="3389630"/>
              <a:ext cx="523240" cy="471170"/>
            </a:xfrm>
            <a:custGeom>
              <a:rect b="b" l="l" r="r" t="t"/>
              <a:pathLst>
                <a:path extrusionOk="0" h="24388" w="27079">
                  <a:moveTo>
                    <a:pt x="7599" y="0"/>
                  </a:moveTo>
                  <a:lnTo>
                    <a:pt x="7599" y="0"/>
                  </a:lnTo>
                  <a:cubicBezTo>
                    <a:pt x="6129" y="789"/>
                    <a:pt x="4745" y="1740"/>
                    <a:pt x="3481" y="2833"/>
                  </a:cubicBezTo>
                  <a:cubicBezTo>
                    <a:pt x="2497" y="3686"/>
                    <a:pt x="1492" y="4659"/>
                    <a:pt x="205" y="4810"/>
                  </a:cubicBezTo>
                  <a:cubicBezTo>
                    <a:pt x="130" y="4810"/>
                    <a:pt x="65" y="4822"/>
                    <a:pt x="0" y="4822"/>
                  </a:cubicBezTo>
                  <a:cubicBezTo>
                    <a:pt x="952" y="7556"/>
                    <a:pt x="2227" y="10227"/>
                    <a:pt x="4227" y="12139"/>
                  </a:cubicBezTo>
                  <a:cubicBezTo>
                    <a:pt x="7080" y="14875"/>
                    <a:pt x="11351" y="14680"/>
                    <a:pt x="14755" y="16615"/>
                  </a:cubicBezTo>
                  <a:cubicBezTo>
                    <a:pt x="14907" y="16712"/>
                    <a:pt x="15058" y="16799"/>
                    <a:pt x="15209" y="16896"/>
                  </a:cubicBezTo>
                  <a:cubicBezTo>
                    <a:pt x="17847" y="18604"/>
                    <a:pt x="19360" y="21555"/>
                    <a:pt x="20723" y="24388"/>
                  </a:cubicBezTo>
                  <a:cubicBezTo>
                    <a:pt x="20982" y="24020"/>
                    <a:pt x="22117" y="22939"/>
                    <a:pt x="22247" y="22766"/>
                  </a:cubicBezTo>
                  <a:cubicBezTo>
                    <a:pt x="22798" y="22009"/>
                    <a:pt x="23057" y="21101"/>
                    <a:pt x="23425" y="20237"/>
                  </a:cubicBezTo>
                  <a:cubicBezTo>
                    <a:pt x="23749" y="19469"/>
                    <a:pt x="24095" y="18701"/>
                    <a:pt x="24463" y="17955"/>
                  </a:cubicBezTo>
                  <a:cubicBezTo>
                    <a:pt x="24539" y="17772"/>
                    <a:pt x="24614" y="17599"/>
                    <a:pt x="24701" y="17426"/>
                  </a:cubicBezTo>
                  <a:cubicBezTo>
                    <a:pt x="24971" y="16842"/>
                    <a:pt x="25296" y="16302"/>
                    <a:pt x="25652" y="15793"/>
                  </a:cubicBezTo>
                  <a:cubicBezTo>
                    <a:pt x="25911" y="15361"/>
                    <a:pt x="26192" y="14950"/>
                    <a:pt x="26495" y="14550"/>
                  </a:cubicBezTo>
                  <a:cubicBezTo>
                    <a:pt x="26744" y="14215"/>
                    <a:pt x="27014" y="13859"/>
                    <a:pt x="27047" y="13448"/>
                  </a:cubicBezTo>
                  <a:cubicBezTo>
                    <a:pt x="27079" y="13004"/>
                    <a:pt x="26852" y="12583"/>
                    <a:pt x="26603" y="12216"/>
                  </a:cubicBezTo>
                  <a:cubicBezTo>
                    <a:pt x="25241" y="10150"/>
                    <a:pt x="23285" y="8475"/>
                    <a:pt x="21036" y="7438"/>
                  </a:cubicBezTo>
                  <a:cubicBezTo>
                    <a:pt x="19739" y="6832"/>
                    <a:pt x="18258" y="6767"/>
                    <a:pt x="16766" y="6767"/>
                  </a:cubicBezTo>
                  <a:lnTo>
                    <a:pt x="16150" y="6767"/>
                  </a:lnTo>
                  <a:cubicBezTo>
                    <a:pt x="15934" y="6767"/>
                    <a:pt x="15728" y="6778"/>
                    <a:pt x="15523" y="6778"/>
                  </a:cubicBezTo>
                  <a:cubicBezTo>
                    <a:pt x="14885" y="6778"/>
                    <a:pt x="14248" y="6756"/>
                    <a:pt x="13642" y="6702"/>
                  </a:cubicBezTo>
                  <a:cubicBezTo>
                    <a:pt x="9761" y="6292"/>
                    <a:pt x="7286" y="3914"/>
                    <a:pt x="7599" y="0"/>
                  </a:cubicBezTo>
                  <a:close/>
                </a:path>
              </a:pathLst>
            </a:custGeom>
            <a:solidFill>
              <a:srgbClr val="554B69">
                <a:alpha val="36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"/>
            <p:cNvSpPr/>
            <p:nvPr/>
          </p:nvSpPr>
          <p:spPr>
            <a:xfrm>
              <a:off x="2372995" y="1971040"/>
              <a:ext cx="117475" cy="161290"/>
            </a:xfrm>
            <a:custGeom>
              <a:rect b="b" l="l" r="r" t="t"/>
              <a:pathLst>
                <a:path extrusionOk="0" h="8364" w="6076">
                  <a:moveTo>
                    <a:pt x="5067" y="0"/>
                  </a:moveTo>
                  <a:cubicBezTo>
                    <a:pt x="4896" y="0"/>
                    <a:pt x="4702" y="92"/>
                    <a:pt x="4552" y="187"/>
                  </a:cubicBezTo>
                  <a:cubicBezTo>
                    <a:pt x="2184" y="1711"/>
                    <a:pt x="1" y="3397"/>
                    <a:pt x="693" y="6457"/>
                  </a:cubicBezTo>
                  <a:cubicBezTo>
                    <a:pt x="822" y="7008"/>
                    <a:pt x="974" y="7581"/>
                    <a:pt x="1363" y="7981"/>
                  </a:cubicBezTo>
                  <a:cubicBezTo>
                    <a:pt x="1596" y="8220"/>
                    <a:pt x="1934" y="8363"/>
                    <a:pt x="2256" y="8363"/>
                  </a:cubicBezTo>
                  <a:cubicBezTo>
                    <a:pt x="2487" y="8363"/>
                    <a:pt x="2709" y="8289"/>
                    <a:pt x="2876" y="8122"/>
                  </a:cubicBezTo>
                  <a:cubicBezTo>
                    <a:pt x="3114" y="7873"/>
                    <a:pt x="3179" y="7505"/>
                    <a:pt x="3233" y="7159"/>
                  </a:cubicBezTo>
                  <a:cubicBezTo>
                    <a:pt x="3428" y="6133"/>
                    <a:pt x="3860" y="5073"/>
                    <a:pt x="4725" y="4490"/>
                  </a:cubicBezTo>
                  <a:cubicBezTo>
                    <a:pt x="5017" y="4295"/>
                    <a:pt x="5352" y="4154"/>
                    <a:pt x="5622" y="3916"/>
                  </a:cubicBezTo>
                  <a:cubicBezTo>
                    <a:pt x="5893" y="3690"/>
                    <a:pt x="6076" y="3311"/>
                    <a:pt x="5957" y="2976"/>
                  </a:cubicBezTo>
                  <a:cubicBezTo>
                    <a:pt x="5892" y="2968"/>
                    <a:pt x="5827" y="2964"/>
                    <a:pt x="5762" y="2964"/>
                  </a:cubicBezTo>
                  <a:cubicBezTo>
                    <a:pt x="5069" y="2964"/>
                    <a:pt x="4431" y="3423"/>
                    <a:pt x="3947" y="3927"/>
                  </a:cubicBezTo>
                  <a:cubicBezTo>
                    <a:pt x="3417" y="4478"/>
                    <a:pt x="2963" y="5138"/>
                    <a:pt x="2292" y="5527"/>
                  </a:cubicBezTo>
                  <a:cubicBezTo>
                    <a:pt x="2811" y="4295"/>
                    <a:pt x="3698" y="3224"/>
                    <a:pt x="4822" y="2501"/>
                  </a:cubicBezTo>
                  <a:cubicBezTo>
                    <a:pt x="5276" y="2220"/>
                    <a:pt x="5795" y="1938"/>
                    <a:pt x="5979" y="1441"/>
                  </a:cubicBezTo>
                  <a:cubicBezTo>
                    <a:pt x="5823" y="1349"/>
                    <a:pt x="5657" y="1309"/>
                    <a:pt x="5487" y="1309"/>
                  </a:cubicBezTo>
                  <a:cubicBezTo>
                    <a:pt x="4998" y="1309"/>
                    <a:pt x="4480" y="1637"/>
                    <a:pt x="4087" y="1982"/>
                  </a:cubicBezTo>
                  <a:cubicBezTo>
                    <a:pt x="3244" y="2695"/>
                    <a:pt x="2498" y="3495"/>
                    <a:pt x="1850" y="4382"/>
                  </a:cubicBezTo>
                  <a:cubicBezTo>
                    <a:pt x="2228" y="3084"/>
                    <a:pt x="3363" y="2176"/>
                    <a:pt x="4487" y="1420"/>
                  </a:cubicBezTo>
                  <a:cubicBezTo>
                    <a:pt x="4952" y="1106"/>
                    <a:pt x="5492" y="641"/>
                    <a:pt x="5331" y="111"/>
                  </a:cubicBezTo>
                  <a:cubicBezTo>
                    <a:pt x="5259" y="31"/>
                    <a:pt x="5166" y="0"/>
                    <a:pt x="5067" y="0"/>
                  </a:cubicBezTo>
                  <a:close/>
                </a:path>
              </a:pathLst>
            </a:custGeom>
            <a:solidFill>
              <a:srgbClr val="C184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"/>
            <p:cNvSpPr/>
            <p:nvPr/>
          </p:nvSpPr>
          <p:spPr>
            <a:xfrm>
              <a:off x="2004060" y="1956435"/>
              <a:ext cx="485140" cy="767080"/>
            </a:xfrm>
            <a:custGeom>
              <a:rect b="b" l="l" r="r" t="t"/>
              <a:pathLst>
                <a:path extrusionOk="0" h="39727" w="25123">
                  <a:moveTo>
                    <a:pt x="23206" y="0"/>
                  </a:moveTo>
                  <a:cubicBezTo>
                    <a:pt x="22138" y="0"/>
                    <a:pt x="19680" y="2427"/>
                    <a:pt x="19297" y="2721"/>
                  </a:cubicBezTo>
                  <a:cubicBezTo>
                    <a:pt x="19189" y="2808"/>
                    <a:pt x="19069" y="2906"/>
                    <a:pt x="18994" y="3024"/>
                  </a:cubicBezTo>
                  <a:cubicBezTo>
                    <a:pt x="18886" y="3197"/>
                    <a:pt x="18875" y="3425"/>
                    <a:pt x="18864" y="3629"/>
                  </a:cubicBezTo>
                  <a:cubicBezTo>
                    <a:pt x="18788" y="6397"/>
                    <a:pt x="18464" y="9467"/>
                    <a:pt x="19048" y="12181"/>
                  </a:cubicBezTo>
                  <a:cubicBezTo>
                    <a:pt x="19264" y="13197"/>
                    <a:pt x="19275" y="14202"/>
                    <a:pt x="18951" y="15174"/>
                  </a:cubicBezTo>
                  <a:cubicBezTo>
                    <a:pt x="18389" y="16915"/>
                    <a:pt x="18108" y="18256"/>
                    <a:pt x="17027" y="19726"/>
                  </a:cubicBezTo>
                  <a:cubicBezTo>
                    <a:pt x="14486" y="23152"/>
                    <a:pt x="11946" y="26568"/>
                    <a:pt x="9405" y="29995"/>
                  </a:cubicBezTo>
                  <a:cubicBezTo>
                    <a:pt x="9081" y="30428"/>
                    <a:pt x="8746" y="30871"/>
                    <a:pt x="8292" y="31173"/>
                  </a:cubicBezTo>
                  <a:cubicBezTo>
                    <a:pt x="7816" y="31476"/>
                    <a:pt x="7254" y="31606"/>
                    <a:pt x="6703" y="31725"/>
                  </a:cubicBezTo>
                  <a:cubicBezTo>
                    <a:pt x="4465" y="32201"/>
                    <a:pt x="2239" y="32687"/>
                    <a:pt x="0" y="33173"/>
                  </a:cubicBezTo>
                  <a:cubicBezTo>
                    <a:pt x="130" y="35130"/>
                    <a:pt x="379" y="37356"/>
                    <a:pt x="1125" y="39173"/>
                  </a:cubicBezTo>
                  <a:cubicBezTo>
                    <a:pt x="1201" y="39367"/>
                    <a:pt x="1298" y="39583"/>
                    <a:pt x="1492" y="39681"/>
                  </a:cubicBezTo>
                  <a:cubicBezTo>
                    <a:pt x="1568" y="39715"/>
                    <a:pt x="1648" y="39727"/>
                    <a:pt x="1730" y="39727"/>
                  </a:cubicBezTo>
                  <a:cubicBezTo>
                    <a:pt x="1860" y="39727"/>
                    <a:pt x="1994" y="39696"/>
                    <a:pt x="2119" y="39670"/>
                  </a:cubicBezTo>
                  <a:cubicBezTo>
                    <a:pt x="5773" y="38719"/>
                    <a:pt x="9578" y="37670"/>
                    <a:pt x="12378" y="35141"/>
                  </a:cubicBezTo>
                  <a:cubicBezTo>
                    <a:pt x="13632" y="34005"/>
                    <a:pt x="14637" y="32611"/>
                    <a:pt x="15535" y="31163"/>
                  </a:cubicBezTo>
                  <a:cubicBezTo>
                    <a:pt x="18605" y="26233"/>
                    <a:pt x="19545" y="21271"/>
                    <a:pt x="21080" y="15834"/>
                  </a:cubicBezTo>
                  <a:cubicBezTo>
                    <a:pt x="21318" y="15013"/>
                    <a:pt x="22226" y="14645"/>
                    <a:pt x="22842" y="14050"/>
                  </a:cubicBezTo>
                  <a:cubicBezTo>
                    <a:pt x="23902" y="13056"/>
                    <a:pt x="24053" y="11434"/>
                    <a:pt x="23955" y="9986"/>
                  </a:cubicBezTo>
                  <a:cubicBezTo>
                    <a:pt x="23902" y="9154"/>
                    <a:pt x="23794" y="8289"/>
                    <a:pt x="24128" y="7521"/>
                  </a:cubicBezTo>
                  <a:cubicBezTo>
                    <a:pt x="24301" y="7122"/>
                    <a:pt x="24582" y="6776"/>
                    <a:pt x="24777" y="6386"/>
                  </a:cubicBezTo>
                  <a:cubicBezTo>
                    <a:pt x="25015" y="5943"/>
                    <a:pt x="25123" y="5424"/>
                    <a:pt x="25004" y="4927"/>
                  </a:cubicBezTo>
                  <a:cubicBezTo>
                    <a:pt x="24885" y="4441"/>
                    <a:pt x="24496" y="4008"/>
                    <a:pt x="23998" y="3922"/>
                  </a:cubicBezTo>
                  <a:lnTo>
                    <a:pt x="23998" y="3922"/>
                  </a:lnTo>
                  <a:cubicBezTo>
                    <a:pt x="24031" y="4981"/>
                    <a:pt x="23631" y="6105"/>
                    <a:pt x="22885" y="6872"/>
                  </a:cubicBezTo>
                  <a:cubicBezTo>
                    <a:pt x="22467" y="7302"/>
                    <a:pt x="21846" y="7653"/>
                    <a:pt x="21352" y="7653"/>
                  </a:cubicBezTo>
                  <a:cubicBezTo>
                    <a:pt x="20914" y="7653"/>
                    <a:pt x="20577" y="7377"/>
                    <a:pt x="20572" y="6635"/>
                  </a:cubicBezTo>
                  <a:lnTo>
                    <a:pt x="20572" y="3802"/>
                  </a:lnTo>
                  <a:cubicBezTo>
                    <a:pt x="20561" y="3641"/>
                    <a:pt x="20572" y="3457"/>
                    <a:pt x="20637" y="3305"/>
                  </a:cubicBezTo>
                  <a:cubicBezTo>
                    <a:pt x="20745" y="3067"/>
                    <a:pt x="20993" y="2938"/>
                    <a:pt x="21221" y="2808"/>
                  </a:cubicBezTo>
                  <a:cubicBezTo>
                    <a:pt x="21945" y="2408"/>
                    <a:pt x="22615" y="1911"/>
                    <a:pt x="23220" y="1338"/>
                  </a:cubicBezTo>
                  <a:cubicBezTo>
                    <a:pt x="23491" y="1078"/>
                    <a:pt x="23772" y="722"/>
                    <a:pt x="23664" y="365"/>
                  </a:cubicBezTo>
                  <a:cubicBezTo>
                    <a:pt x="23594" y="108"/>
                    <a:pt x="23431" y="0"/>
                    <a:pt x="23206" y="0"/>
                  </a:cubicBezTo>
                  <a:close/>
                </a:path>
              </a:pathLst>
            </a:custGeom>
            <a:solidFill>
              <a:srgbClr val="F4A6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"/>
            <p:cNvSpPr/>
            <p:nvPr/>
          </p:nvSpPr>
          <p:spPr>
            <a:xfrm>
              <a:off x="2155190" y="2041525"/>
              <a:ext cx="333375" cy="646430"/>
            </a:xfrm>
            <a:custGeom>
              <a:rect b="b" l="l" r="r" t="t"/>
              <a:pathLst>
                <a:path extrusionOk="0" h="33480" w="17276">
                  <a:moveTo>
                    <a:pt x="17113" y="1"/>
                  </a:moveTo>
                  <a:lnTo>
                    <a:pt x="17016" y="131"/>
                  </a:lnTo>
                  <a:cubicBezTo>
                    <a:pt x="17092" y="250"/>
                    <a:pt x="17145" y="390"/>
                    <a:pt x="17178" y="520"/>
                  </a:cubicBezTo>
                  <a:cubicBezTo>
                    <a:pt x="17200" y="617"/>
                    <a:pt x="17221" y="726"/>
                    <a:pt x="17221" y="822"/>
                  </a:cubicBezTo>
                  <a:cubicBezTo>
                    <a:pt x="17275" y="541"/>
                    <a:pt x="17243" y="239"/>
                    <a:pt x="17113" y="1"/>
                  </a:cubicBezTo>
                  <a:close/>
                  <a:moveTo>
                    <a:pt x="16227" y="3320"/>
                  </a:moveTo>
                  <a:lnTo>
                    <a:pt x="16227" y="3320"/>
                  </a:lnTo>
                  <a:cubicBezTo>
                    <a:pt x="16032" y="3904"/>
                    <a:pt x="16054" y="4531"/>
                    <a:pt x="16097" y="5158"/>
                  </a:cubicBezTo>
                  <a:cubicBezTo>
                    <a:pt x="16097" y="4531"/>
                    <a:pt x="16108" y="3914"/>
                    <a:pt x="16227" y="3320"/>
                  </a:cubicBezTo>
                  <a:close/>
                  <a:moveTo>
                    <a:pt x="15859" y="8292"/>
                  </a:moveTo>
                  <a:cubicBezTo>
                    <a:pt x="15686" y="8811"/>
                    <a:pt x="15416" y="9276"/>
                    <a:pt x="15016" y="9643"/>
                  </a:cubicBezTo>
                  <a:cubicBezTo>
                    <a:pt x="14443" y="10195"/>
                    <a:pt x="13611" y="10551"/>
                    <a:pt x="13319" y="11254"/>
                  </a:cubicBezTo>
                  <a:cubicBezTo>
                    <a:pt x="13427" y="11070"/>
                    <a:pt x="13568" y="10908"/>
                    <a:pt x="13729" y="10757"/>
                  </a:cubicBezTo>
                  <a:cubicBezTo>
                    <a:pt x="14087" y="10433"/>
                    <a:pt x="14529" y="10217"/>
                    <a:pt x="14897" y="9903"/>
                  </a:cubicBezTo>
                  <a:cubicBezTo>
                    <a:pt x="15384" y="9482"/>
                    <a:pt x="15686" y="8919"/>
                    <a:pt x="15859" y="8292"/>
                  </a:cubicBezTo>
                  <a:close/>
                  <a:moveTo>
                    <a:pt x="7795" y="26615"/>
                  </a:moveTo>
                  <a:cubicBezTo>
                    <a:pt x="7782" y="26638"/>
                    <a:pt x="7770" y="26658"/>
                    <a:pt x="7758" y="26678"/>
                  </a:cubicBezTo>
                  <a:lnTo>
                    <a:pt x="7758" y="26678"/>
                  </a:lnTo>
                  <a:cubicBezTo>
                    <a:pt x="7771" y="26656"/>
                    <a:pt x="7784" y="26635"/>
                    <a:pt x="7795" y="26615"/>
                  </a:cubicBezTo>
                  <a:close/>
                  <a:moveTo>
                    <a:pt x="7758" y="26678"/>
                  </a:moveTo>
                  <a:lnTo>
                    <a:pt x="7758" y="26678"/>
                  </a:lnTo>
                  <a:cubicBezTo>
                    <a:pt x="7750" y="26691"/>
                    <a:pt x="7742" y="26705"/>
                    <a:pt x="7734" y="26718"/>
                  </a:cubicBezTo>
                  <a:lnTo>
                    <a:pt x="7734" y="26718"/>
                  </a:lnTo>
                  <a:cubicBezTo>
                    <a:pt x="7742" y="26705"/>
                    <a:pt x="7750" y="26692"/>
                    <a:pt x="7758" y="26678"/>
                  </a:cubicBezTo>
                  <a:close/>
                  <a:moveTo>
                    <a:pt x="7734" y="26718"/>
                  </a:moveTo>
                  <a:cubicBezTo>
                    <a:pt x="7726" y="26731"/>
                    <a:pt x="7718" y="26743"/>
                    <a:pt x="7709" y="26756"/>
                  </a:cubicBezTo>
                  <a:cubicBezTo>
                    <a:pt x="7687" y="26788"/>
                    <a:pt x="7666" y="26821"/>
                    <a:pt x="7654" y="26853"/>
                  </a:cubicBezTo>
                  <a:cubicBezTo>
                    <a:pt x="7679" y="26810"/>
                    <a:pt x="7707" y="26764"/>
                    <a:pt x="7734" y="26718"/>
                  </a:cubicBezTo>
                  <a:close/>
                  <a:moveTo>
                    <a:pt x="1720" y="32690"/>
                  </a:moveTo>
                  <a:lnTo>
                    <a:pt x="1720" y="32690"/>
                  </a:lnTo>
                  <a:cubicBezTo>
                    <a:pt x="1158" y="32982"/>
                    <a:pt x="585" y="33242"/>
                    <a:pt x="1" y="33480"/>
                  </a:cubicBezTo>
                  <a:cubicBezTo>
                    <a:pt x="596" y="33263"/>
                    <a:pt x="1168" y="32993"/>
                    <a:pt x="1720" y="32690"/>
                  </a:cubicBezTo>
                  <a:close/>
                </a:path>
              </a:pathLst>
            </a:custGeom>
            <a:solidFill>
              <a:srgbClr val="FA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"/>
            <p:cNvSpPr/>
            <p:nvPr/>
          </p:nvSpPr>
          <p:spPr>
            <a:xfrm>
              <a:off x="2117725" y="2034540"/>
              <a:ext cx="370205" cy="664845"/>
            </a:xfrm>
            <a:custGeom>
              <a:rect b="b" l="l" r="r" t="t"/>
              <a:pathLst>
                <a:path extrusionOk="0" h="34409" w="19156">
                  <a:moveTo>
                    <a:pt x="18431" y="1"/>
                  </a:moveTo>
                  <a:cubicBezTo>
                    <a:pt x="18356" y="11"/>
                    <a:pt x="18279" y="55"/>
                    <a:pt x="18258" y="131"/>
                  </a:cubicBezTo>
                  <a:cubicBezTo>
                    <a:pt x="18215" y="239"/>
                    <a:pt x="18269" y="357"/>
                    <a:pt x="18312" y="465"/>
                  </a:cubicBezTo>
                  <a:cubicBezTo>
                    <a:pt x="18766" y="1546"/>
                    <a:pt x="17685" y="2639"/>
                    <a:pt x="17512" y="3806"/>
                  </a:cubicBezTo>
                  <a:cubicBezTo>
                    <a:pt x="17436" y="4270"/>
                    <a:pt x="17523" y="4757"/>
                    <a:pt x="17534" y="5222"/>
                  </a:cubicBezTo>
                  <a:cubicBezTo>
                    <a:pt x="17588" y="6951"/>
                    <a:pt x="17383" y="8692"/>
                    <a:pt x="15934" y="9848"/>
                  </a:cubicBezTo>
                  <a:cubicBezTo>
                    <a:pt x="15577" y="10141"/>
                    <a:pt x="15166" y="10378"/>
                    <a:pt x="14864" y="10724"/>
                  </a:cubicBezTo>
                  <a:cubicBezTo>
                    <a:pt x="14550" y="11102"/>
                    <a:pt x="14388" y="11589"/>
                    <a:pt x="14226" y="12054"/>
                  </a:cubicBezTo>
                  <a:cubicBezTo>
                    <a:pt x="12075" y="18248"/>
                    <a:pt x="9264" y="25447"/>
                    <a:pt x="3686" y="29361"/>
                  </a:cubicBezTo>
                  <a:cubicBezTo>
                    <a:pt x="2756" y="30009"/>
                    <a:pt x="1795" y="30668"/>
                    <a:pt x="757" y="30668"/>
                  </a:cubicBezTo>
                  <a:cubicBezTo>
                    <a:pt x="530" y="30668"/>
                    <a:pt x="292" y="30636"/>
                    <a:pt x="54" y="30571"/>
                  </a:cubicBezTo>
                  <a:lnTo>
                    <a:pt x="54" y="30571"/>
                  </a:lnTo>
                  <a:cubicBezTo>
                    <a:pt x="108" y="31847"/>
                    <a:pt x="87" y="33133"/>
                    <a:pt x="0" y="34408"/>
                  </a:cubicBezTo>
                  <a:cubicBezTo>
                    <a:pt x="659" y="34279"/>
                    <a:pt x="1308" y="34095"/>
                    <a:pt x="1935" y="33858"/>
                  </a:cubicBezTo>
                  <a:cubicBezTo>
                    <a:pt x="2519" y="33620"/>
                    <a:pt x="3092" y="33360"/>
                    <a:pt x="3654" y="33068"/>
                  </a:cubicBezTo>
                  <a:cubicBezTo>
                    <a:pt x="5470" y="32052"/>
                    <a:pt x="7070" y="30615"/>
                    <a:pt x="8367" y="28971"/>
                  </a:cubicBezTo>
                  <a:cubicBezTo>
                    <a:pt x="8800" y="28409"/>
                    <a:pt x="9210" y="27826"/>
                    <a:pt x="9588" y="27231"/>
                  </a:cubicBezTo>
                  <a:cubicBezTo>
                    <a:pt x="9600" y="27199"/>
                    <a:pt x="9621" y="27166"/>
                    <a:pt x="9643" y="27134"/>
                  </a:cubicBezTo>
                  <a:cubicBezTo>
                    <a:pt x="9675" y="27091"/>
                    <a:pt x="9696" y="27047"/>
                    <a:pt x="9729" y="26993"/>
                  </a:cubicBezTo>
                  <a:cubicBezTo>
                    <a:pt x="11113" y="24734"/>
                    <a:pt x="12107" y="22236"/>
                    <a:pt x="12929" y="19707"/>
                  </a:cubicBezTo>
                  <a:cubicBezTo>
                    <a:pt x="13448" y="18129"/>
                    <a:pt x="13902" y="16529"/>
                    <a:pt x="14291" y="14907"/>
                  </a:cubicBezTo>
                  <a:cubicBezTo>
                    <a:pt x="14539" y="13913"/>
                    <a:pt x="14659" y="12572"/>
                    <a:pt x="15253" y="11632"/>
                  </a:cubicBezTo>
                  <a:cubicBezTo>
                    <a:pt x="15545" y="10929"/>
                    <a:pt x="16377" y="10573"/>
                    <a:pt x="16950" y="10021"/>
                  </a:cubicBezTo>
                  <a:cubicBezTo>
                    <a:pt x="17350" y="9654"/>
                    <a:pt x="17620" y="9189"/>
                    <a:pt x="17793" y="8670"/>
                  </a:cubicBezTo>
                  <a:cubicBezTo>
                    <a:pt x="17998" y="8000"/>
                    <a:pt x="18053" y="7265"/>
                    <a:pt x="18053" y="6573"/>
                  </a:cubicBezTo>
                  <a:cubicBezTo>
                    <a:pt x="18053" y="6227"/>
                    <a:pt x="18042" y="5881"/>
                    <a:pt x="18031" y="5536"/>
                  </a:cubicBezTo>
                  <a:cubicBezTo>
                    <a:pt x="17988" y="4909"/>
                    <a:pt x="17966" y="4282"/>
                    <a:pt x="18161" y="3698"/>
                  </a:cubicBezTo>
                  <a:cubicBezTo>
                    <a:pt x="18226" y="3319"/>
                    <a:pt x="18334" y="2952"/>
                    <a:pt x="18507" y="2606"/>
                  </a:cubicBezTo>
                  <a:cubicBezTo>
                    <a:pt x="18723" y="2163"/>
                    <a:pt x="19026" y="1762"/>
                    <a:pt x="19144" y="1287"/>
                  </a:cubicBezTo>
                  <a:cubicBezTo>
                    <a:pt x="19144" y="1265"/>
                    <a:pt x="19155" y="1233"/>
                    <a:pt x="19155" y="1200"/>
                  </a:cubicBezTo>
                  <a:cubicBezTo>
                    <a:pt x="19155" y="1104"/>
                    <a:pt x="19134" y="995"/>
                    <a:pt x="19112" y="898"/>
                  </a:cubicBezTo>
                  <a:cubicBezTo>
                    <a:pt x="19079" y="768"/>
                    <a:pt x="19026" y="628"/>
                    <a:pt x="18950" y="509"/>
                  </a:cubicBezTo>
                  <a:cubicBezTo>
                    <a:pt x="18820" y="292"/>
                    <a:pt x="18647" y="119"/>
                    <a:pt x="18431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"/>
            <p:cNvSpPr/>
            <p:nvPr/>
          </p:nvSpPr>
          <p:spPr>
            <a:xfrm>
              <a:off x="2117725" y="2701925"/>
              <a:ext cx="0" cy="0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A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"/>
            <p:cNvSpPr/>
            <p:nvPr/>
          </p:nvSpPr>
          <p:spPr>
            <a:xfrm>
              <a:off x="2117090" y="2698750"/>
              <a:ext cx="635" cy="3175"/>
            </a:xfrm>
            <a:custGeom>
              <a:rect b="b" l="l" r="r" t="t"/>
              <a:pathLst>
                <a:path extrusionOk="0" h="164" w="34">
                  <a:moveTo>
                    <a:pt x="12" y="0"/>
                  </a:moveTo>
                  <a:cubicBezTo>
                    <a:pt x="12" y="55"/>
                    <a:pt x="0" y="109"/>
                    <a:pt x="0" y="152"/>
                  </a:cubicBezTo>
                  <a:lnTo>
                    <a:pt x="12" y="163"/>
                  </a:lnTo>
                  <a:lnTo>
                    <a:pt x="22" y="163"/>
                  </a:lnTo>
                  <a:cubicBezTo>
                    <a:pt x="22" y="109"/>
                    <a:pt x="33" y="55"/>
                    <a:pt x="33" y="0"/>
                  </a:cubicBezTo>
                  <a:close/>
                </a:path>
              </a:pathLst>
            </a:custGeom>
            <a:solidFill>
              <a:srgbClr val="EF8E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"/>
            <p:cNvSpPr/>
            <p:nvPr/>
          </p:nvSpPr>
          <p:spPr>
            <a:xfrm>
              <a:off x="1424305" y="2528570"/>
              <a:ext cx="695325" cy="953135"/>
            </a:xfrm>
            <a:custGeom>
              <a:rect b="b" l="l" r="r" t="t"/>
              <a:pathLst>
                <a:path extrusionOk="0" h="49348" w="36009">
                  <a:moveTo>
                    <a:pt x="36008" y="1"/>
                  </a:moveTo>
                  <a:lnTo>
                    <a:pt x="36008" y="1"/>
                  </a:lnTo>
                  <a:cubicBezTo>
                    <a:pt x="34419" y="174"/>
                    <a:pt x="33035" y="1125"/>
                    <a:pt x="31533" y="1654"/>
                  </a:cubicBezTo>
                  <a:cubicBezTo>
                    <a:pt x="30172" y="2145"/>
                    <a:pt x="28789" y="2300"/>
                    <a:pt x="27393" y="2300"/>
                  </a:cubicBezTo>
                  <a:cubicBezTo>
                    <a:pt x="26173" y="2300"/>
                    <a:pt x="24942" y="2181"/>
                    <a:pt x="23707" y="2065"/>
                  </a:cubicBezTo>
                  <a:cubicBezTo>
                    <a:pt x="22483" y="1944"/>
                    <a:pt x="21258" y="1826"/>
                    <a:pt x="20042" y="1826"/>
                  </a:cubicBezTo>
                  <a:cubicBezTo>
                    <a:pt x="19088" y="1826"/>
                    <a:pt x="18140" y="1898"/>
                    <a:pt x="17199" y="2098"/>
                  </a:cubicBezTo>
                  <a:cubicBezTo>
                    <a:pt x="15102" y="2530"/>
                    <a:pt x="13783" y="4227"/>
                    <a:pt x="11924" y="5243"/>
                  </a:cubicBezTo>
                  <a:cubicBezTo>
                    <a:pt x="10205" y="6194"/>
                    <a:pt x="8324" y="7049"/>
                    <a:pt x="7156" y="8670"/>
                  </a:cubicBezTo>
                  <a:cubicBezTo>
                    <a:pt x="5946" y="10345"/>
                    <a:pt x="5719" y="12519"/>
                    <a:pt x="5383" y="14551"/>
                  </a:cubicBezTo>
                  <a:cubicBezTo>
                    <a:pt x="4497" y="19805"/>
                    <a:pt x="2724" y="24820"/>
                    <a:pt x="1330" y="29944"/>
                  </a:cubicBezTo>
                  <a:cubicBezTo>
                    <a:pt x="0" y="34787"/>
                    <a:pt x="206" y="39522"/>
                    <a:pt x="682" y="44473"/>
                  </a:cubicBezTo>
                  <a:cubicBezTo>
                    <a:pt x="847" y="46095"/>
                    <a:pt x="133" y="49347"/>
                    <a:pt x="2610" y="49347"/>
                  </a:cubicBezTo>
                  <a:cubicBezTo>
                    <a:pt x="2724" y="49347"/>
                    <a:pt x="2845" y="49340"/>
                    <a:pt x="2973" y="49326"/>
                  </a:cubicBezTo>
                  <a:cubicBezTo>
                    <a:pt x="4259" y="49175"/>
                    <a:pt x="5265" y="48202"/>
                    <a:pt x="6248" y="47359"/>
                  </a:cubicBezTo>
                  <a:cubicBezTo>
                    <a:pt x="9989" y="44116"/>
                    <a:pt x="14788" y="42116"/>
                    <a:pt x="19717" y="41737"/>
                  </a:cubicBezTo>
                  <a:cubicBezTo>
                    <a:pt x="20374" y="41685"/>
                    <a:pt x="20914" y="41588"/>
                    <a:pt x="21435" y="41588"/>
                  </a:cubicBezTo>
                  <a:cubicBezTo>
                    <a:pt x="21978" y="41588"/>
                    <a:pt x="22500" y="41693"/>
                    <a:pt x="23112" y="42062"/>
                  </a:cubicBezTo>
                  <a:cubicBezTo>
                    <a:pt x="23358" y="42207"/>
                    <a:pt x="23674" y="42312"/>
                    <a:pt x="23955" y="42312"/>
                  </a:cubicBezTo>
                  <a:cubicBezTo>
                    <a:pt x="24218" y="42312"/>
                    <a:pt x="24451" y="42221"/>
                    <a:pt x="24572" y="41987"/>
                  </a:cubicBezTo>
                  <a:cubicBezTo>
                    <a:pt x="24647" y="41835"/>
                    <a:pt x="24647" y="41651"/>
                    <a:pt x="24636" y="41478"/>
                  </a:cubicBezTo>
                  <a:cubicBezTo>
                    <a:pt x="24528" y="39813"/>
                    <a:pt x="23253" y="38506"/>
                    <a:pt x="22539" y="37003"/>
                  </a:cubicBezTo>
                  <a:cubicBezTo>
                    <a:pt x="21166" y="34139"/>
                    <a:pt x="21901" y="30711"/>
                    <a:pt x="23155" y="27804"/>
                  </a:cubicBezTo>
                  <a:cubicBezTo>
                    <a:pt x="24409" y="24896"/>
                    <a:pt x="26160" y="22161"/>
                    <a:pt x="26895" y="19080"/>
                  </a:cubicBezTo>
                  <a:cubicBezTo>
                    <a:pt x="27231" y="17664"/>
                    <a:pt x="26679" y="14702"/>
                    <a:pt x="27706" y="13610"/>
                  </a:cubicBezTo>
                  <a:cubicBezTo>
                    <a:pt x="27976" y="13319"/>
                    <a:pt x="28398" y="13211"/>
                    <a:pt x="28787" y="13102"/>
                  </a:cubicBezTo>
                  <a:cubicBezTo>
                    <a:pt x="30722" y="12594"/>
                    <a:pt x="32624" y="11913"/>
                    <a:pt x="34452" y="11081"/>
                  </a:cubicBezTo>
                  <a:cubicBezTo>
                    <a:pt x="35727" y="10497"/>
                    <a:pt x="35857" y="9394"/>
                    <a:pt x="35879" y="8097"/>
                  </a:cubicBezTo>
                  <a:cubicBezTo>
                    <a:pt x="35922" y="5395"/>
                    <a:pt x="35965" y="2703"/>
                    <a:pt x="360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"/>
            <p:cNvSpPr/>
            <p:nvPr/>
          </p:nvSpPr>
          <p:spPr>
            <a:xfrm>
              <a:off x="2116455" y="2529840"/>
              <a:ext cx="3810" cy="173990"/>
            </a:xfrm>
            <a:custGeom>
              <a:rect b="b" l="l" r="r" t="t"/>
              <a:pathLst>
                <a:path extrusionOk="0" h="9005" w="207">
                  <a:moveTo>
                    <a:pt x="206" y="0"/>
                  </a:moveTo>
                  <a:cubicBezTo>
                    <a:pt x="195" y="0"/>
                    <a:pt x="184" y="10"/>
                    <a:pt x="184" y="10"/>
                  </a:cubicBezTo>
                  <a:cubicBezTo>
                    <a:pt x="163" y="745"/>
                    <a:pt x="152" y="1481"/>
                    <a:pt x="141" y="2216"/>
                  </a:cubicBezTo>
                  <a:cubicBezTo>
                    <a:pt x="152" y="2205"/>
                    <a:pt x="163" y="2205"/>
                    <a:pt x="173" y="2205"/>
                  </a:cubicBezTo>
                  <a:lnTo>
                    <a:pt x="206" y="0"/>
                  </a:lnTo>
                  <a:close/>
                  <a:moveTo>
                    <a:pt x="43" y="8939"/>
                  </a:moveTo>
                  <a:cubicBezTo>
                    <a:pt x="33" y="8939"/>
                    <a:pt x="22" y="8939"/>
                    <a:pt x="0" y="8951"/>
                  </a:cubicBezTo>
                  <a:lnTo>
                    <a:pt x="0" y="9004"/>
                  </a:lnTo>
                  <a:cubicBezTo>
                    <a:pt x="11" y="9004"/>
                    <a:pt x="22" y="8994"/>
                    <a:pt x="33" y="8994"/>
                  </a:cubicBezTo>
                  <a:cubicBezTo>
                    <a:pt x="33" y="8972"/>
                    <a:pt x="43" y="8961"/>
                    <a:pt x="43" y="8939"/>
                  </a:cubicBezTo>
                  <a:close/>
                </a:path>
              </a:pathLst>
            </a:custGeom>
            <a:solidFill>
              <a:srgbClr val="B0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"/>
            <p:cNvSpPr/>
            <p:nvPr/>
          </p:nvSpPr>
          <p:spPr>
            <a:xfrm>
              <a:off x="2116455" y="2572385"/>
              <a:ext cx="3175" cy="130175"/>
            </a:xfrm>
            <a:custGeom>
              <a:rect b="b" l="l" r="r" t="t"/>
              <a:pathLst>
                <a:path extrusionOk="0" h="6746" w="174">
                  <a:moveTo>
                    <a:pt x="173" y="0"/>
                  </a:moveTo>
                  <a:cubicBezTo>
                    <a:pt x="163" y="0"/>
                    <a:pt x="152" y="0"/>
                    <a:pt x="141" y="11"/>
                  </a:cubicBezTo>
                  <a:cubicBezTo>
                    <a:pt x="120" y="1956"/>
                    <a:pt x="87" y="3902"/>
                    <a:pt x="55" y="5848"/>
                  </a:cubicBezTo>
                  <a:cubicBezTo>
                    <a:pt x="55" y="6097"/>
                    <a:pt x="43" y="6335"/>
                    <a:pt x="22" y="6573"/>
                  </a:cubicBezTo>
                  <a:cubicBezTo>
                    <a:pt x="33" y="6573"/>
                    <a:pt x="43" y="6561"/>
                    <a:pt x="55" y="6561"/>
                  </a:cubicBezTo>
                  <a:cubicBezTo>
                    <a:pt x="76" y="6345"/>
                    <a:pt x="76" y="6119"/>
                    <a:pt x="87" y="5891"/>
                  </a:cubicBezTo>
                  <a:cubicBezTo>
                    <a:pt x="120" y="3924"/>
                    <a:pt x="141" y="1968"/>
                    <a:pt x="173" y="0"/>
                  </a:cubicBezTo>
                  <a:close/>
                  <a:moveTo>
                    <a:pt x="11" y="6691"/>
                  </a:moveTo>
                  <a:cubicBezTo>
                    <a:pt x="11" y="6702"/>
                    <a:pt x="11" y="6724"/>
                    <a:pt x="0" y="6746"/>
                  </a:cubicBezTo>
                  <a:cubicBezTo>
                    <a:pt x="22" y="6734"/>
                    <a:pt x="33" y="6734"/>
                    <a:pt x="43" y="6734"/>
                  </a:cubicBezTo>
                  <a:lnTo>
                    <a:pt x="43" y="6713"/>
                  </a:lnTo>
                  <a:lnTo>
                    <a:pt x="11" y="6691"/>
                  </a:lnTo>
                  <a:close/>
                </a:path>
              </a:pathLst>
            </a:custGeom>
            <a:solidFill>
              <a:srgbClr val="A875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"/>
            <p:cNvSpPr/>
            <p:nvPr/>
          </p:nvSpPr>
          <p:spPr>
            <a:xfrm>
              <a:off x="2116455" y="2698750"/>
              <a:ext cx="635" cy="3175"/>
            </a:xfrm>
            <a:custGeom>
              <a:rect b="b" l="l" r="r" t="t"/>
              <a:pathLst>
                <a:path extrusionOk="0" h="152" w="44">
                  <a:moveTo>
                    <a:pt x="44" y="0"/>
                  </a:moveTo>
                  <a:cubicBezTo>
                    <a:pt x="32" y="0"/>
                    <a:pt x="22" y="12"/>
                    <a:pt x="11" y="12"/>
                  </a:cubicBezTo>
                  <a:cubicBezTo>
                    <a:pt x="11" y="44"/>
                    <a:pt x="0" y="87"/>
                    <a:pt x="0" y="130"/>
                  </a:cubicBezTo>
                  <a:lnTo>
                    <a:pt x="32" y="152"/>
                  </a:lnTo>
                  <a:cubicBezTo>
                    <a:pt x="32" y="109"/>
                    <a:pt x="44" y="55"/>
                    <a:pt x="44" y="0"/>
                  </a:cubicBezTo>
                  <a:close/>
                </a:path>
              </a:pathLst>
            </a:custGeom>
            <a:solidFill>
              <a:srgbClr val="A564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"/>
            <p:cNvSpPr/>
            <p:nvPr/>
          </p:nvSpPr>
          <p:spPr>
            <a:xfrm>
              <a:off x="1776730" y="2529840"/>
              <a:ext cx="342900" cy="184785"/>
            </a:xfrm>
            <a:custGeom>
              <a:rect b="b" l="l" r="r" t="t"/>
              <a:pathLst>
                <a:path extrusionOk="0" h="9579" w="17762">
                  <a:moveTo>
                    <a:pt x="17761" y="0"/>
                  </a:moveTo>
                  <a:lnTo>
                    <a:pt x="17761" y="0"/>
                  </a:lnTo>
                  <a:cubicBezTo>
                    <a:pt x="16183" y="173"/>
                    <a:pt x="14810" y="1114"/>
                    <a:pt x="13318" y="1644"/>
                  </a:cubicBezTo>
                  <a:cubicBezTo>
                    <a:pt x="12842" y="1816"/>
                    <a:pt x="12367" y="1946"/>
                    <a:pt x="11891" y="2044"/>
                  </a:cubicBezTo>
                  <a:cubicBezTo>
                    <a:pt x="11848" y="3351"/>
                    <a:pt x="11070" y="4617"/>
                    <a:pt x="9913" y="5254"/>
                  </a:cubicBezTo>
                  <a:cubicBezTo>
                    <a:pt x="9351" y="5557"/>
                    <a:pt x="8724" y="5708"/>
                    <a:pt x="8086" y="5708"/>
                  </a:cubicBezTo>
                  <a:lnTo>
                    <a:pt x="8064" y="5708"/>
                  </a:lnTo>
                  <a:cubicBezTo>
                    <a:pt x="7341" y="5708"/>
                    <a:pt x="6627" y="5513"/>
                    <a:pt x="6011" y="5124"/>
                  </a:cubicBezTo>
                  <a:cubicBezTo>
                    <a:pt x="5881" y="5038"/>
                    <a:pt x="5719" y="4941"/>
                    <a:pt x="5578" y="4941"/>
                  </a:cubicBezTo>
                  <a:cubicBezTo>
                    <a:pt x="5525" y="4941"/>
                    <a:pt x="5481" y="4951"/>
                    <a:pt x="5438" y="4984"/>
                  </a:cubicBezTo>
                  <a:cubicBezTo>
                    <a:pt x="5319" y="5049"/>
                    <a:pt x="5276" y="5189"/>
                    <a:pt x="5211" y="5309"/>
                  </a:cubicBezTo>
                  <a:cubicBezTo>
                    <a:pt x="4941" y="5914"/>
                    <a:pt x="4259" y="6260"/>
                    <a:pt x="3589" y="6260"/>
                  </a:cubicBezTo>
                  <a:lnTo>
                    <a:pt x="3568" y="6260"/>
                  </a:lnTo>
                  <a:cubicBezTo>
                    <a:pt x="3503" y="6260"/>
                    <a:pt x="3438" y="6260"/>
                    <a:pt x="3373" y="6249"/>
                  </a:cubicBezTo>
                  <a:cubicBezTo>
                    <a:pt x="2649" y="6173"/>
                    <a:pt x="2001" y="5741"/>
                    <a:pt x="1514" y="5189"/>
                  </a:cubicBezTo>
                  <a:cubicBezTo>
                    <a:pt x="1406" y="5071"/>
                    <a:pt x="1233" y="4951"/>
                    <a:pt x="1093" y="4941"/>
                  </a:cubicBezTo>
                  <a:cubicBezTo>
                    <a:pt x="1038" y="4951"/>
                    <a:pt x="984" y="4973"/>
                    <a:pt x="952" y="5038"/>
                  </a:cubicBezTo>
                  <a:cubicBezTo>
                    <a:pt x="920" y="5092"/>
                    <a:pt x="920" y="5146"/>
                    <a:pt x="920" y="5200"/>
                  </a:cubicBezTo>
                  <a:cubicBezTo>
                    <a:pt x="898" y="5741"/>
                    <a:pt x="498" y="6217"/>
                    <a:pt x="0" y="6422"/>
                  </a:cubicBezTo>
                  <a:cubicBezTo>
                    <a:pt x="1460" y="6724"/>
                    <a:pt x="2919" y="7060"/>
                    <a:pt x="4389" y="7060"/>
                  </a:cubicBezTo>
                  <a:cubicBezTo>
                    <a:pt x="4811" y="7060"/>
                    <a:pt x="5244" y="7027"/>
                    <a:pt x="5676" y="6962"/>
                  </a:cubicBezTo>
                  <a:cubicBezTo>
                    <a:pt x="5881" y="6930"/>
                    <a:pt x="6108" y="6897"/>
                    <a:pt x="6325" y="6897"/>
                  </a:cubicBezTo>
                  <a:cubicBezTo>
                    <a:pt x="6649" y="6897"/>
                    <a:pt x="6940" y="6973"/>
                    <a:pt x="7124" y="7221"/>
                  </a:cubicBezTo>
                  <a:cubicBezTo>
                    <a:pt x="7394" y="7611"/>
                    <a:pt x="7168" y="8129"/>
                    <a:pt x="6919" y="8552"/>
                  </a:cubicBezTo>
                  <a:cubicBezTo>
                    <a:pt x="9005" y="9102"/>
                    <a:pt x="11102" y="9578"/>
                    <a:pt x="13178" y="9578"/>
                  </a:cubicBezTo>
                  <a:cubicBezTo>
                    <a:pt x="13621" y="9578"/>
                    <a:pt x="14053" y="9556"/>
                    <a:pt x="14497" y="9513"/>
                  </a:cubicBezTo>
                  <a:cubicBezTo>
                    <a:pt x="15535" y="9405"/>
                    <a:pt x="16561" y="9222"/>
                    <a:pt x="17577" y="8994"/>
                  </a:cubicBezTo>
                  <a:lnTo>
                    <a:pt x="17577" y="8941"/>
                  </a:lnTo>
                  <a:cubicBezTo>
                    <a:pt x="17588" y="8919"/>
                    <a:pt x="17588" y="8897"/>
                    <a:pt x="17588" y="8886"/>
                  </a:cubicBezTo>
                  <a:cubicBezTo>
                    <a:pt x="17588" y="8843"/>
                    <a:pt x="17599" y="8800"/>
                    <a:pt x="17599" y="8768"/>
                  </a:cubicBezTo>
                  <a:cubicBezTo>
                    <a:pt x="17620" y="8530"/>
                    <a:pt x="17632" y="8292"/>
                    <a:pt x="17632" y="8043"/>
                  </a:cubicBezTo>
                  <a:cubicBezTo>
                    <a:pt x="17664" y="6097"/>
                    <a:pt x="17697" y="4151"/>
                    <a:pt x="17718" y="2206"/>
                  </a:cubicBezTo>
                  <a:cubicBezTo>
                    <a:pt x="17729" y="1471"/>
                    <a:pt x="17740" y="735"/>
                    <a:pt x="17761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"/>
            <p:cNvSpPr/>
            <p:nvPr/>
          </p:nvSpPr>
          <p:spPr>
            <a:xfrm>
              <a:off x="1447800" y="3469640"/>
              <a:ext cx="23495" cy="12700"/>
            </a:xfrm>
            <a:custGeom>
              <a:rect b="b" l="l" r="r" t="t"/>
              <a:pathLst>
                <a:path extrusionOk="0" h="671" w="1212">
                  <a:moveTo>
                    <a:pt x="0" y="0"/>
                  </a:moveTo>
                  <a:cubicBezTo>
                    <a:pt x="249" y="368"/>
                    <a:pt x="627" y="617"/>
                    <a:pt x="1200" y="670"/>
                  </a:cubicBezTo>
                  <a:cubicBezTo>
                    <a:pt x="1200" y="660"/>
                    <a:pt x="1211" y="649"/>
                    <a:pt x="1211" y="638"/>
                  </a:cubicBezTo>
                  <a:cubicBezTo>
                    <a:pt x="638" y="595"/>
                    <a:pt x="260" y="357"/>
                    <a:pt x="0" y="0"/>
                  </a:cubicBezTo>
                  <a:close/>
                </a:path>
              </a:pathLst>
            </a:custGeom>
            <a:solidFill>
              <a:srgbClr val="4B6E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"/>
            <p:cNvSpPr/>
            <p:nvPr/>
          </p:nvSpPr>
          <p:spPr>
            <a:xfrm>
              <a:off x="1470660" y="3481705"/>
              <a:ext cx="5715" cy="635"/>
            </a:xfrm>
            <a:custGeom>
              <a:rect b="b" l="l" r="r" t="t"/>
              <a:pathLst>
                <a:path extrusionOk="0" h="44" w="294">
                  <a:moveTo>
                    <a:pt x="12" y="0"/>
                  </a:moveTo>
                  <a:cubicBezTo>
                    <a:pt x="12" y="11"/>
                    <a:pt x="1" y="22"/>
                    <a:pt x="1" y="32"/>
                  </a:cubicBezTo>
                  <a:cubicBezTo>
                    <a:pt x="77" y="44"/>
                    <a:pt x="152" y="44"/>
                    <a:pt x="239" y="44"/>
                  </a:cubicBezTo>
                  <a:lnTo>
                    <a:pt x="293" y="44"/>
                  </a:lnTo>
                  <a:cubicBezTo>
                    <a:pt x="293" y="32"/>
                    <a:pt x="282" y="22"/>
                    <a:pt x="282" y="0"/>
                  </a:cubicBezTo>
                  <a:cubicBezTo>
                    <a:pt x="260" y="0"/>
                    <a:pt x="228" y="11"/>
                    <a:pt x="207" y="11"/>
                  </a:cubicBezTo>
                  <a:cubicBezTo>
                    <a:pt x="142" y="11"/>
                    <a:pt x="7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"/>
            <p:cNvSpPr/>
            <p:nvPr/>
          </p:nvSpPr>
          <p:spPr>
            <a:xfrm>
              <a:off x="1625600" y="3335655"/>
              <a:ext cx="175895" cy="53975"/>
            </a:xfrm>
            <a:custGeom>
              <a:rect b="b" l="l" r="r" t="t"/>
              <a:pathLst>
                <a:path extrusionOk="0" h="2801" w="9103">
                  <a:moveTo>
                    <a:pt x="9102" y="0"/>
                  </a:moveTo>
                  <a:lnTo>
                    <a:pt x="9102" y="0"/>
                  </a:lnTo>
                  <a:cubicBezTo>
                    <a:pt x="5924" y="271"/>
                    <a:pt x="2811" y="1222"/>
                    <a:pt x="0" y="2735"/>
                  </a:cubicBezTo>
                  <a:lnTo>
                    <a:pt x="0" y="2800"/>
                  </a:lnTo>
                  <a:cubicBezTo>
                    <a:pt x="855" y="2335"/>
                    <a:pt x="1730" y="1924"/>
                    <a:pt x="2638" y="1568"/>
                  </a:cubicBezTo>
                  <a:cubicBezTo>
                    <a:pt x="3892" y="1071"/>
                    <a:pt x="5200" y="692"/>
                    <a:pt x="6529" y="422"/>
                  </a:cubicBezTo>
                  <a:cubicBezTo>
                    <a:pt x="6995" y="324"/>
                    <a:pt x="8367" y="346"/>
                    <a:pt x="9102" y="0"/>
                  </a:cubicBezTo>
                  <a:close/>
                </a:path>
              </a:pathLst>
            </a:custGeom>
            <a:solidFill>
              <a:srgbClr val="1F20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"/>
            <p:cNvSpPr/>
            <p:nvPr/>
          </p:nvSpPr>
          <p:spPr>
            <a:xfrm>
              <a:off x="1476375" y="3481705"/>
              <a:ext cx="2540" cy="635"/>
            </a:xfrm>
            <a:custGeom>
              <a:rect b="b" l="l" r="r" t="t"/>
              <a:pathLst>
                <a:path extrusionOk="0" h="44" w="120">
                  <a:moveTo>
                    <a:pt x="0" y="0"/>
                  </a:moveTo>
                  <a:cubicBezTo>
                    <a:pt x="0" y="22"/>
                    <a:pt x="11" y="32"/>
                    <a:pt x="11" y="44"/>
                  </a:cubicBezTo>
                  <a:lnTo>
                    <a:pt x="119" y="44"/>
                  </a:lnTo>
                  <a:cubicBezTo>
                    <a:pt x="108" y="32"/>
                    <a:pt x="108" y="11"/>
                    <a:pt x="98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"/>
            <p:cNvSpPr/>
            <p:nvPr/>
          </p:nvSpPr>
          <p:spPr>
            <a:xfrm>
              <a:off x="1478280" y="3388360"/>
              <a:ext cx="147320" cy="94615"/>
            </a:xfrm>
            <a:custGeom>
              <a:rect b="b" l="l" r="r" t="t"/>
              <a:pathLst>
                <a:path extrusionOk="0" h="4887" w="7622">
                  <a:moveTo>
                    <a:pt x="7621" y="0"/>
                  </a:moveTo>
                  <a:cubicBezTo>
                    <a:pt x="6141" y="800"/>
                    <a:pt x="4746" y="1762"/>
                    <a:pt x="3470" y="2865"/>
                  </a:cubicBezTo>
                  <a:cubicBezTo>
                    <a:pt x="2487" y="3708"/>
                    <a:pt x="1481" y="4681"/>
                    <a:pt x="195" y="4832"/>
                  </a:cubicBezTo>
                  <a:cubicBezTo>
                    <a:pt x="130" y="4832"/>
                    <a:pt x="66" y="4843"/>
                    <a:pt x="1" y="4843"/>
                  </a:cubicBezTo>
                  <a:cubicBezTo>
                    <a:pt x="11" y="4854"/>
                    <a:pt x="11" y="4875"/>
                    <a:pt x="22" y="4887"/>
                  </a:cubicBezTo>
                  <a:cubicBezTo>
                    <a:pt x="87" y="4887"/>
                    <a:pt x="152" y="4875"/>
                    <a:pt x="227" y="4875"/>
                  </a:cubicBezTo>
                  <a:cubicBezTo>
                    <a:pt x="1514" y="4724"/>
                    <a:pt x="2519" y="3751"/>
                    <a:pt x="3503" y="2898"/>
                  </a:cubicBezTo>
                  <a:cubicBezTo>
                    <a:pt x="4767" y="1805"/>
                    <a:pt x="6151" y="854"/>
                    <a:pt x="7621" y="65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"/>
            <p:cNvSpPr/>
            <p:nvPr/>
          </p:nvSpPr>
          <p:spPr>
            <a:xfrm>
              <a:off x="1424940" y="2585085"/>
              <a:ext cx="480695" cy="897255"/>
            </a:xfrm>
            <a:custGeom>
              <a:rect b="b" l="l" r="r" t="t"/>
              <a:pathLst>
                <a:path extrusionOk="0" h="46451" w="24874">
                  <a:moveTo>
                    <a:pt x="24873" y="13902"/>
                  </a:moveTo>
                  <a:lnTo>
                    <a:pt x="24873" y="13902"/>
                  </a:lnTo>
                  <a:cubicBezTo>
                    <a:pt x="24268" y="13946"/>
                    <a:pt x="23674" y="13989"/>
                    <a:pt x="23079" y="14043"/>
                  </a:cubicBezTo>
                  <a:cubicBezTo>
                    <a:pt x="23100" y="14367"/>
                    <a:pt x="23133" y="14702"/>
                    <a:pt x="23176" y="15037"/>
                  </a:cubicBezTo>
                  <a:cubicBezTo>
                    <a:pt x="23198" y="15156"/>
                    <a:pt x="23198" y="15275"/>
                    <a:pt x="23187" y="15383"/>
                  </a:cubicBezTo>
                  <a:cubicBezTo>
                    <a:pt x="23771" y="14919"/>
                    <a:pt x="24333" y="14421"/>
                    <a:pt x="24873" y="13902"/>
                  </a:cubicBezTo>
                  <a:close/>
                  <a:moveTo>
                    <a:pt x="15350" y="1"/>
                  </a:moveTo>
                  <a:cubicBezTo>
                    <a:pt x="14183" y="703"/>
                    <a:pt x="13177" y="1709"/>
                    <a:pt x="11913" y="2389"/>
                  </a:cubicBezTo>
                  <a:cubicBezTo>
                    <a:pt x="10205" y="3330"/>
                    <a:pt x="8324" y="4195"/>
                    <a:pt x="7145" y="5817"/>
                  </a:cubicBezTo>
                  <a:cubicBezTo>
                    <a:pt x="5934" y="7492"/>
                    <a:pt x="5718" y="9665"/>
                    <a:pt x="5372" y="11697"/>
                  </a:cubicBezTo>
                  <a:cubicBezTo>
                    <a:pt x="4497" y="16951"/>
                    <a:pt x="2713" y="21967"/>
                    <a:pt x="1319" y="27091"/>
                  </a:cubicBezTo>
                  <a:cubicBezTo>
                    <a:pt x="0" y="31933"/>
                    <a:pt x="195" y="36657"/>
                    <a:pt x="681" y="41619"/>
                  </a:cubicBezTo>
                  <a:cubicBezTo>
                    <a:pt x="800" y="42787"/>
                    <a:pt x="464" y="44764"/>
                    <a:pt x="1167" y="45802"/>
                  </a:cubicBezTo>
                  <a:cubicBezTo>
                    <a:pt x="1427" y="46159"/>
                    <a:pt x="1805" y="46397"/>
                    <a:pt x="2378" y="46440"/>
                  </a:cubicBezTo>
                  <a:cubicBezTo>
                    <a:pt x="2443" y="46440"/>
                    <a:pt x="2508" y="46451"/>
                    <a:pt x="2573" y="46451"/>
                  </a:cubicBezTo>
                  <a:cubicBezTo>
                    <a:pt x="2594" y="46451"/>
                    <a:pt x="2626" y="46440"/>
                    <a:pt x="2648" y="46440"/>
                  </a:cubicBezTo>
                  <a:lnTo>
                    <a:pt x="2746" y="46440"/>
                  </a:lnTo>
                  <a:cubicBezTo>
                    <a:pt x="2811" y="46440"/>
                    <a:pt x="2875" y="46429"/>
                    <a:pt x="2940" y="46429"/>
                  </a:cubicBezTo>
                  <a:cubicBezTo>
                    <a:pt x="4226" y="46278"/>
                    <a:pt x="5232" y="45305"/>
                    <a:pt x="6215" y="44462"/>
                  </a:cubicBezTo>
                  <a:cubicBezTo>
                    <a:pt x="7491" y="43359"/>
                    <a:pt x="8886" y="42397"/>
                    <a:pt x="10366" y="41597"/>
                  </a:cubicBezTo>
                  <a:cubicBezTo>
                    <a:pt x="13177" y="40084"/>
                    <a:pt x="16290" y="39133"/>
                    <a:pt x="19468" y="38862"/>
                  </a:cubicBezTo>
                  <a:cubicBezTo>
                    <a:pt x="19793" y="38711"/>
                    <a:pt x="19998" y="38484"/>
                    <a:pt x="19944" y="38149"/>
                  </a:cubicBezTo>
                  <a:cubicBezTo>
                    <a:pt x="19901" y="37879"/>
                    <a:pt x="19706" y="37651"/>
                    <a:pt x="19501" y="37457"/>
                  </a:cubicBezTo>
                  <a:cubicBezTo>
                    <a:pt x="18193" y="36181"/>
                    <a:pt x="16301" y="35662"/>
                    <a:pt x="14464" y="35662"/>
                  </a:cubicBezTo>
                  <a:cubicBezTo>
                    <a:pt x="14312" y="35662"/>
                    <a:pt x="14161" y="35662"/>
                    <a:pt x="14010" y="35674"/>
                  </a:cubicBezTo>
                  <a:cubicBezTo>
                    <a:pt x="12031" y="35760"/>
                    <a:pt x="10118" y="36365"/>
                    <a:pt x="8216" y="36916"/>
                  </a:cubicBezTo>
                  <a:cubicBezTo>
                    <a:pt x="7880" y="37014"/>
                    <a:pt x="7524" y="37101"/>
                    <a:pt x="7178" y="37101"/>
                  </a:cubicBezTo>
                  <a:cubicBezTo>
                    <a:pt x="6994" y="37101"/>
                    <a:pt x="6810" y="37079"/>
                    <a:pt x="6637" y="37014"/>
                  </a:cubicBezTo>
                  <a:cubicBezTo>
                    <a:pt x="4659" y="36236"/>
                    <a:pt x="6215" y="32690"/>
                    <a:pt x="6950" y="31544"/>
                  </a:cubicBezTo>
                  <a:cubicBezTo>
                    <a:pt x="8183" y="29620"/>
                    <a:pt x="10183" y="28268"/>
                    <a:pt x="12161" y="27220"/>
                  </a:cubicBezTo>
                  <a:cubicBezTo>
                    <a:pt x="14983" y="25717"/>
                    <a:pt x="18096" y="24518"/>
                    <a:pt x="20160" y="22085"/>
                  </a:cubicBezTo>
                  <a:lnTo>
                    <a:pt x="20160" y="22085"/>
                  </a:lnTo>
                  <a:cubicBezTo>
                    <a:pt x="17577" y="23901"/>
                    <a:pt x="14745" y="25350"/>
                    <a:pt x="11750" y="26366"/>
                  </a:cubicBezTo>
                  <a:cubicBezTo>
                    <a:pt x="14215" y="25069"/>
                    <a:pt x="16593" y="23620"/>
                    <a:pt x="18874" y="22020"/>
                  </a:cubicBezTo>
                  <a:cubicBezTo>
                    <a:pt x="20344" y="20982"/>
                    <a:pt x="21846" y="19805"/>
                    <a:pt x="22485" y="18118"/>
                  </a:cubicBezTo>
                  <a:lnTo>
                    <a:pt x="22485" y="18118"/>
                  </a:lnTo>
                  <a:cubicBezTo>
                    <a:pt x="19468" y="20031"/>
                    <a:pt x="16388" y="21967"/>
                    <a:pt x="12950" y="22940"/>
                  </a:cubicBezTo>
                  <a:cubicBezTo>
                    <a:pt x="12507" y="23069"/>
                    <a:pt x="12021" y="23166"/>
                    <a:pt x="11555" y="23166"/>
                  </a:cubicBezTo>
                  <a:cubicBezTo>
                    <a:pt x="11166" y="23166"/>
                    <a:pt x="10799" y="23101"/>
                    <a:pt x="10464" y="22907"/>
                  </a:cubicBezTo>
                  <a:cubicBezTo>
                    <a:pt x="9739" y="22496"/>
                    <a:pt x="9491" y="21383"/>
                    <a:pt x="10183" y="20874"/>
                  </a:cubicBezTo>
                  <a:cubicBezTo>
                    <a:pt x="10777" y="20453"/>
                    <a:pt x="12788" y="20496"/>
                    <a:pt x="13566" y="20280"/>
                  </a:cubicBezTo>
                  <a:cubicBezTo>
                    <a:pt x="16107" y="19610"/>
                    <a:pt x="18528" y="18539"/>
                    <a:pt x="20744" y="17134"/>
                  </a:cubicBezTo>
                  <a:cubicBezTo>
                    <a:pt x="20971" y="16994"/>
                    <a:pt x="21198" y="16843"/>
                    <a:pt x="21425" y="16702"/>
                  </a:cubicBezTo>
                  <a:lnTo>
                    <a:pt x="21425" y="16702"/>
                  </a:lnTo>
                  <a:cubicBezTo>
                    <a:pt x="20950" y="16778"/>
                    <a:pt x="20463" y="16799"/>
                    <a:pt x="19965" y="16799"/>
                  </a:cubicBezTo>
                  <a:cubicBezTo>
                    <a:pt x="19523" y="16799"/>
                    <a:pt x="19069" y="16778"/>
                    <a:pt x="18615" y="16756"/>
                  </a:cubicBezTo>
                  <a:cubicBezTo>
                    <a:pt x="18322" y="16745"/>
                    <a:pt x="18053" y="16723"/>
                    <a:pt x="17815" y="16713"/>
                  </a:cubicBezTo>
                  <a:cubicBezTo>
                    <a:pt x="17663" y="16713"/>
                    <a:pt x="17522" y="16702"/>
                    <a:pt x="17393" y="16702"/>
                  </a:cubicBezTo>
                  <a:cubicBezTo>
                    <a:pt x="15966" y="16670"/>
                    <a:pt x="14442" y="16702"/>
                    <a:pt x="12961" y="16594"/>
                  </a:cubicBezTo>
                  <a:cubicBezTo>
                    <a:pt x="12172" y="16529"/>
                    <a:pt x="11404" y="16442"/>
                    <a:pt x="10669" y="16269"/>
                  </a:cubicBezTo>
                  <a:cubicBezTo>
                    <a:pt x="9059" y="15913"/>
                    <a:pt x="7697" y="15750"/>
                    <a:pt x="6962" y="14605"/>
                  </a:cubicBezTo>
                  <a:cubicBezTo>
                    <a:pt x="6183" y="13600"/>
                    <a:pt x="6107" y="12151"/>
                    <a:pt x="6356" y="10768"/>
                  </a:cubicBezTo>
                  <a:cubicBezTo>
                    <a:pt x="6453" y="9805"/>
                    <a:pt x="6724" y="8854"/>
                    <a:pt x="7156" y="7979"/>
                  </a:cubicBezTo>
                  <a:cubicBezTo>
                    <a:pt x="8766" y="4746"/>
                    <a:pt x="11880" y="3201"/>
                    <a:pt x="15220" y="3201"/>
                  </a:cubicBezTo>
                  <a:cubicBezTo>
                    <a:pt x="15858" y="3201"/>
                    <a:pt x="16506" y="3265"/>
                    <a:pt x="17145" y="3374"/>
                  </a:cubicBezTo>
                  <a:cubicBezTo>
                    <a:pt x="17155" y="2995"/>
                    <a:pt x="17868" y="2466"/>
                    <a:pt x="17534" y="2173"/>
                  </a:cubicBezTo>
                  <a:cubicBezTo>
                    <a:pt x="17490" y="2120"/>
                    <a:pt x="17436" y="2108"/>
                    <a:pt x="17371" y="2098"/>
                  </a:cubicBezTo>
                  <a:cubicBezTo>
                    <a:pt x="17198" y="2108"/>
                    <a:pt x="16993" y="2281"/>
                    <a:pt x="16895" y="2466"/>
                  </a:cubicBezTo>
                  <a:cubicBezTo>
                    <a:pt x="16755" y="2692"/>
                    <a:pt x="16582" y="2973"/>
                    <a:pt x="16333" y="2973"/>
                  </a:cubicBezTo>
                  <a:lnTo>
                    <a:pt x="16268" y="2973"/>
                  </a:lnTo>
                  <a:cubicBezTo>
                    <a:pt x="15879" y="2908"/>
                    <a:pt x="15934" y="2357"/>
                    <a:pt x="15987" y="1968"/>
                  </a:cubicBezTo>
                  <a:cubicBezTo>
                    <a:pt x="16074" y="1255"/>
                    <a:pt x="15782" y="606"/>
                    <a:pt x="15350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"/>
            <p:cNvSpPr/>
            <p:nvPr/>
          </p:nvSpPr>
          <p:spPr>
            <a:xfrm>
              <a:off x="1570990" y="2355215"/>
              <a:ext cx="1139190" cy="525780"/>
            </a:xfrm>
            <a:custGeom>
              <a:rect b="b" l="l" r="r" t="t"/>
              <a:pathLst>
                <a:path extrusionOk="0" h="27217" w="58980">
                  <a:moveTo>
                    <a:pt x="55854" y="0"/>
                  </a:moveTo>
                  <a:cubicBezTo>
                    <a:pt x="54032" y="0"/>
                    <a:pt x="52213" y="759"/>
                    <a:pt x="50742" y="1866"/>
                  </a:cubicBezTo>
                  <a:cubicBezTo>
                    <a:pt x="50494" y="2050"/>
                    <a:pt x="50256" y="2244"/>
                    <a:pt x="49986" y="2374"/>
                  </a:cubicBezTo>
                  <a:cubicBezTo>
                    <a:pt x="49791" y="2472"/>
                    <a:pt x="49586" y="2536"/>
                    <a:pt x="49402" y="2655"/>
                  </a:cubicBezTo>
                  <a:cubicBezTo>
                    <a:pt x="48948" y="2947"/>
                    <a:pt x="48743" y="3498"/>
                    <a:pt x="48559" y="4007"/>
                  </a:cubicBezTo>
                  <a:cubicBezTo>
                    <a:pt x="47997" y="5628"/>
                    <a:pt x="47521" y="7303"/>
                    <a:pt x="46841" y="8871"/>
                  </a:cubicBezTo>
                  <a:cubicBezTo>
                    <a:pt x="46181" y="10384"/>
                    <a:pt x="45327" y="11811"/>
                    <a:pt x="44516" y="13249"/>
                  </a:cubicBezTo>
                  <a:cubicBezTo>
                    <a:pt x="44546" y="13196"/>
                    <a:pt x="44553" y="13178"/>
                    <a:pt x="44551" y="13178"/>
                  </a:cubicBezTo>
                  <a:lnTo>
                    <a:pt x="44551" y="13178"/>
                  </a:lnTo>
                  <a:cubicBezTo>
                    <a:pt x="44550" y="13178"/>
                    <a:pt x="44543" y="13191"/>
                    <a:pt x="44538" y="13205"/>
                  </a:cubicBezTo>
                  <a:cubicBezTo>
                    <a:pt x="44527" y="13222"/>
                    <a:pt x="44516" y="13238"/>
                    <a:pt x="44515" y="13238"/>
                  </a:cubicBezTo>
                  <a:cubicBezTo>
                    <a:pt x="44513" y="13238"/>
                    <a:pt x="44522" y="13222"/>
                    <a:pt x="44549" y="13173"/>
                  </a:cubicBezTo>
                  <a:lnTo>
                    <a:pt x="44549" y="13173"/>
                  </a:lnTo>
                  <a:cubicBezTo>
                    <a:pt x="37912" y="14243"/>
                    <a:pt x="31836" y="17865"/>
                    <a:pt x="25156" y="18567"/>
                  </a:cubicBezTo>
                  <a:cubicBezTo>
                    <a:pt x="24712" y="18615"/>
                    <a:pt x="24267" y="18637"/>
                    <a:pt x="23821" y="18637"/>
                  </a:cubicBezTo>
                  <a:cubicBezTo>
                    <a:pt x="21345" y="18637"/>
                    <a:pt x="18840" y="17959"/>
                    <a:pt x="16367" y="17281"/>
                  </a:cubicBezTo>
                  <a:cubicBezTo>
                    <a:pt x="13892" y="16606"/>
                    <a:pt x="11439" y="15927"/>
                    <a:pt x="9064" y="15927"/>
                  </a:cubicBezTo>
                  <a:cubicBezTo>
                    <a:pt x="7673" y="15927"/>
                    <a:pt x="6310" y="16159"/>
                    <a:pt x="4985" y="16762"/>
                  </a:cubicBezTo>
                  <a:cubicBezTo>
                    <a:pt x="3200" y="17573"/>
                    <a:pt x="1557" y="18881"/>
                    <a:pt x="779" y="20686"/>
                  </a:cubicBezTo>
                  <a:cubicBezTo>
                    <a:pt x="1" y="22492"/>
                    <a:pt x="271" y="24815"/>
                    <a:pt x="1742" y="26112"/>
                  </a:cubicBezTo>
                  <a:cubicBezTo>
                    <a:pt x="2689" y="26943"/>
                    <a:pt x="3815" y="27217"/>
                    <a:pt x="5030" y="27217"/>
                  </a:cubicBezTo>
                  <a:cubicBezTo>
                    <a:pt x="7169" y="27217"/>
                    <a:pt x="9586" y="26368"/>
                    <a:pt x="11805" y="26210"/>
                  </a:cubicBezTo>
                  <a:cubicBezTo>
                    <a:pt x="16270" y="25886"/>
                    <a:pt x="20724" y="25540"/>
                    <a:pt x="25188" y="25161"/>
                  </a:cubicBezTo>
                  <a:cubicBezTo>
                    <a:pt x="26853" y="25021"/>
                    <a:pt x="28517" y="24880"/>
                    <a:pt x="30150" y="24556"/>
                  </a:cubicBezTo>
                  <a:cubicBezTo>
                    <a:pt x="36052" y="23367"/>
                    <a:pt x="41251" y="19886"/>
                    <a:pt x="45803" y="15951"/>
                  </a:cubicBezTo>
                  <a:cubicBezTo>
                    <a:pt x="45943" y="15552"/>
                    <a:pt x="46343" y="15194"/>
                    <a:pt x="46764" y="15194"/>
                  </a:cubicBezTo>
                  <a:cubicBezTo>
                    <a:pt x="47114" y="15204"/>
                    <a:pt x="47510" y="15338"/>
                    <a:pt x="47860" y="15338"/>
                  </a:cubicBezTo>
                  <a:cubicBezTo>
                    <a:pt x="47922" y="15338"/>
                    <a:pt x="47982" y="15334"/>
                    <a:pt x="48040" y="15324"/>
                  </a:cubicBezTo>
                  <a:cubicBezTo>
                    <a:pt x="48419" y="15249"/>
                    <a:pt x="48840" y="14913"/>
                    <a:pt x="49132" y="14687"/>
                  </a:cubicBezTo>
                  <a:cubicBezTo>
                    <a:pt x="49759" y="14190"/>
                    <a:pt x="50278" y="13551"/>
                    <a:pt x="50656" y="12849"/>
                  </a:cubicBezTo>
                  <a:cubicBezTo>
                    <a:pt x="51261" y="11735"/>
                    <a:pt x="51521" y="10460"/>
                    <a:pt x="51607" y="9184"/>
                  </a:cubicBezTo>
                  <a:cubicBezTo>
                    <a:pt x="51618" y="9033"/>
                    <a:pt x="51629" y="8871"/>
                    <a:pt x="51705" y="8741"/>
                  </a:cubicBezTo>
                  <a:cubicBezTo>
                    <a:pt x="51780" y="8600"/>
                    <a:pt x="51910" y="8514"/>
                    <a:pt x="52040" y="8427"/>
                  </a:cubicBezTo>
                  <a:cubicBezTo>
                    <a:pt x="52537" y="8103"/>
                    <a:pt x="53056" y="7812"/>
                    <a:pt x="53629" y="7660"/>
                  </a:cubicBezTo>
                  <a:cubicBezTo>
                    <a:pt x="53877" y="7595"/>
                    <a:pt x="54135" y="7558"/>
                    <a:pt x="54391" y="7558"/>
                  </a:cubicBezTo>
                  <a:cubicBezTo>
                    <a:pt x="54726" y="7558"/>
                    <a:pt x="55058" y="7621"/>
                    <a:pt x="55359" y="7768"/>
                  </a:cubicBezTo>
                  <a:cubicBezTo>
                    <a:pt x="55748" y="7963"/>
                    <a:pt x="56083" y="8287"/>
                    <a:pt x="56493" y="8427"/>
                  </a:cubicBezTo>
                  <a:cubicBezTo>
                    <a:pt x="56534" y="8441"/>
                    <a:pt x="56574" y="8450"/>
                    <a:pt x="56614" y="8450"/>
                  </a:cubicBezTo>
                  <a:cubicBezTo>
                    <a:pt x="56639" y="8450"/>
                    <a:pt x="56663" y="8447"/>
                    <a:pt x="56688" y="8439"/>
                  </a:cubicBezTo>
                  <a:cubicBezTo>
                    <a:pt x="56742" y="8417"/>
                    <a:pt x="56774" y="8374"/>
                    <a:pt x="56807" y="8319"/>
                  </a:cubicBezTo>
                  <a:cubicBezTo>
                    <a:pt x="57099" y="7812"/>
                    <a:pt x="56710" y="7152"/>
                    <a:pt x="56224" y="6839"/>
                  </a:cubicBezTo>
                  <a:cubicBezTo>
                    <a:pt x="55711" y="6506"/>
                    <a:pt x="55102" y="6368"/>
                    <a:pt x="54496" y="6368"/>
                  </a:cubicBezTo>
                  <a:cubicBezTo>
                    <a:pt x="54372" y="6368"/>
                    <a:pt x="54249" y="6374"/>
                    <a:pt x="54126" y="6385"/>
                  </a:cubicBezTo>
                  <a:cubicBezTo>
                    <a:pt x="53855" y="6402"/>
                    <a:pt x="53055" y="6716"/>
                    <a:pt x="52616" y="6716"/>
                  </a:cubicBezTo>
                  <a:cubicBezTo>
                    <a:pt x="52511" y="6716"/>
                    <a:pt x="52427" y="6698"/>
                    <a:pt x="52375" y="6655"/>
                  </a:cubicBezTo>
                  <a:cubicBezTo>
                    <a:pt x="52083" y="6406"/>
                    <a:pt x="53358" y="5823"/>
                    <a:pt x="53575" y="5715"/>
                  </a:cubicBezTo>
                  <a:cubicBezTo>
                    <a:pt x="54417" y="5297"/>
                    <a:pt x="55357" y="4995"/>
                    <a:pt x="56302" y="4995"/>
                  </a:cubicBezTo>
                  <a:cubicBezTo>
                    <a:pt x="56655" y="4995"/>
                    <a:pt x="57009" y="5037"/>
                    <a:pt x="57358" y="5131"/>
                  </a:cubicBezTo>
                  <a:cubicBezTo>
                    <a:pt x="57618" y="5196"/>
                    <a:pt x="57867" y="5304"/>
                    <a:pt x="58136" y="5304"/>
                  </a:cubicBezTo>
                  <a:cubicBezTo>
                    <a:pt x="58407" y="5304"/>
                    <a:pt x="58699" y="5184"/>
                    <a:pt x="58807" y="4947"/>
                  </a:cubicBezTo>
                  <a:cubicBezTo>
                    <a:pt x="58980" y="4557"/>
                    <a:pt x="58612" y="4147"/>
                    <a:pt x="58223" y="3974"/>
                  </a:cubicBezTo>
                  <a:cubicBezTo>
                    <a:pt x="57784" y="3776"/>
                    <a:pt x="57297" y="3715"/>
                    <a:pt x="56810" y="3715"/>
                  </a:cubicBezTo>
                  <a:cubicBezTo>
                    <a:pt x="56686" y="3715"/>
                    <a:pt x="56563" y="3719"/>
                    <a:pt x="56440" y="3726"/>
                  </a:cubicBezTo>
                  <a:cubicBezTo>
                    <a:pt x="55705" y="3758"/>
                    <a:pt x="54980" y="3877"/>
                    <a:pt x="54266" y="4060"/>
                  </a:cubicBezTo>
                  <a:cubicBezTo>
                    <a:pt x="53956" y="4143"/>
                    <a:pt x="52921" y="4610"/>
                    <a:pt x="52457" y="4610"/>
                  </a:cubicBezTo>
                  <a:cubicBezTo>
                    <a:pt x="52372" y="4610"/>
                    <a:pt x="52306" y="4594"/>
                    <a:pt x="52267" y="4557"/>
                  </a:cubicBezTo>
                  <a:cubicBezTo>
                    <a:pt x="52753" y="3769"/>
                    <a:pt x="53899" y="3336"/>
                    <a:pt x="54775" y="3163"/>
                  </a:cubicBezTo>
                  <a:cubicBezTo>
                    <a:pt x="55350" y="3047"/>
                    <a:pt x="55936" y="3010"/>
                    <a:pt x="56524" y="3010"/>
                  </a:cubicBezTo>
                  <a:cubicBezTo>
                    <a:pt x="56975" y="3010"/>
                    <a:pt x="57427" y="3032"/>
                    <a:pt x="57877" y="3055"/>
                  </a:cubicBezTo>
                  <a:cubicBezTo>
                    <a:pt x="57918" y="3058"/>
                    <a:pt x="57960" y="3059"/>
                    <a:pt x="58002" y="3059"/>
                  </a:cubicBezTo>
                  <a:cubicBezTo>
                    <a:pt x="58152" y="3059"/>
                    <a:pt x="58306" y="3037"/>
                    <a:pt x="58407" y="2936"/>
                  </a:cubicBezTo>
                  <a:cubicBezTo>
                    <a:pt x="58558" y="2785"/>
                    <a:pt x="58537" y="2515"/>
                    <a:pt x="58407" y="2342"/>
                  </a:cubicBezTo>
                  <a:cubicBezTo>
                    <a:pt x="58277" y="2179"/>
                    <a:pt x="58072" y="2082"/>
                    <a:pt x="57867" y="2018"/>
                  </a:cubicBezTo>
                  <a:cubicBezTo>
                    <a:pt x="57426" y="1876"/>
                    <a:pt x="56962" y="1826"/>
                    <a:pt x="56500" y="1826"/>
                  </a:cubicBezTo>
                  <a:cubicBezTo>
                    <a:pt x="56328" y="1826"/>
                    <a:pt x="56156" y="1833"/>
                    <a:pt x="55986" y="1845"/>
                  </a:cubicBezTo>
                  <a:cubicBezTo>
                    <a:pt x="54472" y="1931"/>
                    <a:pt x="53089" y="2396"/>
                    <a:pt x="51748" y="3055"/>
                  </a:cubicBezTo>
                  <a:cubicBezTo>
                    <a:pt x="51986" y="2352"/>
                    <a:pt x="53218" y="1909"/>
                    <a:pt x="53856" y="1682"/>
                  </a:cubicBezTo>
                  <a:cubicBezTo>
                    <a:pt x="54652" y="1389"/>
                    <a:pt x="55500" y="1228"/>
                    <a:pt x="56349" y="1228"/>
                  </a:cubicBezTo>
                  <a:cubicBezTo>
                    <a:pt x="56376" y="1228"/>
                    <a:pt x="56402" y="1228"/>
                    <a:pt x="56428" y="1228"/>
                  </a:cubicBezTo>
                  <a:cubicBezTo>
                    <a:pt x="56502" y="1228"/>
                    <a:pt x="56575" y="1229"/>
                    <a:pt x="56649" y="1229"/>
                  </a:cubicBezTo>
                  <a:cubicBezTo>
                    <a:pt x="56870" y="1229"/>
                    <a:pt x="57091" y="1217"/>
                    <a:pt x="57293" y="1120"/>
                  </a:cubicBezTo>
                  <a:cubicBezTo>
                    <a:pt x="57553" y="990"/>
                    <a:pt x="57737" y="644"/>
                    <a:pt x="57586" y="396"/>
                  </a:cubicBezTo>
                  <a:cubicBezTo>
                    <a:pt x="57477" y="223"/>
                    <a:pt x="57261" y="158"/>
                    <a:pt x="57055" y="115"/>
                  </a:cubicBezTo>
                  <a:cubicBezTo>
                    <a:pt x="56657" y="37"/>
                    <a:pt x="56255" y="0"/>
                    <a:pt x="55854" y="0"/>
                  </a:cubicBezTo>
                  <a:close/>
                </a:path>
              </a:pathLst>
            </a:custGeom>
            <a:solidFill>
              <a:srgbClr val="F4A6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"/>
            <p:cNvSpPr/>
            <p:nvPr/>
          </p:nvSpPr>
          <p:spPr>
            <a:xfrm>
              <a:off x="1543050" y="2646680"/>
              <a:ext cx="377190" cy="262255"/>
            </a:xfrm>
            <a:custGeom>
              <a:rect b="b" l="l" r="r" t="t"/>
              <a:pathLst>
                <a:path extrusionOk="0" h="13571" w="19523">
                  <a:moveTo>
                    <a:pt x="9121" y="1"/>
                  </a:moveTo>
                  <a:cubicBezTo>
                    <a:pt x="5783" y="1"/>
                    <a:pt x="2664" y="1548"/>
                    <a:pt x="1049" y="4778"/>
                  </a:cubicBezTo>
                  <a:cubicBezTo>
                    <a:pt x="206" y="6486"/>
                    <a:pt x="0" y="8485"/>
                    <a:pt x="422" y="10334"/>
                  </a:cubicBezTo>
                  <a:cubicBezTo>
                    <a:pt x="919" y="12485"/>
                    <a:pt x="2551" y="12626"/>
                    <a:pt x="4562" y="13068"/>
                  </a:cubicBezTo>
                  <a:cubicBezTo>
                    <a:pt x="6637" y="13534"/>
                    <a:pt x="8994" y="13447"/>
                    <a:pt x="11113" y="13490"/>
                  </a:cubicBezTo>
                  <a:cubicBezTo>
                    <a:pt x="11576" y="13498"/>
                    <a:pt x="12469" y="13571"/>
                    <a:pt x="13427" y="13571"/>
                  </a:cubicBezTo>
                  <a:cubicBezTo>
                    <a:pt x="15242" y="13571"/>
                    <a:pt x="17289" y="13308"/>
                    <a:pt x="17069" y="11836"/>
                  </a:cubicBezTo>
                  <a:cubicBezTo>
                    <a:pt x="16615" y="8669"/>
                    <a:pt x="17296" y="5350"/>
                    <a:pt x="18961" y="2616"/>
                  </a:cubicBezTo>
                  <a:cubicBezTo>
                    <a:pt x="19231" y="2172"/>
                    <a:pt x="19523" y="1599"/>
                    <a:pt x="19231" y="1177"/>
                  </a:cubicBezTo>
                  <a:cubicBezTo>
                    <a:pt x="19051" y="926"/>
                    <a:pt x="18751" y="856"/>
                    <a:pt x="18430" y="856"/>
                  </a:cubicBezTo>
                  <a:cubicBezTo>
                    <a:pt x="18213" y="856"/>
                    <a:pt x="17988" y="888"/>
                    <a:pt x="17783" y="918"/>
                  </a:cubicBezTo>
                  <a:cubicBezTo>
                    <a:pt x="17353" y="986"/>
                    <a:pt x="16921" y="1015"/>
                    <a:pt x="16490" y="1015"/>
                  </a:cubicBezTo>
                  <a:cubicBezTo>
                    <a:pt x="14720" y="1015"/>
                    <a:pt x="12944" y="524"/>
                    <a:pt x="11189" y="194"/>
                  </a:cubicBezTo>
                  <a:cubicBezTo>
                    <a:pt x="10498" y="66"/>
                    <a:pt x="9805" y="1"/>
                    <a:pt x="91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"/>
            <p:cNvSpPr/>
            <p:nvPr/>
          </p:nvSpPr>
          <p:spPr>
            <a:xfrm>
              <a:off x="1543050" y="2792730"/>
              <a:ext cx="16510" cy="74295"/>
            </a:xfrm>
            <a:custGeom>
              <a:rect b="b" l="l" r="r" t="t"/>
              <a:pathLst>
                <a:path extrusionOk="0" h="3838" w="855">
                  <a:moveTo>
                    <a:pt x="249" y="1"/>
                  </a:moveTo>
                  <a:lnTo>
                    <a:pt x="249" y="1"/>
                  </a:lnTo>
                  <a:cubicBezTo>
                    <a:pt x="0" y="1384"/>
                    <a:pt x="76" y="2833"/>
                    <a:pt x="855" y="3838"/>
                  </a:cubicBezTo>
                  <a:cubicBezTo>
                    <a:pt x="670" y="3546"/>
                    <a:pt x="519" y="3200"/>
                    <a:pt x="422" y="2768"/>
                  </a:cubicBezTo>
                  <a:cubicBezTo>
                    <a:pt x="216" y="1860"/>
                    <a:pt x="163" y="919"/>
                    <a:pt x="249" y="1"/>
                  </a:cubicBezTo>
                  <a:close/>
                </a:path>
              </a:pathLst>
            </a:custGeom>
            <a:solidFill>
              <a:srgbClr val="2A31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"/>
            <p:cNvSpPr/>
            <p:nvPr/>
          </p:nvSpPr>
          <p:spPr>
            <a:xfrm>
              <a:off x="1838960" y="2888615"/>
              <a:ext cx="31750" cy="18415"/>
            </a:xfrm>
            <a:custGeom>
              <a:rect b="b" l="l" r="r" t="t"/>
              <a:pathLst>
                <a:path extrusionOk="0" h="962" w="1654">
                  <a:moveTo>
                    <a:pt x="1654" y="0"/>
                  </a:moveTo>
                  <a:lnTo>
                    <a:pt x="1654" y="0"/>
                  </a:lnTo>
                  <a:cubicBezTo>
                    <a:pt x="1416" y="465"/>
                    <a:pt x="843" y="724"/>
                    <a:pt x="119" y="875"/>
                  </a:cubicBezTo>
                  <a:cubicBezTo>
                    <a:pt x="75" y="897"/>
                    <a:pt x="32" y="930"/>
                    <a:pt x="0" y="962"/>
                  </a:cubicBezTo>
                  <a:cubicBezTo>
                    <a:pt x="248" y="919"/>
                    <a:pt x="508" y="854"/>
                    <a:pt x="757" y="778"/>
                  </a:cubicBezTo>
                  <a:cubicBezTo>
                    <a:pt x="1060" y="692"/>
                    <a:pt x="1384" y="562"/>
                    <a:pt x="1546" y="292"/>
                  </a:cubicBezTo>
                  <a:cubicBezTo>
                    <a:pt x="1600" y="205"/>
                    <a:pt x="1643" y="97"/>
                    <a:pt x="1654" y="0"/>
                  </a:cubicBezTo>
                  <a:close/>
                </a:path>
              </a:pathLst>
            </a:custGeom>
            <a:solidFill>
              <a:srgbClr val="3C4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"/>
            <p:cNvSpPr/>
            <p:nvPr/>
          </p:nvSpPr>
          <p:spPr>
            <a:xfrm>
              <a:off x="1675130" y="2905125"/>
              <a:ext cx="165735" cy="3810"/>
            </a:xfrm>
            <a:custGeom>
              <a:rect b="b" l="l" r="r" t="t"/>
              <a:pathLst>
                <a:path extrusionOk="0" h="207" w="8584">
                  <a:moveTo>
                    <a:pt x="1" y="1"/>
                  </a:moveTo>
                  <a:lnTo>
                    <a:pt x="1" y="1"/>
                  </a:lnTo>
                  <a:cubicBezTo>
                    <a:pt x="1482" y="109"/>
                    <a:pt x="3006" y="77"/>
                    <a:pt x="4433" y="109"/>
                  </a:cubicBezTo>
                  <a:cubicBezTo>
                    <a:pt x="4562" y="109"/>
                    <a:pt x="4703" y="120"/>
                    <a:pt x="4855" y="120"/>
                  </a:cubicBezTo>
                  <a:cubicBezTo>
                    <a:pt x="4617" y="109"/>
                    <a:pt x="4411" y="98"/>
                    <a:pt x="4260" y="98"/>
                  </a:cubicBezTo>
                  <a:cubicBezTo>
                    <a:pt x="2887" y="66"/>
                    <a:pt x="1428" y="98"/>
                    <a:pt x="1" y="1"/>
                  </a:cubicBezTo>
                  <a:close/>
                  <a:moveTo>
                    <a:pt x="8584" y="22"/>
                  </a:moveTo>
                  <a:lnTo>
                    <a:pt x="8584" y="22"/>
                  </a:lnTo>
                  <a:cubicBezTo>
                    <a:pt x="7968" y="142"/>
                    <a:pt x="7265" y="185"/>
                    <a:pt x="6584" y="185"/>
                  </a:cubicBezTo>
                  <a:cubicBezTo>
                    <a:pt x="6260" y="185"/>
                    <a:pt x="5946" y="174"/>
                    <a:pt x="5655" y="163"/>
                  </a:cubicBezTo>
                  <a:lnTo>
                    <a:pt x="5655" y="163"/>
                  </a:lnTo>
                  <a:cubicBezTo>
                    <a:pt x="6109" y="185"/>
                    <a:pt x="6563" y="206"/>
                    <a:pt x="7005" y="206"/>
                  </a:cubicBezTo>
                  <a:cubicBezTo>
                    <a:pt x="7503" y="206"/>
                    <a:pt x="7990" y="185"/>
                    <a:pt x="8465" y="109"/>
                  </a:cubicBezTo>
                  <a:cubicBezTo>
                    <a:pt x="8497" y="77"/>
                    <a:pt x="8540" y="44"/>
                    <a:pt x="8584" y="22"/>
                  </a:cubicBezTo>
                  <a:close/>
                </a:path>
              </a:pathLst>
            </a:custGeom>
            <a:solidFill>
              <a:srgbClr val="2A31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"/>
            <p:cNvSpPr/>
            <p:nvPr/>
          </p:nvSpPr>
          <p:spPr>
            <a:xfrm>
              <a:off x="1987550" y="2500630"/>
              <a:ext cx="635635" cy="346075"/>
            </a:xfrm>
            <a:custGeom>
              <a:rect b="b" l="l" r="r" t="t"/>
              <a:pathLst>
                <a:path extrusionOk="0" h="17912" w="32896">
                  <a:moveTo>
                    <a:pt x="32809" y="0"/>
                  </a:moveTo>
                  <a:cubicBezTo>
                    <a:pt x="32560" y="0"/>
                    <a:pt x="32311" y="44"/>
                    <a:pt x="32063" y="108"/>
                  </a:cubicBezTo>
                  <a:cubicBezTo>
                    <a:pt x="31609" y="227"/>
                    <a:pt x="31187" y="433"/>
                    <a:pt x="30776" y="681"/>
                  </a:cubicBezTo>
                  <a:cubicBezTo>
                    <a:pt x="31306" y="400"/>
                    <a:pt x="31847" y="152"/>
                    <a:pt x="32441" y="54"/>
                  </a:cubicBezTo>
                  <a:cubicBezTo>
                    <a:pt x="32582" y="22"/>
                    <a:pt x="32744" y="11"/>
                    <a:pt x="32895" y="11"/>
                  </a:cubicBezTo>
                  <a:cubicBezTo>
                    <a:pt x="32863" y="0"/>
                    <a:pt x="32841" y="0"/>
                    <a:pt x="32809" y="0"/>
                  </a:cubicBezTo>
                  <a:close/>
                  <a:moveTo>
                    <a:pt x="29847" y="3114"/>
                  </a:moveTo>
                  <a:lnTo>
                    <a:pt x="29847" y="3114"/>
                  </a:lnTo>
                  <a:cubicBezTo>
                    <a:pt x="29695" y="3870"/>
                    <a:pt x="29458" y="4616"/>
                    <a:pt x="29090" y="5297"/>
                  </a:cubicBezTo>
                  <a:cubicBezTo>
                    <a:pt x="28712" y="5999"/>
                    <a:pt x="28193" y="6638"/>
                    <a:pt x="27566" y="7135"/>
                  </a:cubicBezTo>
                  <a:cubicBezTo>
                    <a:pt x="27534" y="7160"/>
                    <a:pt x="27502" y="7186"/>
                    <a:pt x="27469" y="7211"/>
                  </a:cubicBezTo>
                  <a:lnTo>
                    <a:pt x="27469" y="7211"/>
                  </a:lnTo>
                  <a:cubicBezTo>
                    <a:pt x="28180" y="6696"/>
                    <a:pt x="28758" y="5993"/>
                    <a:pt x="29155" y="5211"/>
                  </a:cubicBezTo>
                  <a:cubicBezTo>
                    <a:pt x="29501" y="4551"/>
                    <a:pt x="29717" y="3837"/>
                    <a:pt x="29847" y="3114"/>
                  </a:cubicBezTo>
                  <a:close/>
                  <a:moveTo>
                    <a:pt x="27469" y="7211"/>
                  </a:moveTo>
                  <a:lnTo>
                    <a:pt x="27469" y="7211"/>
                  </a:lnTo>
                  <a:cubicBezTo>
                    <a:pt x="27444" y="7229"/>
                    <a:pt x="27419" y="7247"/>
                    <a:pt x="27393" y="7265"/>
                  </a:cubicBezTo>
                  <a:cubicBezTo>
                    <a:pt x="27420" y="7247"/>
                    <a:pt x="27445" y="7229"/>
                    <a:pt x="27469" y="7211"/>
                  </a:cubicBezTo>
                  <a:close/>
                  <a:moveTo>
                    <a:pt x="25556" y="7686"/>
                  </a:moveTo>
                  <a:cubicBezTo>
                    <a:pt x="25599" y="7697"/>
                    <a:pt x="25642" y="7719"/>
                    <a:pt x="25696" y="7729"/>
                  </a:cubicBezTo>
                  <a:cubicBezTo>
                    <a:pt x="25837" y="7783"/>
                    <a:pt x="25988" y="7848"/>
                    <a:pt x="26139" y="7848"/>
                  </a:cubicBezTo>
                  <a:cubicBezTo>
                    <a:pt x="26215" y="7848"/>
                    <a:pt x="26291" y="7827"/>
                    <a:pt x="26366" y="7805"/>
                  </a:cubicBezTo>
                  <a:cubicBezTo>
                    <a:pt x="26399" y="7794"/>
                    <a:pt x="26420" y="7783"/>
                    <a:pt x="26452" y="7772"/>
                  </a:cubicBezTo>
                  <a:lnTo>
                    <a:pt x="26452" y="7772"/>
                  </a:lnTo>
                  <a:cubicBezTo>
                    <a:pt x="26387" y="7783"/>
                    <a:pt x="26334" y="7783"/>
                    <a:pt x="26279" y="7783"/>
                  </a:cubicBezTo>
                  <a:cubicBezTo>
                    <a:pt x="26042" y="7783"/>
                    <a:pt x="25793" y="7729"/>
                    <a:pt x="25556" y="7686"/>
                  </a:cubicBezTo>
                  <a:close/>
                  <a:moveTo>
                    <a:pt x="25004" y="7675"/>
                  </a:moveTo>
                  <a:lnTo>
                    <a:pt x="25004" y="7675"/>
                  </a:lnTo>
                  <a:cubicBezTo>
                    <a:pt x="24766" y="7729"/>
                    <a:pt x="24561" y="7880"/>
                    <a:pt x="24410" y="8075"/>
                  </a:cubicBezTo>
                  <a:cubicBezTo>
                    <a:pt x="24593" y="7902"/>
                    <a:pt x="24788" y="7751"/>
                    <a:pt x="25004" y="7675"/>
                  </a:cubicBezTo>
                  <a:close/>
                  <a:moveTo>
                    <a:pt x="23134" y="9329"/>
                  </a:moveTo>
                  <a:lnTo>
                    <a:pt x="23134" y="9329"/>
                  </a:lnTo>
                  <a:cubicBezTo>
                    <a:pt x="21696" y="10518"/>
                    <a:pt x="20204" y="11653"/>
                    <a:pt x="18637" y="12670"/>
                  </a:cubicBezTo>
                  <a:cubicBezTo>
                    <a:pt x="20237" y="11697"/>
                    <a:pt x="21761" y="10594"/>
                    <a:pt x="23134" y="9329"/>
                  </a:cubicBezTo>
                  <a:close/>
                  <a:moveTo>
                    <a:pt x="7654" y="17166"/>
                  </a:moveTo>
                  <a:cubicBezTo>
                    <a:pt x="6314" y="17383"/>
                    <a:pt x="4962" y="17501"/>
                    <a:pt x="3622" y="17609"/>
                  </a:cubicBezTo>
                  <a:cubicBezTo>
                    <a:pt x="2411" y="17717"/>
                    <a:pt x="1212" y="17815"/>
                    <a:pt x="1" y="17912"/>
                  </a:cubicBezTo>
                  <a:cubicBezTo>
                    <a:pt x="249" y="17902"/>
                    <a:pt x="498" y="17880"/>
                    <a:pt x="746" y="17869"/>
                  </a:cubicBezTo>
                  <a:cubicBezTo>
                    <a:pt x="3060" y="17729"/>
                    <a:pt x="5384" y="17577"/>
                    <a:pt x="7654" y="17166"/>
                  </a:cubicBezTo>
                  <a:close/>
                </a:path>
              </a:pathLst>
            </a:custGeom>
            <a:solidFill>
              <a:srgbClr val="FA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"/>
            <p:cNvSpPr/>
            <p:nvPr/>
          </p:nvSpPr>
          <p:spPr>
            <a:xfrm>
              <a:off x="1870075" y="2486660"/>
              <a:ext cx="798195" cy="367030"/>
            </a:xfrm>
            <a:custGeom>
              <a:rect b="b" l="l" r="r" t="t"/>
              <a:pathLst>
                <a:path extrusionOk="0" h="19005" w="41316">
                  <a:moveTo>
                    <a:pt x="39154" y="1"/>
                  </a:moveTo>
                  <a:cubicBezTo>
                    <a:pt x="38483" y="1"/>
                    <a:pt x="37824" y="217"/>
                    <a:pt x="37197" y="476"/>
                  </a:cubicBezTo>
                  <a:cubicBezTo>
                    <a:pt x="36786" y="639"/>
                    <a:pt x="36375" y="844"/>
                    <a:pt x="36029" y="1125"/>
                  </a:cubicBezTo>
                  <a:cubicBezTo>
                    <a:pt x="34581" y="2336"/>
                    <a:pt x="34657" y="4768"/>
                    <a:pt x="33165" y="5924"/>
                  </a:cubicBezTo>
                  <a:cubicBezTo>
                    <a:pt x="32419" y="6498"/>
                    <a:pt x="31414" y="6638"/>
                    <a:pt x="30635" y="7157"/>
                  </a:cubicBezTo>
                  <a:cubicBezTo>
                    <a:pt x="30105" y="7524"/>
                    <a:pt x="29695" y="8043"/>
                    <a:pt x="29197" y="8444"/>
                  </a:cubicBezTo>
                  <a:cubicBezTo>
                    <a:pt x="28711" y="8833"/>
                    <a:pt x="28149" y="9092"/>
                    <a:pt x="27597" y="9362"/>
                  </a:cubicBezTo>
                  <a:cubicBezTo>
                    <a:pt x="25695" y="10260"/>
                    <a:pt x="23977" y="11265"/>
                    <a:pt x="22031" y="12076"/>
                  </a:cubicBezTo>
                  <a:cubicBezTo>
                    <a:pt x="19425" y="13167"/>
                    <a:pt x="16820" y="14259"/>
                    <a:pt x="14204" y="15351"/>
                  </a:cubicBezTo>
                  <a:cubicBezTo>
                    <a:pt x="13372" y="15697"/>
                    <a:pt x="12528" y="16054"/>
                    <a:pt x="11642" y="16237"/>
                  </a:cubicBezTo>
                  <a:cubicBezTo>
                    <a:pt x="10950" y="16378"/>
                    <a:pt x="10248" y="16421"/>
                    <a:pt x="9556" y="16421"/>
                  </a:cubicBezTo>
                  <a:cubicBezTo>
                    <a:pt x="9275" y="16421"/>
                    <a:pt x="9004" y="16410"/>
                    <a:pt x="8735" y="16400"/>
                  </a:cubicBezTo>
                  <a:cubicBezTo>
                    <a:pt x="6799" y="16345"/>
                    <a:pt x="4875" y="16183"/>
                    <a:pt x="2940" y="16183"/>
                  </a:cubicBezTo>
                  <a:lnTo>
                    <a:pt x="2659" y="16183"/>
                  </a:lnTo>
                  <a:cubicBezTo>
                    <a:pt x="2518" y="16183"/>
                    <a:pt x="2324" y="16172"/>
                    <a:pt x="2097" y="16162"/>
                  </a:cubicBezTo>
                  <a:cubicBezTo>
                    <a:pt x="1870" y="16151"/>
                    <a:pt x="1622" y="16140"/>
                    <a:pt x="1373" y="16140"/>
                  </a:cubicBezTo>
                  <a:cubicBezTo>
                    <a:pt x="854" y="16140"/>
                    <a:pt x="356" y="16183"/>
                    <a:pt x="130" y="16378"/>
                  </a:cubicBezTo>
                  <a:cubicBezTo>
                    <a:pt x="32" y="17135"/>
                    <a:pt x="0" y="17902"/>
                    <a:pt x="22" y="18659"/>
                  </a:cubicBezTo>
                  <a:cubicBezTo>
                    <a:pt x="43" y="18875"/>
                    <a:pt x="65" y="19004"/>
                    <a:pt x="75" y="19004"/>
                  </a:cubicBezTo>
                  <a:cubicBezTo>
                    <a:pt x="2086" y="18886"/>
                    <a:pt x="4097" y="18756"/>
                    <a:pt x="6097" y="18637"/>
                  </a:cubicBezTo>
                  <a:cubicBezTo>
                    <a:pt x="7308" y="18540"/>
                    <a:pt x="8507" y="18442"/>
                    <a:pt x="9718" y="18334"/>
                  </a:cubicBezTo>
                  <a:cubicBezTo>
                    <a:pt x="11058" y="18226"/>
                    <a:pt x="12410" y="18108"/>
                    <a:pt x="13750" y="17891"/>
                  </a:cubicBezTo>
                  <a:cubicBezTo>
                    <a:pt x="14377" y="17783"/>
                    <a:pt x="14993" y="17642"/>
                    <a:pt x="15610" y="17481"/>
                  </a:cubicBezTo>
                  <a:cubicBezTo>
                    <a:pt x="18106" y="16842"/>
                    <a:pt x="20474" y="15783"/>
                    <a:pt x="22744" y="14551"/>
                  </a:cubicBezTo>
                  <a:cubicBezTo>
                    <a:pt x="23414" y="14183"/>
                    <a:pt x="24085" y="13794"/>
                    <a:pt x="24733" y="13395"/>
                  </a:cubicBezTo>
                  <a:cubicBezTo>
                    <a:pt x="26300" y="12378"/>
                    <a:pt x="27792" y="11243"/>
                    <a:pt x="29230" y="10054"/>
                  </a:cubicBezTo>
                  <a:cubicBezTo>
                    <a:pt x="29511" y="9806"/>
                    <a:pt x="29781" y="9535"/>
                    <a:pt x="30052" y="9265"/>
                  </a:cubicBezTo>
                  <a:cubicBezTo>
                    <a:pt x="30181" y="9135"/>
                    <a:pt x="30333" y="8962"/>
                    <a:pt x="30506" y="8800"/>
                  </a:cubicBezTo>
                  <a:cubicBezTo>
                    <a:pt x="30657" y="8605"/>
                    <a:pt x="30862" y="8454"/>
                    <a:pt x="31100" y="8400"/>
                  </a:cubicBezTo>
                  <a:cubicBezTo>
                    <a:pt x="31165" y="8379"/>
                    <a:pt x="31219" y="8357"/>
                    <a:pt x="31284" y="8357"/>
                  </a:cubicBezTo>
                  <a:cubicBezTo>
                    <a:pt x="31306" y="8357"/>
                    <a:pt x="31327" y="8346"/>
                    <a:pt x="31349" y="8346"/>
                  </a:cubicBezTo>
                  <a:cubicBezTo>
                    <a:pt x="31446" y="8346"/>
                    <a:pt x="31554" y="8379"/>
                    <a:pt x="31652" y="8411"/>
                  </a:cubicBezTo>
                  <a:cubicBezTo>
                    <a:pt x="31889" y="8454"/>
                    <a:pt x="32138" y="8508"/>
                    <a:pt x="32375" y="8508"/>
                  </a:cubicBezTo>
                  <a:cubicBezTo>
                    <a:pt x="32430" y="8508"/>
                    <a:pt x="32483" y="8508"/>
                    <a:pt x="32548" y="8497"/>
                  </a:cubicBezTo>
                  <a:cubicBezTo>
                    <a:pt x="32884" y="8367"/>
                    <a:pt x="33197" y="8194"/>
                    <a:pt x="33489" y="7990"/>
                  </a:cubicBezTo>
                  <a:cubicBezTo>
                    <a:pt x="33554" y="7946"/>
                    <a:pt x="33608" y="7903"/>
                    <a:pt x="33662" y="7860"/>
                  </a:cubicBezTo>
                  <a:cubicBezTo>
                    <a:pt x="34289" y="7363"/>
                    <a:pt x="34808" y="6724"/>
                    <a:pt x="35186" y="6022"/>
                  </a:cubicBezTo>
                  <a:cubicBezTo>
                    <a:pt x="35554" y="5341"/>
                    <a:pt x="35791" y="4595"/>
                    <a:pt x="35943" y="3839"/>
                  </a:cubicBezTo>
                  <a:cubicBezTo>
                    <a:pt x="36051" y="3287"/>
                    <a:pt x="36094" y="2725"/>
                    <a:pt x="36105" y="2163"/>
                  </a:cubicBezTo>
                  <a:cubicBezTo>
                    <a:pt x="36105" y="2066"/>
                    <a:pt x="36116" y="1958"/>
                    <a:pt x="36159" y="1871"/>
                  </a:cubicBezTo>
                  <a:cubicBezTo>
                    <a:pt x="36213" y="1763"/>
                    <a:pt x="36321" y="1709"/>
                    <a:pt x="36430" y="1644"/>
                  </a:cubicBezTo>
                  <a:cubicBezTo>
                    <a:pt x="36570" y="1568"/>
                    <a:pt x="36721" y="1482"/>
                    <a:pt x="36872" y="1406"/>
                  </a:cubicBezTo>
                  <a:cubicBezTo>
                    <a:pt x="37283" y="1158"/>
                    <a:pt x="37705" y="952"/>
                    <a:pt x="38159" y="833"/>
                  </a:cubicBezTo>
                  <a:cubicBezTo>
                    <a:pt x="38407" y="769"/>
                    <a:pt x="38656" y="725"/>
                    <a:pt x="38905" y="725"/>
                  </a:cubicBezTo>
                  <a:cubicBezTo>
                    <a:pt x="38937" y="725"/>
                    <a:pt x="38959" y="725"/>
                    <a:pt x="38991" y="736"/>
                  </a:cubicBezTo>
                  <a:cubicBezTo>
                    <a:pt x="39013" y="725"/>
                    <a:pt x="39034" y="725"/>
                    <a:pt x="39056" y="725"/>
                  </a:cubicBezTo>
                  <a:cubicBezTo>
                    <a:pt x="39651" y="725"/>
                    <a:pt x="40245" y="909"/>
                    <a:pt x="40667" y="1331"/>
                  </a:cubicBezTo>
                  <a:cubicBezTo>
                    <a:pt x="40764" y="1439"/>
                    <a:pt x="40894" y="1579"/>
                    <a:pt x="41035" y="1579"/>
                  </a:cubicBezTo>
                  <a:cubicBezTo>
                    <a:pt x="41067" y="1579"/>
                    <a:pt x="41088" y="1568"/>
                    <a:pt x="41110" y="1568"/>
                  </a:cubicBezTo>
                  <a:cubicBezTo>
                    <a:pt x="41316" y="1492"/>
                    <a:pt x="41283" y="1179"/>
                    <a:pt x="41164" y="985"/>
                  </a:cubicBezTo>
                  <a:cubicBezTo>
                    <a:pt x="40775" y="368"/>
                    <a:pt x="40040" y="44"/>
                    <a:pt x="39305" y="12"/>
                  </a:cubicBezTo>
                  <a:cubicBezTo>
                    <a:pt x="39262" y="1"/>
                    <a:pt x="39207" y="1"/>
                    <a:pt x="39154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"/>
            <p:cNvSpPr/>
            <p:nvPr/>
          </p:nvSpPr>
          <p:spPr>
            <a:xfrm>
              <a:off x="1868170" y="2803525"/>
              <a:ext cx="3810" cy="43815"/>
            </a:xfrm>
            <a:custGeom>
              <a:rect b="b" l="l" r="r" t="t"/>
              <a:pathLst>
                <a:path extrusionOk="0" h="2281" w="206">
                  <a:moveTo>
                    <a:pt x="206" y="0"/>
                  </a:moveTo>
                  <a:lnTo>
                    <a:pt x="173" y="32"/>
                  </a:lnTo>
                  <a:cubicBezTo>
                    <a:pt x="0" y="195"/>
                    <a:pt x="43" y="1610"/>
                    <a:pt x="98" y="2281"/>
                  </a:cubicBezTo>
                  <a:cubicBezTo>
                    <a:pt x="76" y="1524"/>
                    <a:pt x="108" y="757"/>
                    <a:pt x="206" y="0"/>
                  </a:cubicBezTo>
                  <a:close/>
                </a:path>
              </a:pathLst>
            </a:custGeom>
            <a:solidFill>
              <a:srgbClr val="5C59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"/>
            <p:cNvSpPr/>
            <p:nvPr/>
          </p:nvSpPr>
          <p:spPr>
            <a:xfrm>
              <a:off x="1587500" y="2187575"/>
              <a:ext cx="408305" cy="421005"/>
            </a:xfrm>
            <a:custGeom>
              <a:rect b="b" l="l" r="r" t="t"/>
              <a:pathLst>
                <a:path extrusionOk="0" h="21794" w="21145">
                  <a:moveTo>
                    <a:pt x="9039" y="1"/>
                  </a:moveTo>
                  <a:cubicBezTo>
                    <a:pt x="8845" y="1"/>
                    <a:pt x="8650" y="8"/>
                    <a:pt x="8453" y="23"/>
                  </a:cubicBezTo>
                  <a:cubicBezTo>
                    <a:pt x="7913" y="67"/>
                    <a:pt x="7372" y="153"/>
                    <a:pt x="6854" y="316"/>
                  </a:cubicBezTo>
                  <a:cubicBezTo>
                    <a:pt x="5978" y="597"/>
                    <a:pt x="5189" y="1083"/>
                    <a:pt x="4464" y="1634"/>
                  </a:cubicBezTo>
                  <a:cubicBezTo>
                    <a:pt x="3070" y="2704"/>
                    <a:pt x="1870" y="4056"/>
                    <a:pt x="1091" y="5634"/>
                  </a:cubicBezTo>
                  <a:cubicBezTo>
                    <a:pt x="356" y="7115"/>
                    <a:pt x="11" y="8952"/>
                    <a:pt x="183" y="10595"/>
                  </a:cubicBezTo>
                  <a:cubicBezTo>
                    <a:pt x="335" y="12109"/>
                    <a:pt x="1546" y="13763"/>
                    <a:pt x="2508" y="14887"/>
                  </a:cubicBezTo>
                  <a:cubicBezTo>
                    <a:pt x="2151" y="14650"/>
                    <a:pt x="1762" y="14412"/>
                    <a:pt x="1329" y="14412"/>
                  </a:cubicBezTo>
                  <a:cubicBezTo>
                    <a:pt x="616" y="14412"/>
                    <a:pt x="54" y="15136"/>
                    <a:pt x="22" y="15860"/>
                  </a:cubicBezTo>
                  <a:cubicBezTo>
                    <a:pt x="0" y="16574"/>
                    <a:pt x="378" y="17254"/>
                    <a:pt x="843" y="17806"/>
                  </a:cubicBezTo>
                  <a:cubicBezTo>
                    <a:pt x="1405" y="18465"/>
                    <a:pt x="2140" y="19027"/>
                    <a:pt x="2984" y="19200"/>
                  </a:cubicBezTo>
                  <a:cubicBezTo>
                    <a:pt x="3143" y="19231"/>
                    <a:pt x="3302" y="19246"/>
                    <a:pt x="3459" y="19246"/>
                  </a:cubicBezTo>
                  <a:cubicBezTo>
                    <a:pt x="3845" y="19246"/>
                    <a:pt x="4222" y="19156"/>
                    <a:pt x="4584" y="18995"/>
                  </a:cubicBezTo>
                  <a:cubicBezTo>
                    <a:pt x="4896" y="18854"/>
                    <a:pt x="5073" y="18766"/>
                    <a:pt x="5238" y="18766"/>
                  </a:cubicBezTo>
                  <a:cubicBezTo>
                    <a:pt x="5415" y="18766"/>
                    <a:pt x="5579" y="18868"/>
                    <a:pt x="5881" y="19114"/>
                  </a:cubicBezTo>
                  <a:cubicBezTo>
                    <a:pt x="6778" y="19838"/>
                    <a:pt x="7707" y="20465"/>
                    <a:pt x="8767" y="20919"/>
                  </a:cubicBezTo>
                  <a:cubicBezTo>
                    <a:pt x="10119" y="21491"/>
                    <a:pt x="11589" y="21793"/>
                    <a:pt x="13057" y="21793"/>
                  </a:cubicBezTo>
                  <a:cubicBezTo>
                    <a:pt x="13864" y="21793"/>
                    <a:pt x="14672" y="21702"/>
                    <a:pt x="15458" y="21514"/>
                  </a:cubicBezTo>
                  <a:cubicBezTo>
                    <a:pt x="17426" y="21049"/>
                    <a:pt x="19339" y="19925"/>
                    <a:pt x="20290" y="18141"/>
                  </a:cubicBezTo>
                  <a:cubicBezTo>
                    <a:pt x="21133" y="16563"/>
                    <a:pt x="21144" y="14574"/>
                    <a:pt x="20301" y="13007"/>
                  </a:cubicBezTo>
                  <a:cubicBezTo>
                    <a:pt x="19814" y="12098"/>
                    <a:pt x="19090" y="11342"/>
                    <a:pt x="18495" y="10499"/>
                  </a:cubicBezTo>
                  <a:cubicBezTo>
                    <a:pt x="17544" y="9137"/>
                    <a:pt x="16982" y="7558"/>
                    <a:pt x="16388" y="6002"/>
                  </a:cubicBezTo>
                  <a:cubicBezTo>
                    <a:pt x="15879" y="4661"/>
                    <a:pt x="15329" y="3288"/>
                    <a:pt x="14323" y="2261"/>
                  </a:cubicBezTo>
                  <a:cubicBezTo>
                    <a:pt x="12893" y="812"/>
                    <a:pt x="11050" y="1"/>
                    <a:pt x="9039" y="1"/>
                  </a:cubicBezTo>
                  <a:close/>
                </a:path>
              </a:pathLst>
            </a:custGeom>
            <a:solidFill>
              <a:srgbClr val="F4A6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"/>
            <p:cNvSpPr/>
            <p:nvPr/>
          </p:nvSpPr>
          <p:spPr>
            <a:xfrm>
              <a:off x="1821180" y="2374900"/>
              <a:ext cx="40005" cy="65405"/>
            </a:xfrm>
            <a:custGeom>
              <a:rect b="b" l="l" r="r" t="t"/>
              <a:pathLst>
                <a:path extrusionOk="0" h="3376" w="2055">
                  <a:moveTo>
                    <a:pt x="1" y="1"/>
                  </a:moveTo>
                  <a:lnTo>
                    <a:pt x="1" y="1"/>
                  </a:lnTo>
                  <a:cubicBezTo>
                    <a:pt x="23" y="87"/>
                    <a:pt x="55" y="184"/>
                    <a:pt x="99" y="271"/>
                  </a:cubicBezTo>
                  <a:cubicBezTo>
                    <a:pt x="66" y="184"/>
                    <a:pt x="34" y="87"/>
                    <a:pt x="1" y="1"/>
                  </a:cubicBezTo>
                  <a:close/>
                  <a:moveTo>
                    <a:pt x="99" y="271"/>
                  </a:moveTo>
                  <a:cubicBezTo>
                    <a:pt x="131" y="368"/>
                    <a:pt x="174" y="455"/>
                    <a:pt x="217" y="541"/>
                  </a:cubicBezTo>
                  <a:cubicBezTo>
                    <a:pt x="272" y="628"/>
                    <a:pt x="325" y="714"/>
                    <a:pt x="380" y="789"/>
                  </a:cubicBezTo>
                  <a:cubicBezTo>
                    <a:pt x="325" y="714"/>
                    <a:pt x="272" y="628"/>
                    <a:pt x="228" y="541"/>
                  </a:cubicBezTo>
                  <a:cubicBezTo>
                    <a:pt x="185" y="455"/>
                    <a:pt x="142" y="368"/>
                    <a:pt x="99" y="271"/>
                  </a:cubicBezTo>
                  <a:close/>
                  <a:moveTo>
                    <a:pt x="380" y="789"/>
                  </a:moveTo>
                  <a:cubicBezTo>
                    <a:pt x="433" y="876"/>
                    <a:pt x="498" y="952"/>
                    <a:pt x="563" y="1027"/>
                  </a:cubicBezTo>
                  <a:cubicBezTo>
                    <a:pt x="628" y="1103"/>
                    <a:pt x="693" y="1168"/>
                    <a:pt x="769" y="1243"/>
                  </a:cubicBezTo>
                  <a:cubicBezTo>
                    <a:pt x="844" y="1308"/>
                    <a:pt x="920" y="1373"/>
                    <a:pt x="995" y="1428"/>
                  </a:cubicBezTo>
                  <a:cubicBezTo>
                    <a:pt x="1147" y="1546"/>
                    <a:pt x="1320" y="1654"/>
                    <a:pt x="1471" y="1784"/>
                  </a:cubicBezTo>
                  <a:cubicBezTo>
                    <a:pt x="1547" y="1838"/>
                    <a:pt x="1622" y="1903"/>
                    <a:pt x="1687" y="1978"/>
                  </a:cubicBezTo>
                  <a:cubicBezTo>
                    <a:pt x="1752" y="2055"/>
                    <a:pt x="1817" y="2130"/>
                    <a:pt x="1872" y="2206"/>
                  </a:cubicBezTo>
                  <a:cubicBezTo>
                    <a:pt x="1925" y="2292"/>
                    <a:pt x="1968" y="2379"/>
                    <a:pt x="2001" y="2476"/>
                  </a:cubicBezTo>
                  <a:cubicBezTo>
                    <a:pt x="2033" y="2562"/>
                    <a:pt x="2044" y="2660"/>
                    <a:pt x="2044" y="2757"/>
                  </a:cubicBezTo>
                  <a:cubicBezTo>
                    <a:pt x="2044" y="2790"/>
                    <a:pt x="2044" y="2811"/>
                    <a:pt x="2033" y="2833"/>
                  </a:cubicBezTo>
                  <a:lnTo>
                    <a:pt x="2033" y="2876"/>
                  </a:lnTo>
                  <a:cubicBezTo>
                    <a:pt x="2033" y="2887"/>
                    <a:pt x="2023" y="2898"/>
                    <a:pt x="2023" y="2908"/>
                  </a:cubicBezTo>
                  <a:cubicBezTo>
                    <a:pt x="2012" y="2951"/>
                    <a:pt x="1990" y="3006"/>
                    <a:pt x="1968" y="3049"/>
                  </a:cubicBezTo>
                  <a:cubicBezTo>
                    <a:pt x="1925" y="3124"/>
                    <a:pt x="1850" y="3200"/>
                    <a:pt x="1774" y="3254"/>
                  </a:cubicBezTo>
                  <a:cubicBezTo>
                    <a:pt x="1699" y="3319"/>
                    <a:pt x="1601" y="3352"/>
                    <a:pt x="1504" y="3362"/>
                  </a:cubicBezTo>
                  <a:cubicBezTo>
                    <a:pt x="1479" y="3368"/>
                    <a:pt x="1453" y="3370"/>
                    <a:pt x="1428" y="3370"/>
                  </a:cubicBezTo>
                  <a:cubicBezTo>
                    <a:pt x="1358" y="3370"/>
                    <a:pt x="1289" y="3349"/>
                    <a:pt x="1225" y="3310"/>
                  </a:cubicBezTo>
                  <a:lnTo>
                    <a:pt x="1225" y="3310"/>
                  </a:lnTo>
                  <a:cubicBezTo>
                    <a:pt x="1297" y="3354"/>
                    <a:pt x="1376" y="3376"/>
                    <a:pt x="1457" y="3376"/>
                  </a:cubicBezTo>
                  <a:cubicBezTo>
                    <a:pt x="1472" y="3376"/>
                    <a:pt x="1488" y="3375"/>
                    <a:pt x="1504" y="3373"/>
                  </a:cubicBezTo>
                  <a:cubicBezTo>
                    <a:pt x="1601" y="3362"/>
                    <a:pt x="1699" y="3319"/>
                    <a:pt x="1774" y="3265"/>
                  </a:cubicBezTo>
                  <a:cubicBezTo>
                    <a:pt x="1860" y="3211"/>
                    <a:pt x="1925" y="3136"/>
                    <a:pt x="1980" y="3049"/>
                  </a:cubicBezTo>
                  <a:cubicBezTo>
                    <a:pt x="2001" y="3006"/>
                    <a:pt x="2023" y="2963"/>
                    <a:pt x="2033" y="2908"/>
                  </a:cubicBezTo>
                  <a:cubicBezTo>
                    <a:pt x="2033" y="2898"/>
                    <a:pt x="2033" y="2887"/>
                    <a:pt x="2044" y="2876"/>
                  </a:cubicBezTo>
                  <a:lnTo>
                    <a:pt x="2044" y="2833"/>
                  </a:lnTo>
                  <a:cubicBezTo>
                    <a:pt x="2044" y="2811"/>
                    <a:pt x="2055" y="2790"/>
                    <a:pt x="2055" y="2757"/>
                  </a:cubicBezTo>
                  <a:cubicBezTo>
                    <a:pt x="2055" y="2660"/>
                    <a:pt x="2033" y="2562"/>
                    <a:pt x="2012" y="2465"/>
                  </a:cubicBezTo>
                  <a:cubicBezTo>
                    <a:pt x="1980" y="2379"/>
                    <a:pt x="1936" y="2281"/>
                    <a:pt x="1882" y="2206"/>
                  </a:cubicBezTo>
                  <a:cubicBezTo>
                    <a:pt x="1828" y="2119"/>
                    <a:pt x="1763" y="2043"/>
                    <a:pt x="1699" y="1968"/>
                  </a:cubicBezTo>
                  <a:cubicBezTo>
                    <a:pt x="1634" y="1903"/>
                    <a:pt x="1558" y="1827"/>
                    <a:pt x="1482" y="1774"/>
                  </a:cubicBezTo>
                  <a:cubicBezTo>
                    <a:pt x="1320" y="1644"/>
                    <a:pt x="1158" y="1536"/>
                    <a:pt x="1007" y="1416"/>
                  </a:cubicBezTo>
                  <a:cubicBezTo>
                    <a:pt x="920" y="1363"/>
                    <a:pt x="844" y="1298"/>
                    <a:pt x="779" y="1233"/>
                  </a:cubicBezTo>
                  <a:cubicBezTo>
                    <a:pt x="704" y="1168"/>
                    <a:pt x="628" y="1092"/>
                    <a:pt x="563" y="1017"/>
                  </a:cubicBezTo>
                  <a:cubicBezTo>
                    <a:pt x="498" y="952"/>
                    <a:pt x="445" y="876"/>
                    <a:pt x="380" y="78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"/>
            <p:cNvSpPr/>
            <p:nvPr/>
          </p:nvSpPr>
          <p:spPr>
            <a:xfrm>
              <a:off x="1707515" y="2400300"/>
              <a:ext cx="30480" cy="33020"/>
            </a:xfrm>
            <a:custGeom>
              <a:rect b="b" l="l" r="r" t="t"/>
              <a:pathLst>
                <a:path extrusionOk="0" h="1723" w="1579">
                  <a:moveTo>
                    <a:pt x="545" y="0"/>
                  </a:moveTo>
                  <a:cubicBezTo>
                    <a:pt x="466" y="0"/>
                    <a:pt x="391" y="19"/>
                    <a:pt x="325" y="58"/>
                  </a:cubicBezTo>
                  <a:cubicBezTo>
                    <a:pt x="33" y="231"/>
                    <a:pt x="1" y="728"/>
                    <a:pt x="249" y="1172"/>
                  </a:cubicBezTo>
                  <a:cubicBezTo>
                    <a:pt x="450" y="1516"/>
                    <a:pt x="762" y="1723"/>
                    <a:pt x="1034" y="1723"/>
                  </a:cubicBezTo>
                  <a:cubicBezTo>
                    <a:pt x="1112" y="1723"/>
                    <a:pt x="1187" y="1705"/>
                    <a:pt x="1255" y="1669"/>
                  </a:cubicBezTo>
                  <a:cubicBezTo>
                    <a:pt x="1546" y="1496"/>
                    <a:pt x="1579" y="999"/>
                    <a:pt x="1319" y="555"/>
                  </a:cubicBezTo>
                  <a:cubicBezTo>
                    <a:pt x="1127" y="214"/>
                    <a:pt x="813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"/>
            <p:cNvSpPr/>
            <p:nvPr/>
          </p:nvSpPr>
          <p:spPr>
            <a:xfrm>
              <a:off x="1842135" y="2315210"/>
              <a:ext cx="30480" cy="33020"/>
            </a:xfrm>
            <a:custGeom>
              <a:rect b="b" l="l" r="r" t="t"/>
              <a:pathLst>
                <a:path extrusionOk="0" h="1719" w="1591">
                  <a:moveTo>
                    <a:pt x="556" y="1"/>
                  </a:moveTo>
                  <a:cubicBezTo>
                    <a:pt x="477" y="1"/>
                    <a:pt x="403" y="19"/>
                    <a:pt x="337" y="59"/>
                  </a:cubicBezTo>
                  <a:cubicBezTo>
                    <a:pt x="34" y="232"/>
                    <a:pt x="1" y="729"/>
                    <a:pt x="260" y="1173"/>
                  </a:cubicBezTo>
                  <a:cubicBezTo>
                    <a:pt x="459" y="1512"/>
                    <a:pt x="766" y="1718"/>
                    <a:pt x="1030" y="1718"/>
                  </a:cubicBezTo>
                  <a:cubicBezTo>
                    <a:pt x="1110" y="1718"/>
                    <a:pt x="1187" y="1699"/>
                    <a:pt x="1255" y="1659"/>
                  </a:cubicBezTo>
                  <a:cubicBezTo>
                    <a:pt x="1558" y="1497"/>
                    <a:pt x="1590" y="1000"/>
                    <a:pt x="1331" y="556"/>
                  </a:cubicBezTo>
                  <a:cubicBezTo>
                    <a:pt x="1131" y="214"/>
                    <a:pt x="821" y="1"/>
                    <a:pt x="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"/>
            <p:cNvSpPr/>
            <p:nvPr/>
          </p:nvSpPr>
          <p:spPr>
            <a:xfrm>
              <a:off x="1677670" y="2352675"/>
              <a:ext cx="17145" cy="60325"/>
            </a:xfrm>
            <a:custGeom>
              <a:rect b="b" l="l" r="r" t="t"/>
              <a:pathLst>
                <a:path extrusionOk="0" h="3114" w="877">
                  <a:moveTo>
                    <a:pt x="876" y="0"/>
                  </a:moveTo>
                  <a:cubicBezTo>
                    <a:pt x="735" y="87"/>
                    <a:pt x="606" y="195"/>
                    <a:pt x="498" y="313"/>
                  </a:cubicBezTo>
                  <a:cubicBezTo>
                    <a:pt x="271" y="573"/>
                    <a:pt x="120" y="875"/>
                    <a:pt x="55" y="1211"/>
                  </a:cubicBezTo>
                  <a:cubicBezTo>
                    <a:pt x="0" y="1535"/>
                    <a:pt x="22" y="1881"/>
                    <a:pt x="108" y="2205"/>
                  </a:cubicBezTo>
                  <a:cubicBezTo>
                    <a:pt x="141" y="2367"/>
                    <a:pt x="206" y="2519"/>
                    <a:pt x="271" y="2681"/>
                  </a:cubicBezTo>
                  <a:cubicBezTo>
                    <a:pt x="336" y="2832"/>
                    <a:pt x="422" y="2973"/>
                    <a:pt x="509" y="3113"/>
                  </a:cubicBezTo>
                  <a:cubicBezTo>
                    <a:pt x="422" y="2973"/>
                    <a:pt x="346" y="2821"/>
                    <a:pt x="271" y="2670"/>
                  </a:cubicBezTo>
                  <a:cubicBezTo>
                    <a:pt x="206" y="2519"/>
                    <a:pt x="152" y="2367"/>
                    <a:pt x="120" y="2205"/>
                  </a:cubicBezTo>
                  <a:cubicBezTo>
                    <a:pt x="33" y="1881"/>
                    <a:pt x="12" y="1535"/>
                    <a:pt x="76" y="1211"/>
                  </a:cubicBezTo>
                  <a:cubicBezTo>
                    <a:pt x="130" y="887"/>
                    <a:pt x="281" y="573"/>
                    <a:pt x="498" y="325"/>
                  </a:cubicBezTo>
                  <a:cubicBezTo>
                    <a:pt x="606" y="205"/>
                    <a:pt x="735" y="87"/>
                    <a:pt x="87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"/>
            <p:cNvSpPr/>
            <p:nvPr/>
          </p:nvSpPr>
          <p:spPr>
            <a:xfrm>
              <a:off x="1801495" y="2273300"/>
              <a:ext cx="53975" cy="10160"/>
            </a:xfrm>
            <a:custGeom>
              <a:rect b="b" l="l" r="r" t="t"/>
              <a:pathLst>
                <a:path extrusionOk="0" h="535" w="2790">
                  <a:moveTo>
                    <a:pt x="1330" y="0"/>
                  </a:moveTo>
                  <a:cubicBezTo>
                    <a:pt x="1309" y="0"/>
                    <a:pt x="1290" y="5"/>
                    <a:pt x="1276" y="5"/>
                  </a:cubicBezTo>
                  <a:lnTo>
                    <a:pt x="1178" y="5"/>
                  </a:lnTo>
                  <a:cubicBezTo>
                    <a:pt x="1113" y="16"/>
                    <a:pt x="1049" y="16"/>
                    <a:pt x="984" y="38"/>
                  </a:cubicBezTo>
                  <a:lnTo>
                    <a:pt x="941" y="38"/>
                  </a:lnTo>
                  <a:lnTo>
                    <a:pt x="919" y="48"/>
                  </a:lnTo>
                  <a:lnTo>
                    <a:pt x="897" y="48"/>
                  </a:lnTo>
                  <a:lnTo>
                    <a:pt x="800" y="70"/>
                  </a:lnTo>
                  <a:lnTo>
                    <a:pt x="779" y="70"/>
                  </a:lnTo>
                  <a:lnTo>
                    <a:pt x="757" y="81"/>
                  </a:lnTo>
                  <a:lnTo>
                    <a:pt x="714" y="91"/>
                  </a:lnTo>
                  <a:cubicBezTo>
                    <a:pt x="681" y="103"/>
                    <a:pt x="649" y="113"/>
                    <a:pt x="627" y="124"/>
                  </a:cubicBezTo>
                  <a:cubicBezTo>
                    <a:pt x="498" y="156"/>
                    <a:pt x="390" y="211"/>
                    <a:pt x="282" y="276"/>
                  </a:cubicBezTo>
                  <a:cubicBezTo>
                    <a:pt x="173" y="340"/>
                    <a:pt x="76" y="427"/>
                    <a:pt x="0" y="535"/>
                  </a:cubicBezTo>
                  <a:cubicBezTo>
                    <a:pt x="76" y="427"/>
                    <a:pt x="173" y="351"/>
                    <a:pt x="282" y="286"/>
                  </a:cubicBezTo>
                  <a:cubicBezTo>
                    <a:pt x="390" y="221"/>
                    <a:pt x="508" y="167"/>
                    <a:pt x="627" y="135"/>
                  </a:cubicBezTo>
                  <a:cubicBezTo>
                    <a:pt x="659" y="124"/>
                    <a:pt x="681" y="113"/>
                    <a:pt x="714" y="103"/>
                  </a:cubicBezTo>
                  <a:lnTo>
                    <a:pt x="757" y="91"/>
                  </a:lnTo>
                  <a:lnTo>
                    <a:pt x="779" y="91"/>
                  </a:lnTo>
                  <a:lnTo>
                    <a:pt x="811" y="81"/>
                  </a:lnTo>
                  <a:lnTo>
                    <a:pt x="897" y="59"/>
                  </a:lnTo>
                  <a:lnTo>
                    <a:pt x="919" y="59"/>
                  </a:lnTo>
                  <a:lnTo>
                    <a:pt x="941" y="48"/>
                  </a:lnTo>
                  <a:lnTo>
                    <a:pt x="995" y="48"/>
                  </a:lnTo>
                  <a:cubicBezTo>
                    <a:pt x="1049" y="38"/>
                    <a:pt x="1113" y="26"/>
                    <a:pt x="1178" y="26"/>
                  </a:cubicBezTo>
                  <a:cubicBezTo>
                    <a:pt x="1190" y="16"/>
                    <a:pt x="1211" y="16"/>
                    <a:pt x="1222" y="16"/>
                  </a:cubicBezTo>
                  <a:lnTo>
                    <a:pt x="1557" y="16"/>
                  </a:lnTo>
                  <a:cubicBezTo>
                    <a:pt x="1622" y="26"/>
                    <a:pt x="1676" y="26"/>
                    <a:pt x="1740" y="38"/>
                  </a:cubicBezTo>
                  <a:cubicBezTo>
                    <a:pt x="1860" y="59"/>
                    <a:pt x="1989" y="81"/>
                    <a:pt x="2108" y="113"/>
                  </a:cubicBezTo>
                  <a:lnTo>
                    <a:pt x="2151" y="135"/>
                  </a:lnTo>
                  <a:cubicBezTo>
                    <a:pt x="2173" y="135"/>
                    <a:pt x="2184" y="135"/>
                    <a:pt x="2194" y="146"/>
                  </a:cubicBezTo>
                  <a:lnTo>
                    <a:pt x="2292" y="178"/>
                  </a:lnTo>
                  <a:cubicBezTo>
                    <a:pt x="2314" y="189"/>
                    <a:pt x="2346" y="199"/>
                    <a:pt x="2379" y="211"/>
                  </a:cubicBezTo>
                  <a:lnTo>
                    <a:pt x="2422" y="232"/>
                  </a:lnTo>
                  <a:cubicBezTo>
                    <a:pt x="2432" y="232"/>
                    <a:pt x="2444" y="243"/>
                    <a:pt x="2465" y="243"/>
                  </a:cubicBezTo>
                  <a:lnTo>
                    <a:pt x="2552" y="286"/>
                  </a:lnTo>
                  <a:lnTo>
                    <a:pt x="2627" y="329"/>
                  </a:lnTo>
                  <a:lnTo>
                    <a:pt x="2670" y="351"/>
                  </a:lnTo>
                  <a:lnTo>
                    <a:pt x="2713" y="384"/>
                  </a:lnTo>
                  <a:lnTo>
                    <a:pt x="2789" y="427"/>
                  </a:lnTo>
                  <a:cubicBezTo>
                    <a:pt x="2584" y="286"/>
                    <a:pt x="2357" y="178"/>
                    <a:pt x="2108" y="103"/>
                  </a:cubicBezTo>
                  <a:cubicBezTo>
                    <a:pt x="2086" y="103"/>
                    <a:pt x="2054" y="91"/>
                    <a:pt x="2021" y="81"/>
                  </a:cubicBezTo>
                  <a:lnTo>
                    <a:pt x="1925" y="59"/>
                  </a:lnTo>
                  <a:cubicBezTo>
                    <a:pt x="1903" y="48"/>
                    <a:pt x="1870" y="48"/>
                    <a:pt x="1838" y="38"/>
                  </a:cubicBezTo>
                  <a:cubicBezTo>
                    <a:pt x="1805" y="38"/>
                    <a:pt x="1773" y="26"/>
                    <a:pt x="1740" y="26"/>
                  </a:cubicBezTo>
                  <a:cubicBezTo>
                    <a:pt x="1676" y="16"/>
                    <a:pt x="1622" y="5"/>
                    <a:pt x="1557" y="5"/>
                  </a:cubicBezTo>
                  <a:lnTo>
                    <a:pt x="1363" y="5"/>
                  </a:lnTo>
                  <a:cubicBezTo>
                    <a:pt x="1352" y="1"/>
                    <a:pt x="1341" y="0"/>
                    <a:pt x="133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"/>
            <p:cNvSpPr/>
            <p:nvPr/>
          </p:nvSpPr>
          <p:spPr>
            <a:xfrm>
              <a:off x="1555750" y="2082165"/>
              <a:ext cx="513715" cy="573405"/>
            </a:xfrm>
            <a:custGeom>
              <a:rect b="b" l="l" r="r" t="t"/>
              <a:pathLst>
                <a:path extrusionOk="0" h="29694" w="26593">
                  <a:moveTo>
                    <a:pt x="8119" y="0"/>
                  </a:moveTo>
                  <a:cubicBezTo>
                    <a:pt x="7996" y="0"/>
                    <a:pt x="7873" y="11"/>
                    <a:pt x="7752" y="33"/>
                  </a:cubicBezTo>
                  <a:cubicBezTo>
                    <a:pt x="7665" y="55"/>
                    <a:pt x="7579" y="76"/>
                    <a:pt x="7502" y="131"/>
                  </a:cubicBezTo>
                  <a:cubicBezTo>
                    <a:pt x="7298" y="282"/>
                    <a:pt x="7330" y="607"/>
                    <a:pt x="7351" y="866"/>
                  </a:cubicBezTo>
                  <a:cubicBezTo>
                    <a:pt x="7459" y="2044"/>
                    <a:pt x="6865" y="3266"/>
                    <a:pt x="5871" y="3914"/>
                  </a:cubicBezTo>
                  <a:cubicBezTo>
                    <a:pt x="5222" y="4336"/>
                    <a:pt x="4432" y="4520"/>
                    <a:pt x="3817" y="4984"/>
                  </a:cubicBezTo>
                  <a:cubicBezTo>
                    <a:pt x="3200" y="5449"/>
                    <a:pt x="2789" y="6141"/>
                    <a:pt x="2563" y="6876"/>
                  </a:cubicBezTo>
                  <a:cubicBezTo>
                    <a:pt x="2335" y="7611"/>
                    <a:pt x="2260" y="8390"/>
                    <a:pt x="2206" y="9157"/>
                  </a:cubicBezTo>
                  <a:cubicBezTo>
                    <a:pt x="2174" y="9514"/>
                    <a:pt x="2152" y="9881"/>
                    <a:pt x="2011" y="10206"/>
                  </a:cubicBezTo>
                  <a:cubicBezTo>
                    <a:pt x="1881" y="10540"/>
                    <a:pt x="1708" y="10865"/>
                    <a:pt x="1374" y="10962"/>
                  </a:cubicBezTo>
                  <a:cubicBezTo>
                    <a:pt x="930" y="11092"/>
                    <a:pt x="617" y="11568"/>
                    <a:pt x="692" y="12022"/>
                  </a:cubicBezTo>
                  <a:cubicBezTo>
                    <a:pt x="725" y="12162"/>
                    <a:pt x="779" y="12313"/>
                    <a:pt x="757" y="12454"/>
                  </a:cubicBezTo>
                  <a:cubicBezTo>
                    <a:pt x="682" y="12854"/>
                    <a:pt x="0" y="13038"/>
                    <a:pt x="98" y="13437"/>
                  </a:cubicBezTo>
                  <a:cubicBezTo>
                    <a:pt x="531" y="13751"/>
                    <a:pt x="973" y="14097"/>
                    <a:pt x="1201" y="14573"/>
                  </a:cubicBezTo>
                  <a:cubicBezTo>
                    <a:pt x="1514" y="15189"/>
                    <a:pt x="1417" y="15924"/>
                    <a:pt x="1557" y="16594"/>
                  </a:cubicBezTo>
                  <a:cubicBezTo>
                    <a:pt x="1784" y="17643"/>
                    <a:pt x="2498" y="18594"/>
                    <a:pt x="3265" y="19340"/>
                  </a:cubicBezTo>
                  <a:cubicBezTo>
                    <a:pt x="4108" y="20161"/>
                    <a:pt x="4886" y="21048"/>
                    <a:pt x="5578" y="21999"/>
                  </a:cubicBezTo>
                  <a:cubicBezTo>
                    <a:pt x="6238" y="22897"/>
                    <a:pt x="6822" y="23837"/>
                    <a:pt x="7524" y="24691"/>
                  </a:cubicBezTo>
                  <a:cubicBezTo>
                    <a:pt x="8346" y="25664"/>
                    <a:pt x="9395" y="26712"/>
                    <a:pt x="9232" y="27977"/>
                  </a:cubicBezTo>
                  <a:cubicBezTo>
                    <a:pt x="9178" y="28366"/>
                    <a:pt x="9124" y="28917"/>
                    <a:pt x="9513" y="28982"/>
                  </a:cubicBezTo>
                  <a:cubicBezTo>
                    <a:pt x="9530" y="28985"/>
                    <a:pt x="9547" y="28986"/>
                    <a:pt x="9563" y="28986"/>
                  </a:cubicBezTo>
                  <a:cubicBezTo>
                    <a:pt x="9807" y="28986"/>
                    <a:pt x="9977" y="28697"/>
                    <a:pt x="10118" y="28475"/>
                  </a:cubicBezTo>
                  <a:cubicBezTo>
                    <a:pt x="10223" y="28290"/>
                    <a:pt x="10423" y="28111"/>
                    <a:pt x="10607" y="28111"/>
                  </a:cubicBezTo>
                  <a:cubicBezTo>
                    <a:pt x="10671" y="28111"/>
                    <a:pt x="10733" y="28132"/>
                    <a:pt x="10789" y="28182"/>
                  </a:cubicBezTo>
                  <a:cubicBezTo>
                    <a:pt x="11178" y="28539"/>
                    <a:pt x="10097" y="29210"/>
                    <a:pt x="10476" y="29577"/>
                  </a:cubicBezTo>
                  <a:cubicBezTo>
                    <a:pt x="10540" y="29642"/>
                    <a:pt x="10627" y="29664"/>
                    <a:pt x="10713" y="29674"/>
                  </a:cubicBezTo>
                  <a:cubicBezTo>
                    <a:pt x="10785" y="29687"/>
                    <a:pt x="10856" y="29693"/>
                    <a:pt x="10928" y="29693"/>
                  </a:cubicBezTo>
                  <a:cubicBezTo>
                    <a:pt x="11636" y="29693"/>
                    <a:pt x="12317" y="29083"/>
                    <a:pt x="12357" y="28366"/>
                  </a:cubicBezTo>
                  <a:cubicBezTo>
                    <a:pt x="12357" y="28312"/>
                    <a:pt x="12357" y="28258"/>
                    <a:pt x="12389" y="28204"/>
                  </a:cubicBezTo>
                  <a:cubicBezTo>
                    <a:pt x="12423" y="28134"/>
                    <a:pt x="12479" y="28106"/>
                    <a:pt x="12545" y="28106"/>
                  </a:cubicBezTo>
                  <a:cubicBezTo>
                    <a:pt x="12683" y="28106"/>
                    <a:pt x="12863" y="28231"/>
                    <a:pt x="12972" y="28355"/>
                  </a:cubicBezTo>
                  <a:cubicBezTo>
                    <a:pt x="13459" y="28907"/>
                    <a:pt x="14108" y="29339"/>
                    <a:pt x="14832" y="29415"/>
                  </a:cubicBezTo>
                  <a:cubicBezTo>
                    <a:pt x="14898" y="29421"/>
                    <a:pt x="14964" y="29425"/>
                    <a:pt x="15031" y="29425"/>
                  </a:cubicBezTo>
                  <a:cubicBezTo>
                    <a:pt x="15696" y="29425"/>
                    <a:pt x="16373" y="29084"/>
                    <a:pt x="16648" y="28475"/>
                  </a:cubicBezTo>
                  <a:cubicBezTo>
                    <a:pt x="16713" y="28355"/>
                    <a:pt x="16756" y="28215"/>
                    <a:pt x="16875" y="28150"/>
                  </a:cubicBezTo>
                  <a:cubicBezTo>
                    <a:pt x="16924" y="28118"/>
                    <a:pt x="16977" y="28105"/>
                    <a:pt x="17031" y="28105"/>
                  </a:cubicBezTo>
                  <a:cubicBezTo>
                    <a:pt x="17177" y="28105"/>
                    <a:pt x="17335" y="28204"/>
                    <a:pt x="17469" y="28290"/>
                  </a:cubicBezTo>
                  <a:cubicBezTo>
                    <a:pt x="18080" y="28677"/>
                    <a:pt x="18805" y="28872"/>
                    <a:pt x="19529" y="28872"/>
                  </a:cubicBezTo>
                  <a:cubicBezTo>
                    <a:pt x="20163" y="28872"/>
                    <a:pt x="20796" y="28723"/>
                    <a:pt x="21350" y="28420"/>
                  </a:cubicBezTo>
                  <a:cubicBezTo>
                    <a:pt x="22539" y="27771"/>
                    <a:pt x="23328" y="26442"/>
                    <a:pt x="23328" y="25080"/>
                  </a:cubicBezTo>
                  <a:cubicBezTo>
                    <a:pt x="24798" y="24907"/>
                    <a:pt x="26096" y="23740"/>
                    <a:pt x="26431" y="22291"/>
                  </a:cubicBezTo>
                  <a:cubicBezTo>
                    <a:pt x="26593" y="21567"/>
                    <a:pt x="26388" y="20605"/>
                    <a:pt x="25663" y="20421"/>
                  </a:cubicBezTo>
                  <a:cubicBezTo>
                    <a:pt x="25415" y="20367"/>
                    <a:pt x="25155" y="20410"/>
                    <a:pt x="24906" y="20345"/>
                  </a:cubicBezTo>
                  <a:cubicBezTo>
                    <a:pt x="24658" y="20291"/>
                    <a:pt x="24420" y="20043"/>
                    <a:pt x="24496" y="19805"/>
                  </a:cubicBezTo>
                  <a:cubicBezTo>
                    <a:pt x="25058" y="19675"/>
                    <a:pt x="25296" y="18864"/>
                    <a:pt x="24906" y="18453"/>
                  </a:cubicBezTo>
                  <a:cubicBezTo>
                    <a:pt x="24637" y="18162"/>
                    <a:pt x="24204" y="18107"/>
                    <a:pt x="23837" y="17978"/>
                  </a:cubicBezTo>
                  <a:cubicBezTo>
                    <a:pt x="23458" y="17859"/>
                    <a:pt x="23069" y="17524"/>
                    <a:pt x="23155" y="17146"/>
                  </a:cubicBezTo>
                  <a:cubicBezTo>
                    <a:pt x="23198" y="16918"/>
                    <a:pt x="23393" y="16767"/>
                    <a:pt x="23480" y="16562"/>
                  </a:cubicBezTo>
                  <a:cubicBezTo>
                    <a:pt x="23729" y="16010"/>
                    <a:pt x="23198" y="15405"/>
                    <a:pt x="22636" y="15167"/>
                  </a:cubicBezTo>
                  <a:cubicBezTo>
                    <a:pt x="21750" y="14768"/>
                    <a:pt x="20702" y="14789"/>
                    <a:pt x="19837" y="14346"/>
                  </a:cubicBezTo>
                  <a:cubicBezTo>
                    <a:pt x="19199" y="14011"/>
                    <a:pt x="18118" y="11794"/>
                    <a:pt x="17891" y="11114"/>
                  </a:cubicBezTo>
                  <a:lnTo>
                    <a:pt x="17891" y="11114"/>
                  </a:lnTo>
                  <a:cubicBezTo>
                    <a:pt x="17902" y="11265"/>
                    <a:pt x="18475" y="12995"/>
                    <a:pt x="18540" y="13135"/>
                  </a:cubicBezTo>
                  <a:cubicBezTo>
                    <a:pt x="19317" y="14872"/>
                    <a:pt x="18801" y="16695"/>
                    <a:pt x="19358" y="18476"/>
                  </a:cubicBezTo>
                  <a:lnTo>
                    <a:pt x="19358" y="18476"/>
                  </a:lnTo>
                  <a:cubicBezTo>
                    <a:pt x="19200" y="17990"/>
                    <a:pt x="18385" y="17789"/>
                    <a:pt x="17714" y="17789"/>
                  </a:cubicBezTo>
                  <a:cubicBezTo>
                    <a:pt x="17414" y="17789"/>
                    <a:pt x="17142" y="17829"/>
                    <a:pt x="16972" y="17902"/>
                  </a:cubicBezTo>
                  <a:cubicBezTo>
                    <a:pt x="16107" y="18280"/>
                    <a:pt x="15502" y="19373"/>
                    <a:pt x="14615" y="19859"/>
                  </a:cubicBezTo>
                  <a:cubicBezTo>
                    <a:pt x="14259" y="20053"/>
                    <a:pt x="13870" y="20216"/>
                    <a:pt x="13621" y="20540"/>
                  </a:cubicBezTo>
                  <a:cubicBezTo>
                    <a:pt x="13340" y="20918"/>
                    <a:pt x="13297" y="21437"/>
                    <a:pt x="13405" y="21902"/>
                  </a:cubicBezTo>
                  <a:cubicBezTo>
                    <a:pt x="13513" y="22366"/>
                    <a:pt x="13751" y="22789"/>
                    <a:pt x="13956" y="23221"/>
                  </a:cubicBezTo>
                  <a:cubicBezTo>
                    <a:pt x="14000" y="23307"/>
                    <a:pt x="14032" y="23404"/>
                    <a:pt x="14000" y="23502"/>
                  </a:cubicBezTo>
                  <a:cubicBezTo>
                    <a:pt x="13956" y="23588"/>
                    <a:pt x="13859" y="23632"/>
                    <a:pt x="13762" y="23653"/>
                  </a:cubicBezTo>
                  <a:cubicBezTo>
                    <a:pt x="13514" y="23720"/>
                    <a:pt x="13269" y="23750"/>
                    <a:pt x="13029" y="23750"/>
                  </a:cubicBezTo>
                  <a:cubicBezTo>
                    <a:pt x="11628" y="23750"/>
                    <a:pt x="10369" y="22723"/>
                    <a:pt x="9308" y="21902"/>
                  </a:cubicBezTo>
                  <a:cubicBezTo>
                    <a:pt x="9016" y="21675"/>
                    <a:pt x="8703" y="21458"/>
                    <a:pt x="8346" y="21383"/>
                  </a:cubicBezTo>
                  <a:cubicBezTo>
                    <a:pt x="8265" y="21369"/>
                    <a:pt x="8187" y="21360"/>
                    <a:pt x="8112" y="21360"/>
                  </a:cubicBezTo>
                  <a:cubicBezTo>
                    <a:pt x="7858" y="21360"/>
                    <a:pt x="7643" y="21454"/>
                    <a:pt x="7492" y="21696"/>
                  </a:cubicBezTo>
                  <a:cubicBezTo>
                    <a:pt x="7048" y="21556"/>
                    <a:pt x="6692" y="21199"/>
                    <a:pt x="6411" y="20821"/>
                  </a:cubicBezTo>
                  <a:cubicBezTo>
                    <a:pt x="6130" y="20454"/>
                    <a:pt x="5892" y="20032"/>
                    <a:pt x="5590" y="19675"/>
                  </a:cubicBezTo>
                  <a:cubicBezTo>
                    <a:pt x="5319" y="19351"/>
                    <a:pt x="4984" y="19080"/>
                    <a:pt x="4617" y="18875"/>
                  </a:cubicBezTo>
                  <a:cubicBezTo>
                    <a:pt x="3654" y="18345"/>
                    <a:pt x="3460" y="17070"/>
                    <a:pt x="2974" y="16086"/>
                  </a:cubicBezTo>
                  <a:cubicBezTo>
                    <a:pt x="2941" y="16032"/>
                    <a:pt x="2909" y="15957"/>
                    <a:pt x="2897" y="15892"/>
                  </a:cubicBezTo>
                  <a:cubicBezTo>
                    <a:pt x="2876" y="15729"/>
                    <a:pt x="2974" y="15578"/>
                    <a:pt x="3070" y="15459"/>
                  </a:cubicBezTo>
                  <a:cubicBezTo>
                    <a:pt x="3243" y="15222"/>
                    <a:pt x="3438" y="14994"/>
                    <a:pt x="3546" y="14724"/>
                  </a:cubicBezTo>
                  <a:cubicBezTo>
                    <a:pt x="3665" y="14454"/>
                    <a:pt x="3697" y="14129"/>
                    <a:pt x="3546" y="13870"/>
                  </a:cubicBezTo>
                  <a:cubicBezTo>
                    <a:pt x="3514" y="13816"/>
                    <a:pt x="3471" y="13762"/>
                    <a:pt x="3471" y="13697"/>
                  </a:cubicBezTo>
                  <a:cubicBezTo>
                    <a:pt x="3460" y="13600"/>
                    <a:pt x="3546" y="13524"/>
                    <a:pt x="3622" y="13449"/>
                  </a:cubicBezTo>
                  <a:cubicBezTo>
                    <a:pt x="4087" y="13038"/>
                    <a:pt x="4454" y="12497"/>
                    <a:pt x="4670" y="11914"/>
                  </a:cubicBezTo>
                  <a:cubicBezTo>
                    <a:pt x="4757" y="11686"/>
                    <a:pt x="4768" y="11352"/>
                    <a:pt x="4541" y="11275"/>
                  </a:cubicBezTo>
                  <a:cubicBezTo>
                    <a:pt x="4411" y="11222"/>
                    <a:pt x="4228" y="11275"/>
                    <a:pt x="4163" y="11157"/>
                  </a:cubicBezTo>
                  <a:cubicBezTo>
                    <a:pt x="4108" y="11059"/>
                    <a:pt x="4195" y="10941"/>
                    <a:pt x="4292" y="10865"/>
                  </a:cubicBezTo>
                  <a:cubicBezTo>
                    <a:pt x="4778" y="10444"/>
                    <a:pt x="5287" y="10000"/>
                    <a:pt x="5914" y="9849"/>
                  </a:cubicBezTo>
                  <a:cubicBezTo>
                    <a:pt x="6465" y="9719"/>
                    <a:pt x="7070" y="9827"/>
                    <a:pt x="7622" y="9676"/>
                  </a:cubicBezTo>
                  <a:cubicBezTo>
                    <a:pt x="8129" y="9536"/>
                    <a:pt x="8562" y="9200"/>
                    <a:pt x="8941" y="8844"/>
                  </a:cubicBezTo>
                  <a:cubicBezTo>
                    <a:pt x="9351" y="8455"/>
                    <a:pt x="9751" y="7892"/>
                    <a:pt x="9524" y="7374"/>
                  </a:cubicBezTo>
                  <a:cubicBezTo>
                    <a:pt x="9438" y="7189"/>
                    <a:pt x="9275" y="7016"/>
                    <a:pt x="9330" y="6822"/>
                  </a:cubicBezTo>
                  <a:cubicBezTo>
                    <a:pt x="9362" y="6703"/>
                    <a:pt x="9460" y="6627"/>
                    <a:pt x="9556" y="6562"/>
                  </a:cubicBezTo>
                  <a:cubicBezTo>
                    <a:pt x="10195" y="6120"/>
                    <a:pt x="10995" y="5979"/>
                    <a:pt x="11762" y="5903"/>
                  </a:cubicBezTo>
                  <a:cubicBezTo>
                    <a:pt x="11997" y="5881"/>
                    <a:pt x="12236" y="5861"/>
                    <a:pt x="12474" y="5861"/>
                  </a:cubicBezTo>
                  <a:cubicBezTo>
                    <a:pt x="12693" y="5861"/>
                    <a:pt x="12911" y="5878"/>
                    <a:pt x="13124" y="5925"/>
                  </a:cubicBezTo>
                  <a:cubicBezTo>
                    <a:pt x="13815" y="6087"/>
                    <a:pt x="14389" y="6530"/>
                    <a:pt x="14908" y="7006"/>
                  </a:cubicBezTo>
                  <a:cubicBezTo>
                    <a:pt x="16042" y="8044"/>
                    <a:pt x="17156" y="9773"/>
                    <a:pt x="17891" y="11114"/>
                  </a:cubicBezTo>
                  <a:cubicBezTo>
                    <a:pt x="17491" y="9913"/>
                    <a:pt x="16767" y="8260"/>
                    <a:pt x="15934" y="7297"/>
                  </a:cubicBezTo>
                  <a:cubicBezTo>
                    <a:pt x="15826" y="7189"/>
                    <a:pt x="15718" y="7060"/>
                    <a:pt x="15686" y="6908"/>
                  </a:cubicBezTo>
                  <a:cubicBezTo>
                    <a:pt x="15632" y="6670"/>
                    <a:pt x="15783" y="6433"/>
                    <a:pt x="15859" y="6206"/>
                  </a:cubicBezTo>
                  <a:cubicBezTo>
                    <a:pt x="16064" y="5557"/>
                    <a:pt x="15643" y="4779"/>
                    <a:pt x="14994" y="4606"/>
                  </a:cubicBezTo>
                  <a:cubicBezTo>
                    <a:pt x="14670" y="4508"/>
                    <a:pt x="14248" y="4520"/>
                    <a:pt x="14075" y="4227"/>
                  </a:cubicBezTo>
                  <a:cubicBezTo>
                    <a:pt x="13935" y="3990"/>
                    <a:pt x="14053" y="3677"/>
                    <a:pt x="14065" y="3395"/>
                  </a:cubicBezTo>
                  <a:cubicBezTo>
                    <a:pt x="14086" y="2822"/>
                    <a:pt x="13599" y="2315"/>
                    <a:pt x="13048" y="2195"/>
                  </a:cubicBezTo>
                  <a:cubicBezTo>
                    <a:pt x="12939" y="2172"/>
                    <a:pt x="12830" y="2161"/>
                    <a:pt x="12720" y="2161"/>
                  </a:cubicBezTo>
                  <a:cubicBezTo>
                    <a:pt x="12265" y="2161"/>
                    <a:pt x="11815" y="2349"/>
                    <a:pt x="11449" y="2628"/>
                  </a:cubicBezTo>
                  <a:cubicBezTo>
                    <a:pt x="11243" y="2790"/>
                    <a:pt x="11059" y="2973"/>
                    <a:pt x="10810" y="3050"/>
                  </a:cubicBezTo>
                  <a:cubicBezTo>
                    <a:pt x="10748" y="3071"/>
                    <a:pt x="10680" y="3082"/>
                    <a:pt x="10613" y="3082"/>
                  </a:cubicBezTo>
                  <a:cubicBezTo>
                    <a:pt x="10414" y="3082"/>
                    <a:pt x="10219" y="2987"/>
                    <a:pt x="10162" y="2801"/>
                  </a:cubicBezTo>
                  <a:cubicBezTo>
                    <a:pt x="10118" y="2671"/>
                    <a:pt x="10162" y="2541"/>
                    <a:pt x="10183" y="2401"/>
                  </a:cubicBezTo>
                  <a:cubicBezTo>
                    <a:pt x="10291" y="1752"/>
                    <a:pt x="10054" y="1049"/>
                    <a:pt x="9589" y="585"/>
                  </a:cubicBezTo>
                  <a:cubicBezTo>
                    <a:pt x="9202" y="206"/>
                    <a:pt x="8658" y="0"/>
                    <a:pt x="8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"/>
            <p:cNvSpPr/>
            <p:nvPr/>
          </p:nvSpPr>
          <p:spPr>
            <a:xfrm>
              <a:off x="1555750" y="2270125"/>
              <a:ext cx="165735" cy="313690"/>
            </a:xfrm>
            <a:custGeom>
              <a:rect b="b" l="l" r="r" t="t"/>
              <a:pathLst>
                <a:path extrusionOk="0" h="16237" w="8584">
                  <a:moveTo>
                    <a:pt x="2163" y="0"/>
                  </a:moveTo>
                  <a:lnTo>
                    <a:pt x="2163" y="0"/>
                  </a:lnTo>
                  <a:cubicBezTo>
                    <a:pt x="2120" y="162"/>
                    <a:pt x="2076" y="324"/>
                    <a:pt x="2011" y="476"/>
                  </a:cubicBezTo>
                  <a:cubicBezTo>
                    <a:pt x="1882" y="810"/>
                    <a:pt x="1709" y="1135"/>
                    <a:pt x="1363" y="1232"/>
                  </a:cubicBezTo>
                  <a:cubicBezTo>
                    <a:pt x="930" y="1362"/>
                    <a:pt x="617" y="1838"/>
                    <a:pt x="693" y="2292"/>
                  </a:cubicBezTo>
                  <a:cubicBezTo>
                    <a:pt x="725" y="2432"/>
                    <a:pt x="779" y="2583"/>
                    <a:pt x="747" y="2724"/>
                  </a:cubicBezTo>
                  <a:cubicBezTo>
                    <a:pt x="682" y="3124"/>
                    <a:pt x="1" y="3308"/>
                    <a:pt x="98" y="3707"/>
                  </a:cubicBezTo>
                  <a:cubicBezTo>
                    <a:pt x="531" y="4021"/>
                    <a:pt x="974" y="4367"/>
                    <a:pt x="1201" y="4843"/>
                  </a:cubicBezTo>
                  <a:cubicBezTo>
                    <a:pt x="1504" y="5459"/>
                    <a:pt x="1417" y="6194"/>
                    <a:pt x="1557" y="6864"/>
                  </a:cubicBezTo>
                  <a:cubicBezTo>
                    <a:pt x="1785" y="7913"/>
                    <a:pt x="2487" y="8864"/>
                    <a:pt x="3265" y="9610"/>
                  </a:cubicBezTo>
                  <a:lnTo>
                    <a:pt x="3666" y="10010"/>
                  </a:lnTo>
                  <a:cubicBezTo>
                    <a:pt x="3644" y="9977"/>
                    <a:pt x="3611" y="9934"/>
                    <a:pt x="3579" y="9902"/>
                  </a:cubicBezTo>
                  <a:lnTo>
                    <a:pt x="3287" y="9610"/>
                  </a:lnTo>
                  <a:cubicBezTo>
                    <a:pt x="2520" y="8864"/>
                    <a:pt x="1806" y="7913"/>
                    <a:pt x="1579" y="6864"/>
                  </a:cubicBezTo>
                  <a:cubicBezTo>
                    <a:pt x="1439" y="6194"/>
                    <a:pt x="1536" y="5459"/>
                    <a:pt x="1223" y="4843"/>
                  </a:cubicBezTo>
                  <a:cubicBezTo>
                    <a:pt x="995" y="4367"/>
                    <a:pt x="553" y="4021"/>
                    <a:pt x="120" y="3707"/>
                  </a:cubicBezTo>
                  <a:cubicBezTo>
                    <a:pt x="22" y="3308"/>
                    <a:pt x="704" y="3124"/>
                    <a:pt x="779" y="2724"/>
                  </a:cubicBezTo>
                  <a:cubicBezTo>
                    <a:pt x="801" y="2583"/>
                    <a:pt x="747" y="2432"/>
                    <a:pt x="714" y="2292"/>
                  </a:cubicBezTo>
                  <a:cubicBezTo>
                    <a:pt x="639" y="1838"/>
                    <a:pt x="952" y="1362"/>
                    <a:pt x="1396" y="1232"/>
                  </a:cubicBezTo>
                  <a:cubicBezTo>
                    <a:pt x="1730" y="1135"/>
                    <a:pt x="1903" y="810"/>
                    <a:pt x="2033" y="476"/>
                  </a:cubicBezTo>
                  <a:cubicBezTo>
                    <a:pt x="2098" y="324"/>
                    <a:pt x="2141" y="162"/>
                    <a:pt x="2163" y="0"/>
                  </a:cubicBezTo>
                  <a:close/>
                  <a:moveTo>
                    <a:pt x="7265" y="14637"/>
                  </a:moveTo>
                  <a:lnTo>
                    <a:pt x="7524" y="14961"/>
                  </a:lnTo>
                  <a:cubicBezTo>
                    <a:pt x="7870" y="15372"/>
                    <a:pt x="8249" y="15793"/>
                    <a:pt x="8562" y="16237"/>
                  </a:cubicBezTo>
                  <a:cubicBezTo>
                    <a:pt x="8573" y="16225"/>
                    <a:pt x="8573" y="16225"/>
                    <a:pt x="8584" y="16225"/>
                  </a:cubicBezTo>
                  <a:cubicBezTo>
                    <a:pt x="8271" y="15783"/>
                    <a:pt x="7892" y="15361"/>
                    <a:pt x="7546" y="14961"/>
                  </a:cubicBezTo>
                  <a:cubicBezTo>
                    <a:pt x="7471" y="14863"/>
                    <a:pt x="7384" y="14766"/>
                    <a:pt x="7308" y="14669"/>
                  </a:cubicBezTo>
                  <a:cubicBezTo>
                    <a:pt x="7298" y="14658"/>
                    <a:pt x="7276" y="14647"/>
                    <a:pt x="7265" y="14637"/>
                  </a:cubicBezTo>
                  <a:close/>
                </a:path>
              </a:pathLst>
            </a:custGeom>
            <a:solidFill>
              <a:srgbClr val="ECDD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"/>
            <p:cNvSpPr/>
            <p:nvPr/>
          </p:nvSpPr>
          <p:spPr>
            <a:xfrm>
              <a:off x="1720850" y="2583815"/>
              <a:ext cx="1270" cy="1270"/>
            </a:xfrm>
            <a:custGeom>
              <a:rect b="b" l="l" r="r" t="t"/>
              <a:pathLst>
                <a:path extrusionOk="0" h="55" w="55">
                  <a:moveTo>
                    <a:pt x="22" y="0"/>
                  </a:moveTo>
                  <a:cubicBezTo>
                    <a:pt x="11" y="0"/>
                    <a:pt x="11" y="0"/>
                    <a:pt x="0" y="12"/>
                  </a:cubicBezTo>
                  <a:cubicBezTo>
                    <a:pt x="11" y="22"/>
                    <a:pt x="22" y="33"/>
                    <a:pt x="33" y="55"/>
                  </a:cubicBezTo>
                  <a:cubicBezTo>
                    <a:pt x="43" y="44"/>
                    <a:pt x="43" y="44"/>
                    <a:pt x="55" y="44"/>
                  </a:cubicBezTo>
                  <a:cubicBezTo>
                    <a:pt x="43" y="22"/>
                    <a:pt x="33" y="12"/>
                    <a:pt x="22" y="0"/>
                  </a:cubicBezTo>
                  <a:close/>
                </a:path>
              </a:pathLst>
            </a:custGeom>
            <a:solidFill>
              <a:srgbClr val="454A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"/>
            <p:cNvSpPr/>
            <p:nvPr/>
          </p:nvSpPr>
          <p:spPr>
            <a:xfrm>
              <a:off x="1798320" y="2625090"/>
              <a:ext cx="134620" cy="25400"/>
            </a:xfrm>
            <a:custGeom>
              <a:rect b="b" l="l" r="r" t="t"/>
              <a:pathLst>
                <a:path extrusionOk="0" h="1320" w="6984">
                  <a:moveTo>
                    <a:pt x="4486" y="1"/>
                  </a:moveTo>
                  <a:cubicBezTo>
                    <a:pt x="4627" y="1"/>
                    <a:pt x="4789" y="98"/>
                    <a:pt x="4919" y="184"/>
                  </a:cubicBezTo>
                  <a:cubicBezTo>
                    <a:pt x="5535" y="573"/>
                    <a:pt x="6249" y="768"/>
                    <a:pt x="6972" y="768"/>
                  </a:cubicBezTo>
                  <a:lnTo>
                    <a:pt x="6984" y="768"/>
                  </a:lnTo>
                  <a:cubicBezTo>
                    <a:pt x="6270" y="768"/>
                    <a:pt x="5546" y="573"/>
                    <a:pt x="4940" y="184"/>
                  </a:cubicBezTo>
                  <a:cubicBezTo>
                    <a:pt x="4810" y="98"/>
                    <a:pt x="4649" y="1"/>
                    <a:pt x="4497" y="1"/>
                  </a:cubicBezTo>
                  <a:close/>
                  <a:moveTo>
                    <a:pt x="1" y="1"/>
                  </a:moveTo>
                  <a:cubicBezTo>
                    <a:pt x="141" y="11"/>
                    <a:pt x="314" y="131"/>
                    <a:pt x="422" y="249"/>
                  </a:cubicBezTo>
                  <a:cubicBezTo>
                    <a:pt x="909" y="801"/>
                    <a:pt x="1557" y="1233"/>
                    <a:pt x="2281" y="1309"/>
                  </a:cubicBezTo>
                  <a:cubicBezTo>
                    <a:pt x="2346" y="1320"/>
                    <a:pt x="2411" y="1320"/>
                    <a:pt x="2476" y="1320"/>
                  </a:cubicBezTo>
                  <a:lnTo>
                    <a:pt x="2487" y="1320"/>
                  </a:lnTo>
                  <a:cubicBezTo>
                    <a:pt x="2422" y="1320"/>
                    <a:pt x="2367" y="1320"/>
                    <a:pt x="2303" y="1309"/>
                  </a:cubicBezTo>
                  <a:cubicBezTo>
                    <a:pt x="1579" y="1233"/>
                    <a:pt x="930" y="801"/>
                    <a:pt x="443" y="249"/>
                  </a:cubicBezTo>
                  <a:cubicBezTo>
                    <a:pt x="335" y="131"/>
                    <a:pt x="152" y="1"/>
                    <a:pt x="11" y="1"/>
                  </a:cubicBezTo>
                  <a:close/>
                </a:path>
              </a:pathLst>
            </a:custGeom>
            <a:solidFill>
              <a:srgbClr val="3034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"/>
            <p:cNvSpPr/>
            <p:nvPr/>
          </p:nvSpPr>
          <p:spPr>
            <a:xfrm>
              <a:off x="1721485" y="2584450"/>
              <a:ext cx="48895" cy="65405"/>
            </a:xfrm>
            <a:custGeom>
              <a:rect b="b" l="l" r="r" t="t"/>
              <a:pathLst>
                <a:path extrusionOk="0" h="3385" w="2540">
                  <a:moveTo>
                    <a:pt x="22" y="1"/>
                  </a:moveTo>
                  <a:cubicBezTo>
                    <a:pt x="10" y="1"/>
                    <a:pt x="10" y="1"/>
                    <a:pt x="0" y="12"/>
                  </a:cubicBezTo>
                  <a:cubicBezTo>
                    <a:pt x="432" y="617"/>
                    <a:pt x="724" y="1266"/>
                    <a:pt x="637" y="1979"/>
                  </a:cubicBezTo>
                  <a:cubicBezTo>
                    <a:pt x="584" y="2368"/>
                    <a:pt x="529" y="2919"/>
                    <a:pt x="918" y="2984"/>
                  </a:cubicBezTo>
                  <a:lnTo>
                    <a:pt x="940" y="2984"/>
                  </a:lnTo>
                  <a:cubicBezTo>
                    <a:pt x="551" y="2919"/>
                    <a:pt x="605" y="2368"/>
                    <a:pt x="659" y="1979"/>
                  </a:cubicBezTo>
                  <a:cubicBezTo>
                    <a:pt x="757" y="1255"/>
                    <a:pt x="454" y="606"/>
                    <a:pt x="22" y="1"/>
                  </a:cubicBezTo>
                  <a:close/>
                  <a:moveTo>
                    <a:pt x="2021" y="2109"/>
                  </a:moveTo>
                  <a:cubicBezTo>
                    <a:pt x="2086" y="2119"/>
                    <a:pt x="2140" y="2131"/>
                    <a:pt x="2184" y="2184"/>
                  </a:cubicBezTo>
                  <a:cubicBezTo>
                    <a:pt x="2518" y="2477"/>
                    <a:pt x="1805" y="3006"/>
                    <a:pt x="1795" y="3385"/>
                  </a:cubicBezTo>
                  <a:lnTo>
                    <a:pt x="1816" y="3385"/>
                  </a:lnTo>
                  <a:cubicBezTo>
                    <a:pt x="1827" y="3006"/>
                    <a:pt x="2540" y="2477"/>
                    <a:pt x="2216" y="2184"/>
                  </a:cubicBezTo>
                  <a:cubicBezTo>
                    <a:pt x="2162" y="2131"/>
                    <a:pt x="2097" y="2109"/>
                    <a:pt x="2032" y="2109"/>
                  </a:cubicBezTo>
                  <a:close/>
                </a:path>
              </a:pathLst>
            </a:custGeom>
            <a:solidFill>
              <a:srgbClr val="3034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"/>
            <p:cNvSpPr/>
            <p:nvPr/>
          </p:nvSpPr>
          <p:spPr>
            <a:xfrm>
              <a:off x="1756410" y="2649855"/>
              <a:ext cx="10160" cy="6350"/>
            </a:xfrm>
            <a:custGeom>
              <a:rect b="b" l="l" r="r" t="t"/>
              <a:pathLst>
                <a:path extrusionOk="0" h="314" w="542">
                  <a:moveTo>
                    <a:pt x="1" y="1"/>
                  </a:moveTo>
                  <a:cubicBezTo>
                    <a:pt x="1" y="65"/>
                    <a:pt x="22" y="141"/>
                    <a:pt x="87" y="195"/>
                  </a:cubicBezTo>
                  <a:cubicBezTo>
                    <a:pt x="152" y="260"/>
                    <a:pt x="238" y="282"/>
                    <a:pt x="325" y="292"/>
                  </a:cubicBezTo>
                  <a:cubicBezTo>
                    <a:pt x="390" y="314"/>
                    <a:pt x="465" y="314"/>
                    <a:pt x="530" y="314"/>
                  </a:cubicBezTo>
                  <a:lnTo>
                    <a:pt x="541" y="314"/>
                  </a:lnTo>
                  <a:cubicBezTo>
                    <a:pt x="476" y="314"/>
                    <a:pt x="411" y="303"/>
                    <a:pt x="346" y="292"/>
                  </a:cubicBezTo>
                  <a:cubicBezTo>
                    <a:pt x="260" y="282"/>
                    <a:pt x="173" y="260"/>
                    <a:pt x="109" y="195"/>
                  </a:cubicBezTo>
                  <a:cubicBezTo>
                    <a:pt x="54" y="141"/>
                    <a:pt x="22" y="76"/>
                    <a:pt x="22" y="1"/>
                  </a:cubicBezTo>
                  <a:close/>
                </a:path>
              </a:pathLst>
            </a:custGeom>
            <a:solidFill>
              <a:srgbClr val="575B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"/>
            <p:cNvSpPr/>
            <p:nvPr/>
          </p:nvSpPr>
          <p:spPr>
            <a:xfrm>
              <a:off x="1624965" y="2203450"/>
              <a:ext cx="305435" cy="349885"/>
            </a:xfrm>
            <a:custGeom>
              <a:rect b="b" l="l" r="r" t="t"/>
              <a:pathLst>
                <a:path extrusionOk="0" h="18129" w="15805">
                  <a:moveTo>
                    <a:pt x="10399" y="1"/>
                  </a:moveTo>
                  <a:lnTo>
                    <a:pt x="10399" y="1"/>
                  </a:lnTo>
                  <a:cubicBezTo>
                    <a:pt x="10529" y="98"/>
                    <a:pt x="10702" y="217"/>
                    <a:pt x="10885" y="336"/>
                  </a:cubicBezTo>
                  <a:cubicBezTo>
                    <a:pt x="10724" y="217"/>
                    <a:pt x="10572" y="98"/>
                    <a:pt x="10399" y="1"/>
                  </a:cubicBezTo>
                  <a:close/>
                  <a:moveTo>
                    <a:pt x="14972" y="6843"/>
                  </a:moveTo>
                  <a:cubicBezTo>
                    <a:pt x="14972" y="6852"/>
                    <a:pt x="14972" y="6861"/>
                    <a:pt x="14978" y="6864"/>
                  </a:cubicBezTo>
                  <a:lnTo>
                    <a:pt x="14978" y="6864"/>
                  </a:lnTo>
                  <a:cubicBezTo>
                    <a:pt x="14976" y="6857"/>
                    <a:pt x="14974" y="6850"/>
                    <a:pt x="14972" y="6843"/>
                  </a:cubicBezTo>
                  <a:close/>
                  <a:moveTo>
                    <a:pt x="14978" y="6864"/>
                  </a:moveTo>
                  <a:cubicBezTo>
                    <a:pt x="15181" y="7539"/>
                    <a:pt x="15373" y="8224"/>
                    <a:pt x="15426" y="8952"/>
                  </a:cubicBezTo>
                  <a:cubicBezTo>
                    <a:pt x="15502" y="10000"/>
                    <a:pt x="15458" y="11059"/>
                    <a:pt x="15740" y="12075"/>
                  </a:cubicBezTo>
                  <a:cubicBezTo>
                    <a:pt x="15758" y="12101"/>
                    <a:pt x="15773" y="12126"/>
                    <a:pt x="15785" y="12153"/>
                  </a:cubicBezTo>
                  <a:lnTo>
                    <a:pt x="15785" y="12153"/>
                  </a:lnTo>
                  <a:cubicBezTo>
                    <a:pt x="15254" y="10389"/>
                    <a:pt x="15752" y="8585"/>
                    <a:pt x="14983" y="6865"/>
                  </a:cubicBezTo>
                  <a:cubicBezTo>
                    <a:pt x="14981" y="6865"/>
                    <a:pt x="14979" y="6864"/>
                    <a:pt x="14978" y="6864"/>
                  </a:cubicBezTo>
                  <a:close/>
                  <a:moveTo>
                    <a:pt x="15785" y="12153"/>
                  </a:moveTo>
                  <a:cubicBezTo>
                    <a:pt x="15791" y="12174"/>
                    <a:pt x="15798" y="12195"/>
                    <a:pt x="15804" y="12216"/>
                  </a:cubicBezTo>
                  <a:cubicBezTo>
                    <a:pt x="15800" y="12194"/>
                    <a:pt x="15793" y="12173"/>
                    <a:pt x="15785" y="12153"/>
                  </a:cubicBezTo>
                  <a:close/>
                  <a:moveTo>
                    <a:pt x="4519" y="15092"/>
                  </a:moveTo>
                  <a:cubicBezTo>
                    <a:pt x="4270" y="15092"/>
                    <a:pt x="4065" y="15188"/>
                    <a:pt x="3924" y="15416"/>
                  </a:cubicBezTo>
                  <a:lnTo>
                    <a:pt x="3935" y="15426"/>
                  </a:lnTo>
                  <a:cubicBezTo>
                    <a:pt x="4086" y="15188"/>
                    <a:pt x="4291" y="15092"/>
                    <a:pt x="4529" y="15092"/>
                  </a:cubicBezTo>
                  <a:close/>
                  <a:moveTo>
                    <a:pt x="14128" y="11513"/>
                  </a:moveTo>
                  <a:cubicBezTo>
                    <a:pt x="13837" y="11513"/>
                    <a:pt x="13566" y="11556"/>
                    <a:pt x="13393" y="11632"/>
                  </a:cubicBezTo>
                  <a:cubicBezTo>
                    <a:pt x="12529" y="12010"/>
                    <a:pt x="11923" y="13103"/>
                    <a:pt x="11037" y="13589"/>
                  </a:cubicBezTo>
                  <a:cubicBezTo>
                    <a:pt x="10680" y="13783"/>
                    <a:pt x="10291" y="13946"/>
                    <a:pt x="10042" y="14270"/>
                  </a:cubicBezTo>
                  <a:cubicBezTo>
                    <a:pt x="9751" y="14648"/>
                    <a:pt x="9718" y="15167"/>
                    <a:pt x="9826" y="15632"/>
                  </a:cubicBezTo>
                  <a:cubicBezTo>
                    <a:pt x="9934" y="16096"/>
                    <a:pt x="10172" y="16519"/>
                    <a:pt x="10378" y="16951"/>
                  </a:cubicBezTo>
                  <a:cubicBezTo>
                    <a:pt x="10421" y="17037"/>
                    <a:pt x="10453" y="17134"/>
                    <a:pt x="10421" y="17232"/>
                  </a:cubicBezTo>
                  <a:cubicBezTo>
                    <a:pt x="10378" y="17318"/>
                    <a:pt x="10270" y="17362"/>
                    <a:pt x="10172" y="17383"/>
                  </a:cubicBezTo>
                  <a:cubicBezTo>
                    <a:pt x="9934" y="17448"/>
                    <a:pt x="9696" y="17480"/>
                    <a:pt x="9459" y="17480"/>
                  </a:cubicBezTo>
                  <a:lnTo>
                    <a:pt x="9470" y="17480"/>
                  </a:lnTo>
                  <a:cubicBezTo>
                    <a:pt x="9708" y="17480"/>
                    <a:pt x="9956" y="17448"/>
                    <a:pt x="10205" y="17383"/>
                  </a:cubicBezTo>
                  <a:cubicBezTo>
                    <a:pt x="10302" y="17362"/>
                    <a:pt x="10399" y="17318"/>
                    <a:pt x="10443" y="17232"/>
                  </a:cubicBezTo>
                  <a:cubicBezTo>
                    <a:pt x="10475" y="17134"/>
                    <a:pt x="10443" y="17037"/>
                    <a:pt x="10399" y="16951"/>
                  </a:cubicBezTo>
                  <a:cubicBezTo>
                    <a:pt x="10194" y="16519"/>
                    <a:pt x="9956" y="16096"/>
                    <a:pt x="9848" y="15632"/>
                  </a:cubicBezTo>
                  <a:cubicBezTo>
                    <a:pt x="9740" y="15167"/>
                    <a:pt x="9783" y="14648"/>
                    <a:pt x="10064" y="14270"/>
                  </a:cubicBezTo>
                  <a:cubicBezTo>
                    <a:pt x="10313" y="13946"/>
                    <a:pt x="10702" y="13783"/>
                    <a:pt x="11058" y="13589"/>
                  </a:cubicBezTo>
                  <a:cubicBezTo>
                    <a:pt x="11945" y="13103"/>
                    <a:pt x="12550" y="12010"/>
                    <a:pt x="13415" y="11632"/>
                  </a:cubicBezTo>
                  <a:cubicBezTo>
                    <a:pt x="13588" y="11556"/>
                    <a:pt x="13847" y="11524"/>
                    <a:pt x="14140" y="11513"/>
                  </a:cubicBezTo>
                  <a:close/>
                  <a:moveTo>
                    <a:pt x="0" y="13362"/>
                  </a:moveTo>
                  <a:lnTo>
                    <a:pt x="0" y="13362"/>
                  </a:lnTo>
                  <a:cubicBezTo>
                    <a:pt x="32" y="13394"/>
                    <a:pt x="65" y="13437"/>
                    <a:pt x="87" y="13470"/>
                  </a:cubicBezTo>
                  <a:cubicBezTo>
                    <a:pt x="779" y="14184"/>
                    <a:pt x="1416" y="14940"/>
                    <a:pt x="2000" y="15729"/>
                  </a:cubicBezTo>
                  <a:cubicBezTo>
                    <a:pt x="2573" y="16507"/>
                    <a:pt x="3092" y="17329"/>
                    <a:pt x="3686" y="18097"/>
                  </a:cubicBezTo>
                  <a:cubicBezTo>
                    <a:pt x="3697" y="18107"/>
                    <a:pt x="3719" y="18118"/>
                    <a:pt x="3729" y="18129"/>
                  </a:cubicBezTo>
                  <a:cubicBezTo>
                    <a:pt x="3124" y="17350"/>
                    <a:pt x="2605" y="16519"/>
                    <a:pt x="2021" y="15729"/>
                  </a:cubicBezTo>
                  <a:cubicBezTo>
                    <a:pt x="1406" y="14897"/>
                    <a:pt x="735" y="14097"/>
                    <a:pt x="0" y="13362"/>
                  </a:cubicBezTo>
                  <a:close/>
                </a:path>
              </a:pathLst>
            </a:custGeom>
            <a:solidFill>
              <a:srgbClr val="E290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"/>
            <p:cNvSpPr/>
            <p:nvPr/>
          </p:nvSpPr>
          <p:spPr>
            <a:xfrm>
              <a:off x="1555750" y="2163445"/>
              <a:ext cx="496570" cy="492125"/>
            </a:xfrm>
            <a:custGeom>
              <a:rect b="b" l="l" r="r" t="t"/>
              <a:pathLst>
                <a:path extrusionOk="0" h="25491" w="25707">
                  <a:moveTo>
                    <a:pt x="11146" y="1"/>
                  </a:moveTo>
                  <a:cubicBezTo>
                    <a:pt x="9978" y="1"/>
                    <a:pt x="8821" y="412"/>
                    <a:pt x="7870" y="1103"/>
                  </a:cubicBezTo>
                  <a:cubicBezTo>
                    <a:pt x="7557" y="1341"/>
                    <a:pt x="7243" y="1612"/>
                    <a:pt x="6875" y="1763"/>
                  </a:cubicBezTo>
                  <a:cubicBezTo>
                    <a:pt x="6822" y="1785"/>
                    <a:pt x="6746" y="1817"/>
                    <a:pt x="6681" y="1817"/>
                  </a:cubicBezTo>
                  <a:cubicBezTo>
                    <a:pt x="6659" y="1817"/>
                    <a:pt x="6649" y="1806"/>
                    <a:pt x="6627" y="1806"/>
                  </a:cubicBezTo>
                  <a:cubicBezTo>
                    <a:pt x="6325" y="1730"/>
                    <a:pt x="6476" y="1288"/>
                    <a:pt x="6476" y="974"/>
                  </a:cubicBezTo>
                  <a:cubicBezTo>
                    <a:pt x="6476" y="553"/>
                    <a:pt x="6044" y="228"/>
                    <a:pt x="5622" y="217"/>
                  </a:cubicBezTo>
                  <a:lnTo>
                    <a:pt x="5578" y="217"/>
                  </a:lnTo>
                  <a:cubicBezTo>
                    <a:pt x="5179" y="217"/>
                    <a:pt x="4790" y="433"/>
                    <a:pt x="4465" y="671"/>
                  </a:cubicBezTo>
                  <a:cubicBezTo>
                    <a:pt x="3633" y="1288"/>
                    <a:pt x="2984" y="2152"/>
                    <a:pt x="2606" y="3114"/>
                  </a:cubicBezTo>
                  <a:cubicBezTo>
                    <a:pt x="2303" y="3882"/>
                    <a:pt x="2335" y="4736"/>
                    <a:pt x="2141" y="5525"/>
                  </a:cubicBezTo>
                  <a:cubicBezTo>
                    <a:pt x="2119" y="5687"/>
                    <a:pt x="2076" y="5849"/>
                    <a:pt x="2011" y="6001"/>
                  </a:cubicBezTo>
                  <a:cubicBezTo>
                    <a:pt x="1881" y="6335"/>
                    <a:pt x="1708" y="6660"/>
                    <a:pt x="1374" y="6757"/>
                  </a:cubicBezTo>
                  <a:cubicBezTo>
                    <a:pt x="930" y="6887"/>
                    <a:pt x="617" y="7363"/>
                    <a:pt x="692" y="7817"/>
                  </a:cubicBezTo>
                  <a:cubicBezTo>
                    <a:pt x="725" y="7957"/>
                    <a:pt x="779" y="8108"/>
                    <a:pt x="757" y="8249"/>
                  </a:cubicBezTo>
                  <a:cubicBezTo>
                    <a:pt x="682" y="8649"/>
                    <a:pt x="0" y="8833"/>
                    <a:pt x="98" y="9232"/>
                  </a:cubicBezTo>
                  <a:cubicBezTo>
                    <a:pt x="531" y="9546"/>
                    <a:pt x="973" y="9892"/>
                    <a:pt x="1201" y="10368"/>
                  </a:cubicBezTo>
                  <a:cubicBezTo>
                    <a:pt x="1514" y="10984"/>
                    <a:pt x="1417" y="11719"/>
                    <a:pt x="1557" y="12389"/>
                  </a:cubicBezTo>
                  <a:cubicBezTo>
                    <a:pt x="1784" y="13438"/>
                    <a:pt x="2498" y="14389"/>
                    <a:pt x="3265" y="15135"/>
                  </a:cubicBezTo>
                  <a:lnTo>
                    <a:pt x="3557" y="15427"/>
                  </a:lnTo>
                  <a:cubicBezTo>
                    <a:pt x="4292" y="16162"/>
                    <a:pt x="4963" y="16962"/>
                    <a:pt x="5578" y="17794"/>
                  </a:cubicBezTo>
                  <a:cubicBezTo>
                    <a:pt x="6162" y="18584"/>
                    <a:pt x="6681" y="19415"/>
                    <a:pt x="7286" y="20194"/>
                  </a:cubicBezTo>
                  <a:cubicBezTo>
                    <a:pt x="7362" y="20291"/>
                    <a:pt x="7449" y="20388"/>
                    <a:pt x="7524" y="20486"/>
                  </a:cubicBezTo>
                  <a:cubicBezTo>
                    <a:pt x="7870" y="20886"/>
                    <a:pt x="8249" y="21308"/>
                    <a:pt x="8562" y="21750"/>
                  </a:cubicBezTo>
                  <a:cubicBezTo>
                    <a:pt x="8573" y="21762"/>
                    <a:pt x="8583" y="21772"/>
                    <a:pt x="8595" y="21794"/>
                  </a:cubicBezTo>
                  <a:cubicBezTo>
                    <a:pt x="9027" y="22399"/>
                    <a:pt x="9330" y="23048"/>
                    <a:pt x="9232" y="23772"/>
                  </a:cubicBezTo>
                  <a:cubicBezTo>
                    <a:pt x="9178" y="24161"/>
                    <a:pt x="9124" y="24712"/>
                    <a:pt x="9513" y="24777"/>
                  </a:cubicBezTo>
                  <a:lnTo>
                    <a:pt x="9546" y="24777"/>
                  </a:lnTo>
                  <a:cubicBezTo>
                    <a:pt x="9794" y="24767"/>
                    <a:pt x="9957" y="24486"/>
                    <a:pt x="10086" y="24270"/>
                  </a:cubicBezTo>
                  <a:cubicBezTo>
                    <a:pt x="10195" y="24085"/>
                    <a:pt x="10400" y="23902"/>
                    <a:pt x="10584" y="23902"/>
                  </a:cubicBezTo>
                  <a:lnTo>
                    <a:pt x="10605" y="23902"/>
                  </a:lnTo>
                  <a:cubicBezTo>
                    <a:pt x="10670" y="23902"/>
                    <a:pt x="10735" y="23924"/>
                    <a:pt x="10789" y="23977"/>
                  </a:cubicBezTo>
                  <a:cubicBezTo>
                    <a:pt x="11113" y="24270"/>
                    <a:pt x="10400" y="24799"/>
                    <a:pt x="10389" y="25178"/>
                  </a:cubicBezTo>
                  <a:cubicBezTo>
                    <a:pt x="10389" y="25253"/>
                    <a:pt x="10421" y="25318"/>
                    <a:pt x="10476" y="25372"/>
                  </a:cubicBezTo>
                  <a:cubicBezTo>
                    <a:pt x="10540" y="25437"/>
                    <a:pt x="10627" y="25459"/>
                    <a:pt x="10713" y="25469"/>
                  </a:cubicBezTo>
                  <a:cubicBezTo>
                    <a:pt x="10778" y="25480"/>
                    <a:pt x="10843" y="25491"/>
                    <a:pt x="10908" y="25491"/>
                  </a:cubicBezTo>
                  <a:cubicBezTo>
                    <a:pt x="11621" y="25480"/>
                    <a:pt x="12302" y="24875"/>
                    <a:pt x="12335" y="24161"/>
                  </a:cubicBezTo>
                  <a:cubicBezTo>
                    <a:pt x="12335" y="24107"/>
                    <a:pt x="12335" y="24053"/>
                    <a:pt x="12367" y="23999"/>
                  </a:cubicBezTo>
                  <a:cubicBezTo>
                    <a:pt x="12400" y="23934"/>
                    <a:pt x="12453" y="23902"/>
                    <a:pt x="12518" y="23902"/>
                  </a:cubicBezTo>
                  <a:lnTo>
                    <a:pt x="12540" y="23902"/>
                  </a:lnTo>
                  <a:cubicBezTo>
                    <a:pt x="12681" y="23902"/>
                    <a:pt x="12864" y="24032"/>
                    <a:pt x="12972" y="24150"/>
                  </a:cubicBezTo>
                  <a:cubicBezTo>
                    <a:pt x="13459" y="24702"/>
                    <a:pt x="14108" y="25134"/>
                    <a:pt x="14832" y="25210"/>
                  </a:cubicBezTo>
                  <a:cubicBezTo>
                    <a:pt x="14896" y="25221"/>
                    <a:pt x="14951" y="25221"/>
                    <a:pt x="15016" y="25221"/>
                  </a:cubicBezTo>
                  <a:cubicBezTo>
                    <a:pt x="15675" y="25221"/>
                    <a:pt x="16356" y="24875"/>
                    <a:pt x="16626" y="24270"/>
                  </a:cubicBezTo>
                  <a:cubicBezTo>
                    <a:pt x="16691" y="24150"/>
                    <a:pt x="16734" y="24010"/>
                    <a:pt x="16842" y="23945"/>
                  </a:cubicBezTo>
                  <a:cubicBezTo>
                    <a:pt x="16897" y="23912"/>
                    <a:pt x="16950" y="23902"/>
                    <a:pt x="17005" y="23902"/>
                  </a:cubicBezTo>
                  <a:lnTo>
                    <a:pt x="17026" y="23902"/>
                  </a:lnTo>
                  <a:cubicBezTo>
                    <a:pt x="17178" y="23902"/>
                    <a:pt x="17339" y="23999"/>
                    <a:pt x="17469" y="24085"/>
                  </a:cubicBezTo>
                  <a:cubicBezTo>
                    <a:pt x="18075" y="24474"/>
                    <a:pt x="18799" y="24669"/>
                    <a:pt x="19513" y="24669"/>
                  </a:cubicBezTo>
                  <a:cubicBezTo>
                    <a:pt x="20140" y="24669"/>
                    <a:pt x="20777" y="24518"/>
                    <a:pt x="21329" y="24215"/>
                  </a:cubicBezTo>
                  <a:cubicBezTo>
                    <a:pt x="21999" y="23848"/>
                    <a:pt x="22539" y="23264"/>
                    <a:pt x="22885" y="22583"/>
                  </a:cubicBezTo>
                  <a:cubicBezTo>
                    <a:pt x="23058" y="22259"/>
                    <a:pt x="23231" y="21858"/>
                    <a:pt x="23253" y="21481"/>
                  </a:cubicBezTo>
                  <a:cubicBezTo>
                    <a:pt x="23285" y="21135"/>
                    <a:pt x="23220" y="20864"/>
                    <a:pt x="23534" y="20594"/>
                  </a:cubicBezTo>
                  <a:cubicBezTo>
                    <a:pt x="23739" y="20421"/>
                    <a:pt x="23998" y="20323"/>
                    <a:pt x="24236" y="20205"/>
                  </a:cubicBezTo>
                  <a:cubicBezTo>
                    <a:pt x="24745" y="19946"/>
                    <a:pt x="25220" y="19567"/>
                    <a:pt x="25458" y="19048"/>
                  </a:cubicBezTo>
                  <a:cubicBezTo>
                    <a:pt x="25706" y="18529"/>
                    <a:pt x="25696" y="17870"/>
                    <a:pt x="25328" y="17426"/>
                  </a:cubicBezTo>
                  <a:cubicBezTo>
                    <a:pt x="24939" y="16951"/>
                    <a:pt x="24279" y="16821"/>
                    <a:pt x="23685" y="16638"/>
                  </a:cubicBezTo>
                  <a:cubicBezTo>
                    <a:pt x="23448" y="16573"/>
                    <a:pt x="23198" y="16475"/>
                    <a:pt x="23058" y="16270"/>
                  </a:cubicBezTo>
                  <a:cubicBezTo>
                    <a:pt x="22809" y="15924"/>
                    <a:pt x="23004" y="15427"/>
                    <a:pt x="23307" y="15146"/>
                  </a:cubicBezTo>
                  <a:cubicBezTo>
                    <a:pt x="23436" y="15027"/>
                    <a:pt x="23599" y="14919"/>
                    <a:pt x="23652" y="14746"/>
                  </a:cubicBezTo>
                  <a:cubicBezTo>
                    <a:pt x="23717" y="14508"/>
                    <a:pt x="23534" y="14260"/>
                    <a:pt x="23318" y="14151"/>
                  </a:cubicBezTo>
                  <a:cubicBezTo>
                    <a:pt x="23090" y="14043"/>
                    <a:pt x="22842" y="14022"/>
                    <a:pt x="22604" y="13957"/>
                  </a:cubicBezTo>
                  <a:cubicBezTo>
                    <a:pt x="22367" y="13892"/>
                    <a:pt x="22117" y="13751"/>
                    <a:pt x="22042" y="13513"/>
                  </a:cubicBezTo>
                  <a:cubicBezTo>
                    <a:pt x="21934" y="13189"/>
                    <a:pt x="22204" y="12865"/>
                    <a:pt x="22269" y="12519"/>
                  </a:cubicBezTo>
                  <a:cubicBezTo>
                    <a:pt x="22323" y="12216"/>
                    <a:pt x="22204" y="11892"/>
                    <a:pt x="21956" y="11697"/>
                  </a:cubicBezTo>
                  <a:cubicBezTo>
                    <a:pt x="21577" y="11406"/>
                    <a:pt x="21036" y="11481"/>
                    <a:pt x="20572" y="11330"/>
                  </a:cubicBezTo>
                  <a:cubicBezTo>
                    <a:pt x="19902" y="11103"/>
                    <a:pt x="19513" y="10411"/>
                    <a:pt x="19188" y="9763"/>
                  </a:cubicBezTo>
                  <a:cubicBezTo>
                    <a:pt x="18853" y="9114"/>
                    <a:pt x="18529" y="8465"/>
                    <a:pt x="18194" y="7817"/>
                  </a:cubicBezTo>
                  <a:lnTo>
                    <a:pt x="18194" y="7817"/>
                  </a:lnTo>
                  <a:cubicBezTo>
                    <a:pt x="18302" y="8184"/>
                    <a:pt x="18420" y="8541"/>
                    <a:pt x="18529" y="8908"/>
                  </a:cubicBezTo>
                  <a:cubicBezTo>
                    <a:pt x="18529" y="8919"/>
                    <a:pt x="18529" y="8930"/>
                    <a:pt x="18540" y="8930"/>
                  </a:cubicBezTo>
                  <a:cubicBezTo>
                    <a:pt x="19309" y="10650"/>
                    <a:pt x="18811" y="12454"/>
                    <a:pt x="19342" y="14218"/>
                  </a:cubicBezTo>
                  <a:lnTo>
                    <a:pt x="19342" y="14218"/>
                  </a:lnTo>
                  <a:cubicBezTo>
                    <a:pt x="19330" y="14191"/>
                    <a:pt x="19315" y="14166"/>
                    <a:pt x="19297" y="14140"/>
                  </a:cubicBezTo>
                  <a:lnTo>
                    <a:pt x="19297" y="14140"/>
                  </a:lnTo>
                  <a:cubicBezTo>
                    <a:pt x="19307" y="14195"/>
                    <a:pt x="19329" y="14238"/>
                    <a:pt x="19340" y="14281"/>
                  </a:cubicBezTo>
                  <a:cubicBezTo>
                    <a:pt x="19188" y="13794"/>
                    <a:pt x="18367" y="13589"/>
                    <a:pt x="17697" y="13578"/>
                  </a:cubicBezTo>
                  <a:cubicBezTo>
                    <a:pt x="17404" y="13589"/>
                    <a:pt x="17145" y="13621"/>
                    <a:pt x="16972" y="13697"/>
                  </a:cubicBezTo>
                  <a:cubicBezTo>
                    <a:pt x="16107" y="14075"/>
                    <a:pt x="15502" y="15168"/>
                    <a:pt x="14615" y="15654"/>
                  </a:cubicBezTo>
                  <a:cubicBezTo>
                    <a:pt x="14259" y="15848"/>
                    <a:pt x="13870" y="16011"/>
                    <a:pt x="13621" y="16335"/>
                  </a:cubicBezTo>
                  <a:cubicBezTo>
                    <a:pt x="13340" y="16713"/>
                    <a:pt x="13297" y="17232"/>
                    <a:pt x="13405" y="17697"/>
                  </a:cubicBezTo>
                  <a:cubicBezTo>
                    <a:pt x="13513" y="18161"/>
                    <a:pt x="13751" y="18584"/>
                    <a:pt x="13956" y="19016"/>
                  </a:cubicBezTo>
                  <a:cubicBezTo>
                    <a:pt x="14000" y="19102"/>
                    <a:pt x="14032" y="19199"/>
                    <a:pt x="14000" y="19297"/>
                  </a:cubicBezTo>
                  <a:cubicBezTo>
                    <a:pt x="13956" y="19383"/>
                    <a:pt x="13859" y="19427"/>
                    <a:pt x="13762" y="19448"/>
                  </a:cubicBezTo>
                  <a:cubicBezTo>
                    <a:pt x="13513" y="19513"/>
                    <a:pt x="13265" y="19545"/>
                    <a:pt x="13027" y="19545"/>
                  </a:cubicBezTo>
                  <a:lnTo>
                    <a:pt x="13005" y="19545"/>
                  </a:lnTo>
                  <a:cubicBezTo>
                    <a:pt x="11610" y="19545"/>
                    <a:pt x="10346" y="18519"/>
                    <a:pt x="9287" y="17697"/>
                  </a:cubicBezTo>
                  <a:cubicBezTo>
                    <a:pt x="8994" y="17470"/>
                    <a:pt x="8681" y="17253"/>
                    <a:pt x="8324" y="17178"/>
                  </a:cubicBezTo>
                  <a:cubicBezTo>
                    <a:pt x="8238" y="17167"/>
                    <a:pt x="8162" y="17157"/>
                    <a:pt x="8086" y="17157"/>
                  </a:cubicBezTo>
                  <a:cubicBezTo>
                    <a:pt x="7848" y="17157"/>
                    <a:pt x="7643" y="17253"/>
                    <a:pt x="7492" y="17491"/>
                  </a:cubicBezTo>
                  <a:lnTo>
                    <a:pt x="7481" y="17481"/>
                  </a:lnTo>
                  <a:cubicBezTo>
                    <a:pt x="7470" y="17481"/>
                    <a:pt x="7470" y="17491"/>
                    <a:pt x="7470" y="17491"/>
                  </a:cubicBezTo>
                  <a:cubicBezTo>
                    <a:pt x="7027" y="17351"/>
                    <a:pt x="6671" y="16994"/>
                    <a:pt x="6389" y="16616"/>
                  </a:cubicBezTo>
                  <a:cubicBezTo>
                    <a:pt x="6097" y="16249"/>
                    <a:pt x="5871" y="15827"/>
                    <a:pt x="5568" y="15470"/>
                  </a:cubicBezTo>
                  <a:cubicBezTo>
                    <a:pt x="5297" y="15146"/>
                    <a:pt x="4963" y="14875"/>
                    <a:pt x="4595" y="14670"/>
                  </a:cubicBezTo>
                  <a:cubicBezTo>
                    <a:pt x="3633" y="14140"/>
                    <a:pt x="3438" y="12865"/>
                    <a:pt x="2952" y="11881"/>
                  </a:cubicBezTo>
                  <a:cubicBezTo>
                    <a:pt x="2919" y="11827"/>
                    <a:pt x="2887" y="11752"/>
                    <a:pt x="2876" y="11687"/>
                  </a:cubicBezTo>
                  <a:cubicBezTo>
                    <a:pt x="2854" y="11524"/>
                    <a:pt x="2952" y="11373"/>
                    <a:pt x="3049" y="11254"/>
                  </a:cubicBezTo>
                  <a:cubicBezTo>
                    <a:pt x="3222" y="11017"/>
                    <a:pt x="3406" y="10789"/>
                    <a:pt x="3524" y="10519"/>
                  </a:cubicBezTo>
                  <a:cubicBezTo>
                    <a:pt x="3644" y="10249"/>
                    <a:pt x="3676" y="9924"/>
                    <a:pt x="3524" y="9665"/>
                  </a:cubicBezTo>
                  <a:cubicBezTo>
                    <a:pt x="3492" y="9611"/>
                    <a:pt x="3449" y="9557"/>
                    <a:pt x="3449" y="9492"/>
                  </a:cubicBezTo>
                  <a:cubicBezTo>
                    <a:pt x="3438" y="9395"/>
                    <a:pt x="3524" y="9319"/>
                    <a:pt x="3601" y="9244"/>
                  </a:cubicBezTo>
                  <a:cubicBezTo>
                    <a:pt x="4065" y="8833"/>
                    <a:pt x="4432" y="8292"/>
                    <a:pt x="4649" y="7709"/>
                  </a:cubicBezTo>
                  <a:cubicBezTo>
                    <a:pt x="4735" y="7481"/>
                    <a:pt x="4746" y="7147"/>
                    <a:pt x="4519" y="7070"/>
                  </a:cubicBezTo>
                  <a:cubicBezTo>
                    <a:pt x="4389" y="7017"/>
                    <a:pt x="4206" y="7070"/>
                    <a:pt x="4141" y="6952"/>
                  </a:cubicBezTo>
                  <a:cubicBezTo>
                    <a:pt x="4076" y="6854"/>
                    <a:pt x="4173" y="6736"/>
                    <a:pt x="4271" y="6660"/>
                  </a:cubicBezTo>
                  <a:cubicBezTo>
                    <a:pt x="4746" y="6239"/>
                    <a:pt x="5265" y="5795"/>
                    <a:pt x="5881" y="5644"/>
                  </a:cubicBezTo>
                  <a:cubicBezTo>
                    <a:pt x="6443" y="5514"/>
                    <a:pt x="7048" y="5622"/>
                    <a:pt x="7600" y="5471"/>
                  </a:cubicBezTo>
                  <a:cubicBezTo>
                    <a:pt x="8108" y="5331"/>
                    <a:pt x="8540" y="4995"/>
                    <a:pt x="8919" y="4639"/>
                  </a:cubicBezTo>
                  <a:cubicBezTo>
                    <a:pt x="9330" y="4250"/>
                    <a:pt x="9729" y="3687"/>
                    <a:pt x="9503" y="3169"/>
                  </a:cubicBezTo>
                  <a:cubicBezTo>
                    <a:pt x="9416" y="2984"/>
                    <a:pt x="9254" y="2811"/>
                    <a:pt x="9308" y="2617"/>
                  </a:cubicBezTo>
                  <a:cubicBezTo>
                    <a:pt x="9340" y="2498"/>
                    <a:pt x="9438" y="2422"/>
                    <a:pt x="9535" y="2357"/>
                  </a:cubicBezTo>
                  <a:cubicBezTo>
                    <a:pt x="10173" y="1915"/>
                    <a:pt x="10962" y="1774"/>
                    <a:pt x="11740" y="1698"/>
                  </a:cubicBezTo>
                  <a:cubicBezTo>
                    <a:pt x="12021" y="1666"/>
                    <a:pt x="12324" y="1634"/>
                    <a:pt x="12616" y="1634"/>
                  </a:cubicBezTo>
                  <a:cubicBezTo>
                    <a:pt x="13016" y="1634"/>
                    <a:pt x="13416" y="1698"/>
                    <a:pt x="13751" y="1925"/>
                  </a:cubicBezTo>
                  <a:cubicBezTo>
                    <a:pt x="13772" y="1936"/>
                    <a:pt x="13848" y="1990"/>
                    <a:pt x="13956" y="2066"/>
                  </a:cubicBezTo>
                  <a:cubicBezTo>
                    <a:pt x="14129" y="2163"/>
                    <a:pt x="14281" y="2282"/>
                    <a:pt x="14442" y="2401"/>
                  </a:cubicBezTo>
                  <a:cubicBezTo>
                    <a:pt x="14745" y="2606"/>
                    <a:pt x="15069" y="2811"/>
                    <a:pt x="15146" y="2811"/>
                  </a:cubicBezTo>
                  <a:cubicBezTo>
                    <a:pt x="15156" y="2811"/>
                    <a:pt x="15167" y="2801"/>
                    <a:pt x="15167" y="2790"/>
                  </a:cubicBezTo>
                  <a:cubicBezTo>
                    <a:pt x="15167" y="2184"/>
                    <a:pt x="14800" y="1644"/>
                    <a:pt x="14356" y="1223"/>
                  </a:cubicBezTo>
                  <a:cubicBezTo>
                    <a:pt x="13502" y="433"/>
                    <a:pt x="12324" y="1"/>
                    <a:pt x="111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"/>
            <p:cNvSpPr/>
            <p:nvPr/>
          </p:nvSpPr>
          <p:spPr>
            <a:xfrm>
              <a:off x="1851660" y="2446655"/>
              <a:ext cx="55880" cy="60325"/>
            </a:xfrm>
            <a:custGeom>
              <a:rect b="b" l="l" r="r" t="t"/>
              <a:pathLst>
                <a:path extrusionOk="0" h="3126" w="2908">
                  <a:moveTo>
                    <a:pt x="2487" y="1"/>
                  </a:moveTo>
                  <a:cubicBezTo>
                    <a:pt x="2162" y="573"/>
                    <a:pt x="1957" y="1233"/>
                    <a:pt x="1903" y="1892"/>
                  </a:cubicBezTo>
                  <a:cubicBezTo>
                    <a:pt x="1892" y="1968"/>
                    <a:pt x="1892" y="2043"/>
                    <a:pt x="1838" y="2098"/>
                  </a:cubicBezTo>
                  <a:cubicBezTo>
                    <a:pt x="1784" y="2163"/>
                    <a:pt x="1697" y="2184"/>
                    <a:pt x="1622" y="2195"/>
                  </a:cubicBezTo>
                  <a:cubicBezTo>
                    <a:pt x="1092" y="2292"/>
                    <a:pt x="486" y="2324"/>
                    <a:pt x="0" y="2530"/>
                  </a:cubicBezTo>
                  <a:cubicBezTo>
                    <a:pt x="476" y="2876"/>
                    <a:pt x="1190" y="3016"/>
                    <a:pt x="1784" y="3103"/>
                  </a:cubicBezTo>
                  <a:cubicBezTo>
                    <a:pt x="1865" y="3116"/>
                    <a:pt x="1948" y="3125"/>
                    <a:pt x="2030" y="3125"/>
                  </a:cubicBezTo>
                  <a:cubicBezTo>
                    <a:pt x="2154" y="3125"/>
                    <a:pt x="2274" y="3103"/>
                    <a:pt x="2379" y="3038"/>
                  </a:cubicBezTo>
                  <a:cubicBezTo>
                    <a:pt x="2573" y="2919"/>
                    <a:pt x="2660" y="2682"/>
                    <a:pt x="2713" y="2454"/>
                  </a:cubicBezTo>
                  <a:cubicBezTo>
                    <a:pt x="2908" y="1644"/>
                    <a:pt x="2821" y="768"/>
                    <a:pt x="2487" y="1"/>
                  </a:cubicBezTo>
                  <a:close/>
                </a:path>
              </a:pathLst>
            </a:custGeom>
            <a:solidFill>
              <a:srgbClr val="FFFFFF">
                <a:alpha val="234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"/>
            <p:cNvSpPr/>
            <p:nvPr/>
          </p:nvSpPr>
          <p:spPr>
            <a:xfrm>
              <a:off x="1608455" y="2481580"/>
              <a:ext cx="69850" cy="64135"/>
            </a:xfrm>
            <a:custGeom>
              <a:rect b="b" l="l" r="r" t="t"/>
              <a:pathLst>
                <a:path extrusionOk="0" h="3308" w="3621">
                  <a:moveTo>
                    <a:pt x="400" y="0"/>
                  </a:moveTo>
                  <a:cubicBezTo>
                    <a:pt x="270" y="0"/>
                    <a:pt x="130" y="22"/>
                    <a:pt x="0" y="76"/>
                  </a:cubicBezTo>
                  <a:cubicBezTo>
                    <a:pt x="22" y="98"/>
                    <a:pt x="1968" y="1654"/>
                    <a:pt x="1805" y="1686"/>
                  </a:cubicBezTo>
                  <a:cubicBezTo>
                    <a:pt x="1384" y="1773"/>
                    <a:pt x="1232" y="2368"/>
                    <a:pt x="1459" y="2735"/>
                  </a:cubicBezTo>
                  <a:cubicBezTo>
                    <a:pt x="1686" y="3103"/>
                    <a:pt x="2140" y="3265"/>
                    <a:pt x="2573" y="3298"/>
                  </a:cubicBezTo>
                  <a:cubicBezTo>
                    <a:pt x="2605" y="3308"/>
                    <a:pt x="2638" y="3308"/>
                    <a:pt x="2670" y="3308"/>
                  </a:cubicBezTo>
                  <a:cubicBezTo>
                    <a:pt x="3102" y="3308"/>
                    <a:pt x="3621" y="3081"/>
                    <a:pt x="3578" y="2649"/>
                  </a:cubicBezTo>
                  <a:cubicBezTo>
                    <a:pt x="3567" y="2498"/>
                    <a:pt x="3470" y="2357"/>
                    <a:pt x="3373" y="2227"/>
                  </a:cubicBezTo>
                  <a:cubicBezTo>
                    <a:pt x="2972" y="1698"/>
                    <a:pt x="2508" y="1211"/>
                    <a:pt x="2011" y="778"/>
                  </a:cubicBezTo>
                  <a:cubicBezTo>
                    <a:pt x="1654" y="476"/>
                    <a:pt x="1264" y="195"/>
                    <a:pt x="822" y="65"/>
                  </a:cubicBezTo>
                  <a:cubicBezTo>
                    <a:pt x="681" y="22"/>
                    <a:pt x="541" y="0"/>
                    <a:pt x="400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"/>
            <p:cNvSpPr/>
            <p:nvPr/>
          </p:nvSpPr>
          <p:spPr>
            <a:xfrm>
              <a:off x="1828800" y="2403475"/>
              <a:ext cx="28575" cy="36830"/>
            </a:xfrm>
            <a:custGeom>
              <a:rect b="b" l="l" r="r" t="t"/>
              <a:pathLst>
                <a:path extrusionOk="0" h="1914" w="1493">
                  <a:moveTo>
                    <a:pt x="207" y="1"/>
                  </a:moveTo>
                  <a:cubicBezTo>
                    <a:pt x="1" y="444"/>
                    <a:pt x="455" y="1179"/>
                    <a:pt x="606" y="1579"/>
                  </a:cubicBezTo>
                  <a:cubicBezTo>
                    <a:pt x="661" y="1719"/>
                    <a:pt x="736" y="1882"/>
                    <a:pt x="877" y="1914"/>
                  </a:cubicBezTo>
                  <a:lnTo>
                    <a:pt x="930" y="1914"/>
                  </a:lnTo>
                  <a:cubicBezTo>
                    <a:pt x="952" y="1914"/>
                    <a:pt x="985" y="1914"/>
                    <a:pt x="1017" y="1903"/>
                  </a:cubicBezTo>
                  <a:cubicBezTo>
                    <a:pt x="942" y="1892"/>
                    <a:pt x="877" y="1871"/>
                    <a:pt x="812" y="1839"/>
                  </a:cubicBezTo>
                  <a:lnTo>
                    <a:pt x="812" y="1839"/>
                  </a:lnTo>
                  <a:cubicBezTo>
                    <a:pt x="877" y="1871"/>
                    <a:pt x="952" y="1892"/>
                    <a:pt x="1017" y="1903"/>
                  </a:cubicBezTo>
                  <a:cubicBezTo>
                    <a:pt x="1028" y="1903"/>
                    <a:pt x="1039" y="1892"/>
                    <a:pt x="1039" y="1892"/>
                  </a:cubicBezTo>
                  <a:cubicBezTo>
                    <a:pt x="1201" y="1849"/>
                    <a:pt x="1320" y="1730"/>
                    <a:pt x="1396" y="1579"/>
                  </a:cubicBezTo>
                  <a:cubicBezTo>
                    <a:pt x="1493" y="1385"/>
                    <a:pt x="1493" y="1147"/>
                    <a:pt x="1374" y="962"/>
                  </a:cubicBezTo>
                  <a:cubicBezTo>
                    <a:pt x="1266" y="801"/>
                    <a:pt x="1082" y="693"/>
                    <a:pt x="920" y="585"/>
                  </a:cubicBezTo>
                  <a:cubicBezTo>
                    <a:pt x="671" y="422"/>
                    <a:pt x="466" y="119"/>
                    <a:pt x="207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"/>
            <p:cNvSpPr/>
            <p:nvPr/>
          </p:nvSpPr>
          <p:spPr>
            <a:xfrm>
              <a:off x="1844675" y="2439035"/>
              <a:ext cx="3810" cy="1270"/>
            </a:xfrm>
            <a:custGeom>
              <a:rect b="b" l="l" r="r" t="t"/>
              <a:pathLst>
                <a:path extrusionOk="0" h="66" w="205">
                  <a:moveTo>
                    <a:pt x="0" y="1"/>
                  </a:moveTo>
                  <a:lnTo>
                    <a:pt x="0" y="1"/>
                  </a:lnTo>
                  <a:cubicBezTo>
                    <a:pt x="65" y="33"/>
                    <a:pt x="130" y="54"/>
                    <a:pt x="205" y="65"/>
                  </a:cubicBezTo>
                  <a:cubicBezTo>
                    <a:pt x="140" y="54"/>
                    <a:pt x="65" y="33"/>
                    <a:pt x="0" y="1"/>
                  </a:cubicBezTo>
                  <a:close/>
                </a:path>
              </a:pathLst>
            </a:custGeom>
            <a:solidFill>
              <a:srgbClr val="221D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"/>
            <p:cNvSpPr/>
            <p:nvPr/>
          </p:nvSpPr>
          <p:spPr>
            <a:xfrm>
              <a:off x="1724660" y="2419350"/>
              <a:ext cx="48895" cy="57785"/>
            </a:xfrm>
            <a:custGeom>
              <a:rect b="b" l="l" r="r" t="t"/>
              <a:pathLst>
                <a:path extrusionOk="0" h="2985" w="2519">
                  <a:moveTo>
                    <a:pt x="1935" y="1"/>
                  </a:moveTo>
                  <a:cubicBezTo>
                    <a:pt x="1881" y="1"/>
                    <a:pt x="1816" y="22"/>
                    <a:pt x="1752" y="55"/>
                  </a:cubicBezTo>
                  <a:cubicBezTo>
                    <a:pt x="1514" y="163"/>
                    <a:pt x="1427" y="898"/>
                    <a:pt x="1298" y="1136"/>
                  </a:cubicBezTo>
                  <a:cubicBezTo>
                    <a:pt x="1060" y="1525"/>
                    <a:pt x="692" y="1850"/>
                    <a:pt x="292" y="2066"/>
                  </a:cubicBezTo>
                  <a:cubicBezTo>
                    <a:pt x="162" y="2131"/>
                    <a:pt x="0" y="2249"/>
                    <a:pt x="44" y="2390"/>
                  </a:cubicBezTo>
                  <a:cubicBezTo>
                    <a:pt x="65" y="2444"/>
                    <a:pt x="119" y="2487"/>
                    <a:pt x="162" y="2520"/>
                  </a:cubicBezTo>
                  <a:cubicBezTo>
                    <a:pt x="508" y="2779"/>
                    <a:pt x="940" y="2984"/>
                    <a:pt x="1351" y="2984"/>
                  </a:cubicBezTo>
                  <a:cubicBezTo>
                    <a:pt x="1567" y="2984"/>
                    <a:pt x="1784" y="2919"/>
                    <a:pt x="1957" y="2790"/>
                  </a:cubicBezTo>
                  <a:cubicBezTo>
                    <a:pt x="2249" y="2574"/>
                    <a:pt x="2379" y="2206"/>
                    <a:pt x="2443" y="1850"/>
                  </a:cubicBezTo>
                  <a:cubicBezTo>
                    <a:pt x="2519" y="1449"/>
                    <a:pt x="2487" y="1"/>
                    <a:pt x="1935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"/>
            <p:cNvSpPr/>
            <p:nvPr/>
          </p:nvSpPr>
          <p:spPr>
            <a:xfrm>
              <a:off x="1860550" y="2357120"/>
              <a:ext cx="46990" cy="38100"/>
            </a:xfrm>
            <a:custGeom>
              <a:rect b="b" l="l" r="r" t="t"/>
              <a:pathLst>
                <a:path extrusionOk="0" h="1958" w="2444">
                  <a:moveTo>
                    <a:pt x="1785" y="0"/>
                  </a:moveTo>
                  <a:cubicBezTo>
                    <a:pt x="1557" y="0"/>
                    <a:pt x="1363" y="228"/>
                    <a:pt x="1180" y="379"/>
                  </a:cubicBezTo>
                  <a:cubicBezTo>
                    <a:pt x="974" y="552"/>
                    <a:pt x="704" y="639"/>
                    <a:pt x="433" y="639"/>
                  </a:cubicBezTo>
                  <a:cubicBezTo>
                    <a:pt x="282" y="639"/>
                    <a:pt x="142" y="617"/>
                    <a:pt x="1" y="563"/>
                  </a:cubicBezTo>
                  <a:lnTo>
                    <a:pt x="1" y="563"/>
                  </a:lnTo>
                  <a:lnTo>
                    <a:pt x="163" y="714"/>
                  </a:lnTo>
                  <a:cubicBezTo>
                    <a:pt x="239" y="1136"/>
                    <a:pt x="455" y="1547"/>
                    <a:pt x="812" y="1784"/>
                  </a:cubicBezTo>
                  <a:cubicBezTo>
                    <a:pt x="995" y="1893"/>
                    <a:pt x="1212" y="1957"/>
                    <a:pt x="1428" y="1957"/>
                  </a:cubicBezTo>
                  <a:cubicBezTo>
                    <a:pt x="1644" y="1957"/>
                    <a:pt x="1850" y="1893"/>
                    <a:pt x="2023" y="1752"/>
                  </a:cubicBezTo>
                  <a:cubicBezTo>
                    <a:pt x="2434" y="1417"/>
                    <a:pt x="2444" y="747"/>
                    <a:pt x="2174" y="293"/>
                  </a:cubicBezTo>
                  <a:cubicBezTo>
                    <a:pt x="2098" y="163"/>
                    <a:pt x="2012" y="55"/>
                    <a:pt x="1871" y="12"/>
                  </a:cubicBezTo>
                  <a:cubicBezTo>
                    <a:pt x="1850" y="0"/>
                    <a:pt x="1817" y="0"/>
                    <a:pt x="1785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"/>
            <p:cNvSpPr/>
            <p:nvPr/>
          </p:nvSpPr>
          <p:spPr>
            <a:xfrm>
              <a:off x="1546225" y="2664460"/>
              <a:ext cx="325755" cy="243840"/>
            </a:xfrm>
            <a:custGeom>
              <a:rect b="b" l="l" r="r" t="t"/>
              <a:pathLst>
                <a:path extrusionOk="0" h="12638" w="16853">
                  <a:moveTo>
                    <a:pt x="5254" y="1"/>
                  </a:moveTo>
                  <a:cubicBezTo>
                    <a:pt x="5092" y="1"/>
                    <a:pt x="4919" y="55"/>
                    <a:pt x="4767" y="120"/>
                  </a:cubicBezTo>
                  <a:cubicBezTo>
                    <a:pt x="3189" y="769"/>
                    <a:pt x="2022" y="2163"/>
                    <a:pt x="1168" y="3644"/>
                  </a:cubicBezTo>
                  <a:cubicBezTo>
                    <a:pt x="725" y="4411"/>
                    <a:pt x="303" y="5503"/>
                    <a:pt x="87" y="6628"/>
                  </a:cubicBezTo>
                  <a:cubicBezTo>
                    <a:pt x="1" y="7546"/>
                    <a:pt x="54" y="8487"/>
                    <a:pt x="260" y="9395"/>
                  </a:cubicBezTo>
                  <a:cubicBezTo>
                    <a:pt x="357" y="9827"/>
                    <a:pt x="508" y="10173"/>
                    <a:pt x="693" y="10465"/>
                  </a:cubicBezTo>
                  <a:cubicBezTo>
                    <a:pt x="876" y="10702"/>
                    <a:pt x="1103" y="10908"/>
                    <a:pt x="1373" y="11092"/>
                  </a:cubicBezTo>
                  <a:cubicBezTo>
                    <a:pt x="2357" y="11740"/>
                    <a:pt x="3449" y="11892"/>
                    <a:pt x="4573" y="12141"/>
                  </a:cubicBezTo>
                  <a:cubicBezTo>
                    <a:pt x="5254" y="12302"/>
                    <a:pt x="5968" y="12389"/>
                    <a:pt x="6692" y="12454"/>
                  </a:cubicBezTo>
                  <a:cubicBezTo>
                    <a:pt x="8119" y="12551"/>
                    <a:pt x="9578" y="12519"/>
                    <a:pt x="10951" y="12551"/>
                  </a:cubicBezTo>
                  <a:cubicBezTo>
                    <a:pt x="11102" y="12551"/>
                    <a:pt x="11308" y="12562"/>
                    <a:pt x="11546" y="12573"/>
                  </a:cubicBezTo>
                  <a:cubicBezTo>
                    <a:pt x="11805" y="12583"/>
                    <a:pt x="12075" y="12605"/>
                    <a:pt x="12346" y="12616"/>
                  </a:cubicBezTo>
                  <a:cubicBezTo>
                    <a:pt x="12637" y="12627"/>
                    <a:pt x="12951" y="12638"/>
                    <a:pt x="13275" y="12638"/>
                  </a:cubicBezTo>
                  <a:cubicBezTo>
                    <a:pt x="13956" y="12638"/>
                    <a:pt x="14659" y="12595"/>
                    <a:pt x="15275" y="12475"/>
                  </a:cubicBezTo>
                  <a:cubicBezTo>
                    <a:pt x="15999" y="12324"/>
                    <a:pt x="16572" y="12065"/>
                    <a:pt x="16810" y="11600"/>
                  </a:cubicBezTo>
                  <a:cubicBezTo>
                    <a:pt x="16853" y="11406"/>
                    <a:pt x="16843" y="11211"/>
                    <a:pt x="16821" y="11016"/>
                  </a:cubicBezTo>
                  <a:cubicBezTo>
                    <a:pt x="16799" y="10714"/>
                    <a:pt x="16810" y="10368"/>
                    <a:pt x="16735" y="10087"/>
                  </a:cubicBezTo>
                  <a:cubicBezTo>
                    <a:pt x="16140" y="10681"/>
                    <a:pt x="15178" y="10616"/>
                    <a:pt x="14410" y="10714"/>
                  </a:cubicBezTo>
                  <a:cubicBezTo>
                    <a:pt x="13794" y="10789"/>
                    <a:pt x="13167" y="10832"/>
                    <a:pt x="12551" y="10832"/>
                  </a:cubicBezTo>
                  <a:cubicBezTo>
                    <a:pt x="12291" y="10832"/>
                    <a:pt x="12032" y="10822"/>
                    <a:pt x="11772" y="10811"/>
                  </a:cubicBezTo>
                  <a:cubicBezTo>
                    <a:pt x="10021" y="10714"/>
                    <a:pt x="8356" y="10281"/>
                    <a:pt x="6843" y="9427"/>
                  </a:cubicBezTo>
                  <a:cubicBezTo>
                    <a:pt x="5579" y="8713"/>
                    <a:pt x="4130" y="8119"/>
                    <a:pt x="3492" y="6736"/>
                  </a:cubicBezTo>
                  <a:cubicBezTo>
                    <a:pt x="3449" y="6649"/>
                    <a:pt x="3417" y="6573"/>
                    <a:pt x="3384" y="6487"/>
                  </a:cubicBezTo>
                  <a:cubicBezTo>
                    <a:pt x="3016" y="5482"/>
                    <a:pt x="3179" y="4336"/>
                    <a:pt x="3633" y="3352"/>
                  </a:cubicBezTo>
                  <a:cubicBezTo>
                    <a:pt x="4076" y="2379"/>
                    <a:pt x="4789" y="1557"/>
                    <a:pt x="5546" y="790"/>
                  </a:cubicBezTo>
                  <a:cubicBezTo>
                    <a:pt x="5632" y="692"/>
                    <a:pt x="5730" y="596"/>
                    <a:pt x="5752" y="455"/>
                  </a:cubicBezTo>
                  <a:cubicBezTo>
                    <a:pt x="5784" y="250"/>
                    <a:pt x="5600" y="55"/>
                    <a:pt x="5384" y="12"/>
                  </a:cubicBezTo>
                  <a:cubicBezTo>
                    <a:pt x="5341" y="1"/>
                    <a:pt x="5298" y="1"/>
                    <a:pt x="5254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58" name="Google Shape;2758;p88"/>
          <p:cNvGrpSpPr/>
          <p:nvPr/>
        </p:nvGrpSpPr>
        <p:grpSpPr>
          <a:xfrm>
            <a:off x="877570" y="4544060"/>
            <a:ext cx="7398385" cy="106680"/>
            <a:chOff x="877570" y="4544060"/>
            <a:chExt cx="7398385" cy="106680"/>
          </a:xfrm>
        </p:grpSpPr>
        <p:sp>
          <p:nvSpPr>
            <p:cNvPr id="2759" name="Rect 0"/>
            <p:cNvSpPr>
              <a:spLocks/>
            </p:cNvSpPr>
            <p:nvPr/>
          </p:nvSpPr>
          <p:spPr>
            <a:xfrm rot="0">
              <a:off x="877570" y="4550410"/>
              <a:ext cx="7361555" cy="100965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760" name="Rect 0"/>
            <p:cNvSpPr>
              <a:spLocks/>
            </p:cNvSpPr>
            <p:nvPr/>
          </p:nvSpPr>
          <p:spPr>
            <a:xfrm rot="0">
              <a:off x="877570" y="4544060"/>
              <a:ext cx="7399020" cy="9271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sp>
        <p:nvSpPr>
          <p:cNvPr id="2761" name="도형 402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762" name="도형 403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763" name="도형 404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764" name="도형 405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765" name="도형 406">
            <a:hlinkClick r:id="rId14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6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6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26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26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8" grpId="0" animBg="1"/>
      <p:bldP spid="2651" grpId="1" animBg="1"/>
      <p:bldP spid="2650" grpId="2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53"/>
          <p:cNvSpPr txBox="1">
            <a:spLocks/>
          </p:cNvSpPr>
          <p:nvPr>
            <p:ph type="title" idx="9"/>
          </p:nvPr>
        </p:nvSpPr>
        <p:spPr>
          <a:xfrm rot="0">
            <a:off x="667385" y="1337310"/>
            <a:ext cx="171894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>
                <a:solidFill>
                  <a:schemeClr val="dk1"/>
                </a:solidFill>
              </a:rPr>
              <a:t>01</a:t>
            </a:r>
            <a:endParaRPr lang="ko-KR" altLang="en-US">
              <a:solidFill>
                <a:schemeClr val="dk1"/>
              </a:solidFill>
            </a:endParaRPr>
          </a:p>
        </p:txBody>
      </p:sp>
      <p:sp>
        <p:nvSpPr>
          <p:cNvPr id="970" name="Google Shape;970;p53"/>
          <p:cNvSpPr txBox="1">
            <a:spLocks/>
          </p:cNvSpPr>
          <p:nvPr>
            <p:ph type="title" idx="13"/>
          </p:nvPr>
        </p:nvSpPr>
        <p:spPr>
          <a:xfrm rot="0">
            <a:off x="4570730" y="1337310"/>
            <a:ext cx="171894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>
                <a:solidFill>
                  <a:schemeClr val="dk1"/>
                </a:solidFill>
              </a:rPr>
              <a:t>02</a:t>
            </a:r>
            <a:endParaRPr lang="ko-KR" altLang="en-US">
              <a:solidFill>
                <a:schemeClr val="dk1"/>
              </a:solidFill>
            </a:endParaRPr>
          </a:p>
        </p:txBody>
      </p:sp>
      <p:sp>
        <p:nvSpPr>
          <p:cNvPr id="971" name="Google Shape;971;p53"/>
          <p:cNvSpPr txBox="1">
            <a:spLocks/>
          </p:cNvSpPr>
          <p:nvPr>
            <p:ph type="title" idx="14"/>
          </p:nvPr>
        </p:nvSpPr>
        <p:spPr>
          <a:xfrm rot="0">
            <a:off x="667385" y="2653665"/>
            <a:ext cx="171894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>
                <a:solidFill>
                  <a:schemeClr val="dk1"/>
                </a:solidFill>
              </a:rPr>
              <a:t>03</a:t>
            </a:r>
            <a:endParaRPr lang="ko-KR" altLang="en-US">
              <a:solidFill>
                <a:schemeClr val="dk1"/>
              </a:solidFill>
            </a:endParaRPr>
          </a:p>
        </p:txBody>
      </p:sp>
      <p:sp>
        <p:nvSpPr>
          <p:cNvPr id="972" name="Google Shape;972;p53"/>
          <p:cNvSpPr txBox="1">
            <a:spLocks/>
          </p:cNvSpPr>
          <p:nvPr>
            <p:ph type="title" idx="15"/>
          </p:nvPr>
        </p:nvSpPr>
        <p:spPr>
          <a:xfrm rot="0">
            <a:off x="4570730" y="2653665"/>
            <a:ext cx="171894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>
                <a:solidFill>
                  <a:schemeClr val="dk1"/>
                </a:solidFill>
              </a:rPr>
              <a:t>04</a:t>
            </a:r>
            <a:endParaRPr lang="ko-KR" altLang="en-US">
              <a:solidFill>
                <a:schemeClr val="dk1"/>
              </a:solidFill>
            </a:endParaRPr>
          </a:p>
        </p:txBody>
      </p:sp>
      <p:sp>
        <p:nvSpPr>
          <p:cNvPr id="973" name="Google Shape;973;p53">
            <a:hlinkClick r:id="rId19" action="ppaction://hlinksldjump"/>
          </p:cNvPr>
          <p:cNvSpPr>
            <a:spLocks/>
          </p:cNvSpPr>
          <p:nvPr/>
        </p:nvSpPr>
        <p:spPr>
          <a:xfrm rot="0">
            <a:off x="5019675" y="1501140"/>
            <a:ext cx="1116965" cy="882015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02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sp>
        <p:nvSpPr>
          <p:cNvPr id="974" name="Google Shape;974;p53">
            <a:hlinkClick r:id="rId20" action="ppaction://hlinksldjump"/>
          </p:cNvPr>
          <p:cNvSpPr>
            <a:spLocks/>
          </p:cNvSpPr>
          <p:nvPr/>
        </p:nvSpPr>
        <p:spPr>
          <a:xfrm rot="0">
            <a:off x="4949825" y="2843530"/>
            <a:ext cx="1124585" cy="882015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04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sp>
        <p:nvSpPr>
          <p:cNvPr id="975" name="Google Shape;975;p53">
            <a:hlinkClick r:id="rId21" action="ppaction://hlinksldjump"/>
          </p:cNvPr>
          <p:cNvSpPr>
            <a:spLocks/>
          </p:cNvSpPr>
          <p:nvPr/>
        </p:nvSpPr>
        <p:spPr>
          <a:xfrm rot="0">
            <a:off x="1259840" y="1510665"/>
            <a:ext cx="978535" cy="882015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01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sp>
        <p:nvSpPr>
          <p:cNvPr id="976" name="Google Shape;976;p53">
            <a:hlinkClick r:id="rId22" action="ppaction://hlinksldjump"/>
          </p:cNvPr>
          <p:cNvSpPr>
            <a:spLocks/>
          </p:cNvSpPr>
          <p:nvPr/>
        </p:nvSpPr>
        <p:spPr>
          <a:xfrm rot="0">
            <a:off x="1186815" y="2828290"/>
            <a:ext cx="1124585" cy="89662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03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sp>
        <p:nvSpPr>
          <p:cNvPr id="977" name="Google Shape;977;p53">
            <a:hlinkClick r:id="rId23" action="ppaction://hlinksldjump"/>
          </p:cNvPr>
          <p:cNvSpPr txBox="1">
            <a:spLocks/>
          </p:cNvSpPr>
          <p:nvPr>
            <p:ph type="title"/>
          </p:nvPr>
        </p:nvSpPr>
        <p:spPr>
          <a:xfrm rot="0">
            <a:off x="2357120" y="1336675"/>
            <a:ext cx="189166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팀원 소개</a:t>
            </a:r>
            <a:endParaRPr lang="ko-KR" altLang="en-US"/>
          </a:p>
        </p:txBody>
      </p:sp>
      <p:sp>
        <p:nvSpPr>
          <p:cNvPr id="978" name="Google Shape;978;p53"/>
          <p:cNvSpPr txBox="1">
            <a:spLocks/>
          </p:cNvSpPr>
          <p:nvPr>
            <p:ph type="subTitle" idx="1"/>
          </p:nvPr>
        </p:nvSpPr>
        <p:spPr>
          <a:xfrm>
            <a:off x="2357120" y="1841500"/>
            <a:ext cx="1792605" cy="603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팀원 소개 및</a:t>
            </a:r>
            <a:endParaRPr lang="ko-KR" altLang="en-US" sz="1600" b="1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역할 </a:t>
            </a:r>
            <a:endParaRPr lang="ko-KR" altLang="en-US" sz="1600" b="1"/>
          </a:p>
        </p:txBody>
      </p:sp>
      <p:sp>
        <p:nvSpPr>
          <p:cNvPr id="979" name="Google Shape;979;p53">
            <a:hlinkClick r:id="rId24" action="ppaction://hlinksldjump"/>
          </p:cNvPr>
          <p:cNvSpPr txBox="1">
            <a:spLocks/>
          </p:cNvSpPr>
          <p:nvPr>
            <p:ph type="title" idx="7"/>
          </p:nvPr>
        </p:nvSpPr>
        <p:spPr>
          <a:xfrm rot="0">
            <a:off x="6194425" y="2757805"/>
            <a:ext cx="1892300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 화면</a:t>
            </a:r>
            <a:r>
              <a:rPr/>
              <a:t> </a:t>
            </a:r>
            <a:r>
              <a:rPr/>
              <a:t>소개</a:t>
            </a:r>
            <a:endParaRPr lang="ko-KR" altLang="en-US"/>
          </a:p>
        </p:txBody>
      </p:sp>
      <p:sp>
        <p:nvSpPr>
          <p:cNvPr id="980" name="Google Shape;980;p53"/>
          <p:cNvSpPr txBox="1">
            <a:spLocks/>
          </p:cNvSpPr>
          <p:nvPr>
            <p:ph type="subTitle" idx="8"/>
          </p:nvPr>
        </p:nvSpPr>
        <p:spPr>
          <a:xfrm rot="0">
            <a:off x="6260465" y="3087370"/>
            <a:ext cx="1665605" cy="67310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구현 </a:t>
            </a:r>
            <a:r>
              <a:rPr lang="ko-KR" sz="1600" b="1"/>
              <a:t>기능 </a:t>
            </a:r>
            <a:r>
              <a:rPr lang="ko-KR" sz="1600" b="1"/>
              <a:t>화면</a:t>
            </a:r>
            <a:endParaRPr lang="ko-KR" altLang="en-US" sz="1600" b="1"/>
          </a:p>
        </p:txBody>
      </p:sp>
      <p:sp>
        <p:nvSpPr>
          <p:cNvPr id="981" name="Google Shape;981;p53"/>
          <p:cNvSpPr txBox="1">
            <a:spLocks/>
          </p:cNvSpPr>
          <p:nvPr>
            <p:ph type="title" idx="2"/>
          </p:nvPr>
        </p:nvSpPr>
        <p:spPr>
          <a:xfrm rot="0">
            <a:off x="602615" y="379730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3000"/>
              <a:t>목차</a:t>
            </a:r>
            <a:endParaRPr lang="ko-KR" altLang="en-US" sz="3000"/>
          </a:p>
        </p:txBody>
      </p:sp>
      <p:sp>
        <p:nvSpPr>
          <p:cNvPr id="982" name="Google Shape;982;p53">
            <a:hlinkClick r:id="rId25" action="ppaction://hlinksldjump"/>
          </p:cNvPr>
          <p:cNvSpPr txBox="1">
            <a:spLocks/>
          </p:cNvSpPr>
          <p:nvPr>
            <p:ph type="title" idx="3"/>
          </p:nvPr>
        </p:nvSpPr>
        <p:spPr>
          <a:xfrm rot="0">
            <a:off x="6260465" y="1336675"/>
            <a:ext cx="189166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주제 </a:t>
            </a:r>
            <a:r>
              <a:rPr lang="ko-KR"/>
              <a:t>소개</a:t>
            </a:r>
            <a:endParaRPr lang="ko-KR" altLang="en-US"/>
          </a:p>
        </p:txBody>
      </p:sp>
      <p:sp>
        <p:nvSpPr>
          <p:cNvPr id="983" name="Google Shape;983;p53"/>
          <p:cNvSpPr txBox="1">
            <a:spLocks/>
          </p:cNvSpPr>
          <p:nvPr>
            <p:ph type="subTitle" idx="4"/>
          </p:nvPr>
        </p:nvSpPr>
        <p:spPr>
          <a:xfrm>
            <a:off x="6260465" y="1771015"/>
            <a:ext cx="1769745" cy="67373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주제 소개 및 목표</a:t>
            </a:r>
            <a:r>
              <a:rPr lang="ko-KR" sz="1600" b="1"/>
              <a:t>,</a:t>
            </a:r>
            <a:endParaRPr lang="ko-KR" altLang="en-US" sz="1600" b="1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사이트맵 </a:t>
            </a:r>
            <a:endParaRPr lang="ko-KR" altLang="en-US" sz="1600" b="1"/>
          </a:p>
        </p:txBody>
      </p:sp>
      <p:grpSp>
        <p:nvGrpSpPr>
          <p:cNvPr id="984" name="Google Shape;984;p53"/>
          <p:cNvGrpSpPr/>
          <p:nvPr/>
        </p:nvGrpSpPr>
        <p:grpSpPr>
          <a:xfrm>
            <a:off x="891540" y="4507865"/>
            <a:ext cx="7360920" cy="100330"/>
            <a:chOff x="891540" y="4507865"/>
            <a:chExt cx="7360920" cy="100330"/>
          </a:xfrm>
        </p:grpSpPr>
        <p:sp>
          <p:nvSpPr>
            <p:cNvPr id="985" name="Google Shape;985;p53"/>
            <p:cNvSpPr>
              <a:spLocks/>
            </p:cNvSpPr>
            <p:nvPr/>
          </p:nvSpPr>
          <p:spPr>
            <a:xfrm rot="0">
              <a:off x="891540" y="4507865"/>
              <a:ext cx="7361555" cy="100965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86" name="Google Shape;986;p53"/>
            <p:cNvSpPr>
              <a:spLocks/>
            </p:cNvSpPr>
            <p:nvPr/>
          </p:nvSpPr>
          <p:spPr>
            <a:xfrm rot="0">
              <a:off x="891540" y="4507865"/>
              <a:ext cx="154940" cy="100965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sp>
        <p:nvSpPr>
          <p:cNvPr id="987" name="Google Shape;987;p53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988" name="Google Shape;988;p53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989" name="Google Shape;989;p53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990" name="Google Shape;990;p53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991" name="Google Shape;991;p53">
            <a:hlinkClick r:id="rId26" action="ppaction://hlinksldjump"/>
          </p:cNvPr>
          <p:cNvSpPr txBox="1">
            <a:spLocks/>
          </p:cNvSpPr>
          <p:nvPr>
            <p:ph type="title" idx="5"/>
          </p:nvPr>
        </p:nvSpPr>
        <p:spPr>
          <a:xfrm rot="0">
            <a:off x="2357120" y="2653030"/>
            <a:ext cx="189166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진행 </a:t>
            </a:r>
            <a:r>
              <a:rPr lang="ko-KR"/>
              <a:t>상황</a:t>
            </a:r>
            <a:endParaRPr lang="ko-KR" altLang="en-US"/>
          </a:p>
        </p:txBody>
      </p:sp>
      <p:sp>
        <p:nvSpPr>
          <p:cNvPr id="992" name="Google Shape;992;p53"/>
          <p:cNvSpPr txBox="1">
            <a:spLocks/>
          </p:cNvSpPr>
          <p:nvPr>
            <p:ph type="subTitle" idx="6"/>
          </p:nvPr>
        </p:nvSpPr>
        <p:spPr>
          <a:xfrm>
            <a:off x="2385060" y="3083560"/>
            <a:ext cx="1976120" cy="84709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전체 계획 </a:t>
            </a:r>
            <a:r>
              <a:rPr lang="ko-KR" sz="1600" b="1"/>
              <a:t>일정</a:t>
            </a:r>
            <a:r>
              <a:rPr lang="ko-KR" sz="1600" b="1"/>
              <a:t>,</a:t>
            </a:r>
            <a:endParaRPr lang="ko-KR" altLang="en-US" sz="1600" b="1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현재 진행 상황</a:t>
            </a:r>
            <a:endParaRPr lang="ko-KR" altLang="en-US" sz="16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dur="indefinite" restart="never" nodeType="tmRoot">
          <p:childTnLst>
            <p:seq concurrent="1" nextAc="seek">
              <p:cTn id="2" dur="indefinite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55"/>
          <p:cNvSpPr txBox="1">
            <a:spLocks/>
          </p:cNvSpPr>
          <p:nvPr>
            <p:ph type="title" idx="2"/>
          </p:nvPr>
        </p:nvSpPr>
        <p:spPr>
          <a:xfrm rot="0">
            <a:off x="834390" y="1127760"/>
            <a:ext cx="3133090" cy="27247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>
                <a:solidFill>
                  <a:schemeClr val="dk1"/>
                </a:solidFill>
              </a:rPr>
              <a:t>01</a:t>
            </a:r>
            <a:endParaRPr lang="ko-KR" altLang="en-US">
              <a:solidFill>
                <a:schemeClr val="dk1"/>
              </a:solidFill>
            </a:endParaRPr>
          </a:p>
        </p:txBody>
      </p:sp>
      <p:sp>
        <p:nvSpPr>
          <p:cNvPr id="1034" name="도형 10"/>
          <p:cNvSpPr>
            <a:spLocks/>
          </p:cNvSpPr>
          <p:nvPr/>
        </p:nvSpPr>
        <p:spPr>
          <a:xfrm rot="0">
            <a:off x="1305560" y="1627505"/>
            <a:ext cx="1927225" cy="173736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01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sp>
        <p:nvSpPr>
          <p:cNvPr id="1035" name="Google Shape;1035;p55"/>
          <p:cNvSpPr txBox="1">
            <a:spLocks/>
          </p:cNvSpPr>
          <p:nvPr>
            <p:ph type="title"/>
          </p:nvPr>
        </p:nvSpPr>
        <p:spPr>
          <a:xfrm rot="0">
            <a:off x="3733800" y="1917065"/>
            <a:ext cx="4038600" cy="8426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팀원 </a:t>
            </a:r>
            <a:r>
              <a:rPr lang="ko-KR"/>
              <a:t>소개</a:t>
            </a:r>
            <a:endParaRPr lang="ko-KR" altLang="en-US">
              <a:solidFill>
                <a:schemeClr val="lt1"/>
              </a:solidFill>
            </a:endParaRPr>
          </a:p>
        </p:txBody>
      </p:sp>
      <p:grpSp>
        <p:nvGrpSpPr>
          <p:cNvPr id="1037" name="Google Shape;1037;p55"/>
          <p:cNvGrpSpPr/>
          <p:nvPr/>
        </p:nvGrpSpPr>
        <p:grpSpPr>
          <a:xfrm>
            <a:off x="891540" y="4514850"/>
            <a:ext cx="7360920" cy="100330"/>
            <a:chOff x="891540" y="4514850"/>
            <a:chExt cx="7360920" cy="100330"/>
          </a:xfrm>
        </p:grpSpPr>
        <p:sp>
          <p:nvSpPr>
            <p:cNvPr id="1038" name=""/>
            <p:cNvSpPr/>
            <p:nvPr/>
          </p:nvSpPr>
          <p:spPr>
            <a:xfrm>
              <a:off x="891540" y="4514850"/>
              <a:ext cx="7360920" cy="100330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"/>
            <p:cNvSpPr/>
            <p:nvPr/>
          </p:nvSpPr>
          <p:spPr>
            <a:xfrm>
              <a:off x="891540" y="4514850"/>
              <a:ext cx="414020" cy="10033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0" name="도형 12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041" name="도형 13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042" name="도형 14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043" name="도형 15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044" name="도형 16">
            <a:hlinkClick r:id="rId14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1045" name="텍스트 상자 1437"/>
          <p:cNvSpPr txBox="1">
            <a:spLocks/>
          </p:cNvSpPr>
          <p:nvPr/>
        </p:nvSpPr>
        <p:spPr>
          <a:xfrm rot="0">
            <a:off x="4924425" y="2872105"/>
            <a:ext cx="1536065" cy="215900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r>
              <a:rPr lang="ko-KR">
                <a:solidFill>
                  <a:schemeClr val="bg1"/>
                </a:solidFill>
              </a:rPr>
              <a:t>팀원 </a:t>
            </a:r>
            <a:r>
              <a:rPr lang="ko-KR">
                <a:solidFill>
                  <a:schemeClr val="bg1"/>
                </a:solidFill>
              </a:rPr>
              <a:t>소개 및 역할 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5" grpId="0" animBg="1"/>
      <p:bldP spid="1034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54"/>
          <p:cNvSpPr txBox="1">
            <a:spLocks/>
          </p:cNvSpPr>
          <p:nvPr>
            <p:ph type="title"/>
          </p:nvPr>
        </p:nvSpPr>
        <p:spPr>
          <a:xfrm rot="0">
            <a:off x="1466850" y="1101725"/>
            <a:ext cx="2040255" cy="320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600">
                <a:solidFill>
                  <a:schemeClr val="accent2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</a:rPr>
              <a:t>팀장</a:t>
            </a:r>
            <a:r>
              <a:rPr lang="ko-KR" sz="2600"/>
              <a:t>: </a:t>
            </a:r>
            <a:r>
              <a:rPr lang="ko-KR" sz="2600">
                <a:solidFill>
                  <a:schemeClr val="bg1"/>
                </a:solidFill>
              </a:rPr>
              <a:t>임호영</a:t>
            </a:r>
            <a:endParaRPr lang="ko-KR" altLang="en-US" sz="2600">
              <a:solidFill>
                <a:schemeClr val="bg1"/>
              </a:solidFill>
            </a:endParaRPr>
          </a:p>
        </p:txBody>
      </p:sp>
      <p:sp>
        <p:nvSpPr>
          <p:cNvPr id="998" name="Google Shape;998;p54"/>
          <p:cNvSpPr txBox="1">
            <a:spLocks/>
          </p:cNvSpPr>
          <p:nvPr>
            <p:ph type="subTitle" idx="1"/>
          </p:nvPr>
        </p:nvSpPr>
        <p:spPr>
          <a:xfrm rot="0">
            <a:off x="1477645" y="1497330"/>
            <a:ext cx="2237105" cy="11512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기획 및 설계 자료 검토, </a:t>
            </a:r>
            <a:endParaRPr lang="ko-KR" altLang="en-US" sz="1600" b="1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DB설계 및 구현, </a:t>
            </a:r>
            <a:endParaRPr lang="ko-KR" altLang="en-US" sz="1600" b="1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기능 설계 및 구현,</a:t>
            </a:r>
            <a:endParaRPr lang="ko-KR" altLang="en-US" sz="1600" b="1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최종발표</a:t>
            </a:r>
            <a:endParaRPr lang="ko-KR" altLang="en-US" sz="1600" b="1"/>
          </a:p>
        </p:txBody>
      </p:sp>
      <p:sp>
        <p:nvSpPr>
          <p:cNvPr id="999" name="Google Shape;999;p54"/>
          <p:cNvSpPr txBox="1">
            <a:spLocks/>
          </p:cNvSpPr>
          <p:nvPr>
            <p:ph type="title" idx="2"/>
          </p:nvPr>
        </p:nvSpPr>
        <p:spPr>
          <a:xfrm rot="0">
            <a:off x="518160" y="168275"/>
            <a:ext cx="7822565" cy="8153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3600">
                <a:solidFill>
                  <a:schemeClr val="accent2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</a:rPr>
              <a:t>팀원 소개 및 역할 </a:t>
            </a:r>
            <a:endParaRPr lang="ko-KR" altLang="en-US" sz="3600">
              <a:solidFill>
                <a:schemeClr val="accent2"/>
              </a:solidFill>
            </a:endParaRPr>
          </a:p>
        </p:txBody>
      </p:sp>
      <p:sp>
        <p:nvSpPr>
          <p:cNvPr id="1000" name="Google Shape;1000;p54"/>
          <p:cNvSpPr txBox="1">
            <a:spLocks/>
          </p:cNvSpPr>
          <p:nvPr>
            <p:ph type="title" idx="3"/>
          </p:nvPr>
        </p:nvSpPr>
        <p:spPr>
          <a:xfrm rot="0">
            <a:off x="5210810" y="1105535"/>
            <a:ext cx="2032635" cy="34036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600" cap="none" i="0" b="1" strike="noStrike">
                <a:solidFill>
                  <a:schemeClr val="bg1"/>
                </a:solidFill>
                <a:latin typeface="Roboto Condensed" charset="0"/>
                <a:ea typeface="Roboto Condensed" charset="0"/>
                <a:cs typeface="Roboto Condensed" charset="0"/>
              </a:rPr>
              <a:t>팀원:</a:t>
            </a:r>
            <a:r>
              <a:rPr lang="ko-KR" sz="2600" cap="none" i="0" b="1" strike="noStrike">
                <a:solidFill>
                  <a:schemeClr val="bg1"/>
                </a:solidFill>
                <a:latin typeface="Roboto Condensed" charset="0"/>
                <a:ea typeface="Roboto Condensed" charset="0"/>
                <a:cs typeface="Roboto Condensed" charset="0"/>
              </a:rPr>
              <a:t> </a:t>
            </a:r>
            <a:r>
              <a:rPr lang="ko-KR" sz="2600" cap="none" i="0" b="1" strike="noStrike">
                <a:solidFill>
                  <a:schemeClr val="bg1"/>
                </a:solidFill>
                <a:latin typeface="Roboto Condensed" charset="0"/>
                <a:ea typeface="Roboto Condensed" charset="0"/>
                <a:cs typeface="Roboto Condensed" charset="0"/>
              </a:rPr>
              <a:t>조상우</a:t>
            </a:r>
            <a:endParaRPr lang="ko-KR" altLang="en-US" sz="2600" cap="none" i="0" b="1" strike="noStrike">
              <a:solidFill>
                <a:schemeClr val="bg1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001" name="Google Shape;1001;p54"/>
          <p:cNvSpPr txBox="1">
            <a:spLocks/>
          </p:cNvSpPr>
          <p:nvPr>
            <p:ph type="subTitle" idx="4"/>
          </p:nvPr>
        </p:nvSpPr>
        <p:spPr>
          <a:xfrm rot="0">
            <a:off x="5211445" y="1551305"/>
            <a:ext cx="2512695" cy="112141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화면 설계, 발표 자료 작성,</a:t>
            </a:r>
            <a:endParaRPr lang="ko-KR" altLang="en-US" sz="1600" b="1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DB설계 및 구현,</a:t>
            </a:r>
            <a:endParaRPr lang="ko-KR" altLang="en-US" sz="1600" b="1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기능 설계 및 구현, </a:t>
            </a:r>
            <a:endParaRPr lang="ko-KR" altLang="en-US" sz="1600" b="1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최종 발표</a:t>
            </a:r>
            <a:endParaRPr lang="ko-KR" altLang="en-US" sz="1600" b="1"/>
          </a:p>
        </p:txBody>
      </p:sp>
      <p:grpSp>
        <p:nvGrpSpPr>
          <p:cNvPr id="1010" name="Google Shape;1010;p54"/>
          <p:cNvGrpSpPr/>
          <p:nvPr/>
        </p:nvGrpSpPr>
        <p:grpSpPr>
          <a:xfrm>
            <a:off x="891540" y="4493895"/>
            <a:ext cx="7360920" cy="124460"/>
            <a:chOff x="891540" y="4493895"/>
            <a:chExt cx="7360920" cy="124460"/>
          </a:xfrm>
        </p:grpSpPr>
        <p:sp>
          <p:nvSpPr>
            <p:cNvPr id="1011" name="Rect 0"/>
            <p:cNvSpPr>
              <a:spLocks/>
            </p:cNvSpPr>
            <p:nvPr/>
          </p:nvSpPr>
          <p:spPr>
            <a:xfrm rot="0">
              <a:off x="891540" y="4493895"/>
              <a:ext cx="7361555" cy="100965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012" name="Rect 0"/>
            <p:cNvSpPr>
              <a:spLocks/>
            </p:cNvSpPr>
            <p:nvPr/>
          </p:nvSpPr>
          <p:spPr>
            <a:xfrm rot="0">
              <a:off x="891540" y="4493895"/>
              <a:ext cx="1089025" cy="125095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sp>
        <p:nvSpPr>
          <p:cNvPr id="1013" name="도형 19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014" name="도형 20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015" name="도형 21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016" name="도형 22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017" name="Google Shape;1017;p54"/>
          <p:cNvSpPr txBox="1">
            <a:spLocks/>
          </p:cNvSpPr>
          <p:nvPr>
            <p:ph type="title" idx="16"/>
          </p:nvPr>
        </p:nvSpPr>
        <p:spPr>
          <a:xfrm rot="0">
            <a:off x="1477645" y="2856865"/>
            <a:ext cx="2044700" cy="4210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600" cap="none" i="0" b="1" strike="noStrike">
                <a:solidFill>
                  <a:schemeClr val="bg1"/>
                </a:solidFill>
                <a:latin typeface="Roboto Condensed" charset="0"/>
                <a:ea typeface="Roboto Condensed" charset="0"/>
                <a:cs typeface="Roboto Condensed" charset="0"/>
              </a:rPr>
              <a:t>팀원: 김성민</a:t>
            </a:r>
            <a:endParaRPr lang="ko-KR" altLang="en-US" sz="2600" cap="none" i="0" b="1" strike="noStrike">
              <a:solidFill>
                <a:schemeClr val="bg1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018" name="Google Shape;1018;p54"/>
          <p:cNvSpPr txBox="1">
            <a:spLocks/>
          </p:cNvSpPr>
          <p:nvPr>
            <p:ph type="subTitle" idx="17"/>
          </p:nvPr>
        </p:nvSpPr>
        <p:spPr>
          <a:xfrm rot="0">
            <a:off x="1475105" y="3293110"/>
            <a:ext cx="2306955" cy="111760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화면 설계, 구상 및 기획, DB설계 및 구현, </a:t>
            </a:r>
            <a:endParaRPr lang="ko-KR" altLang="en-US" sz="1600" b="1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자료 수집 및 분석, </a:t>
            </a:r>
            <a:endParaRPr lang="ko-KR" altLang="en-US" sz="1600" b="1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최종 발표</a:t>
            </a:r>
            <a:endParaRPr lang="ko-KR" altLang="en-US" sz="1600" b="1"/>
          </a:p>
        </p:txBody>
      </p:sp>
      <p:sp>
        <p:nvSpPr>
          <p:cNvPr id="1023" name="도형 23">
            <a:hlinkClick r:id="rId12" action="ppaction://hlinksldjump"/>
          </p:cNvPr>
          <p:cNvSpPr>
            <a:spLocks/>
          </p:cNvSpPr>
          <p:nvPr/>
        </p:nvSpPr>
        <p:spPr>
          <a:xfrm rot="0">
            <a:off x="4567555" y="1103630"/>
            <a:ext cx="412750" cy="32766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02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sp>
        <p:nvSpPr>
          <p:cNvPr id="1026" name="도형 24">
            <a:hlinkClick r:id="rId13" action="ppaction://hlinksldjump"/>
          </p:cNvPr>
          <p:cNvSpPr>
            <a:spLocks/>
          </p:cNvSpPr>
          <p:nvPr/>
        </p:nvSpPr>
        <p:spPr>
          <a:xfrm rot="0">
            <a:off x="824865" y="2900680"/>
            <a:ext cx="485775" cy="37846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03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sp>
        <p:nvSpPr>
          <p:cNvPr id="1027" name="도형 25">
            <a:hlinkClick r:id="rId14" action="ppaction://hlinksldjump"/>
          </p:cNvPr>
          <p:cNvSpPr>
            <a:spLocks/>
          </p:cNvSpPr>
          <p:nvPr/>
        </p:nvSpPr>
        <p:spPr>
          <a:xfrm rot="0">
            <a:off x="888365" y="1101725"/>
            <a:ext cx="363220" cy="32766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01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3" grpId="0" animBg="1"/>
      <p:bldP spid="1026" grpId="1" animBg="1"/>
      <p:bldP spid="1027" grpId="2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도형 83">
            <a:hlinkClick r:id="rId14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1233" name="Google Shape;1233;p61"/>
          <p:cNvSpPr txBox="1">
            <a:spLocks/>
          </p:cNvSpPr>
          <p:nvPr>
            <p:ph type="title"/>
          </p:nvPr>
        </p:nvSpPr>
        <p:spPr>
          <a:xfrm rot="0" flipH="1">
            <a:off x="2878455" y="1517650"/>
            <a:ext cx="4353560" cy="93218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6900">
                <a:solidFill>
                  <a:schemeClr val="accent2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</a:rPr>
              <a:t>주제소개</a:t>
            </a:r>
            <a:endParaRPr lang="ko-KR" altLang="en-US" sz="6900">
              <a:solidFill>
                <a:schemeClr val="accent2"/>
              </a:solidFill>
            </a:endParaRPr>
          </a:p>
        </p:txBody>
      </p:sp>
      <p:grpSp>
        <p:nvGrpSpPr>
          <p:cNvPr id="1235" name="Google Shape;1235;p61"/>
          <p:cNvGrpSpPr/>
          <p:nvPr/>
        </p:nvGrpSpPr>
        <p:grpSpPr>
          <a:xfrm>
            <a:off x="891540" y="4514850"/>
            <a:ext cx="7360920" cy="100330"/>
            <a:chOff x="891540" y="4514850"/>
            <a:chExt cx="7360920" cy="100330"/>
          </a:xfrm>
        </p:grpSpPr>
        <p:sp>
          <p:nvSpPr>
            <p:cNvPr id="1236" name=""/>
            <p:cNvSpPr/>
            <p:nvPr/>
          </p:nvSpPr>
          <p:spPr>
            <a:xfrm>
              <a:off x="891540" y="4514850"/>
              <a:ext cx="7360920" cy="100330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"/>
            <p:cNvSpPr/>
            <p:nvPr/>
          </p:nvSpPr>
          <p:spPr>
            <a:xfrm>
              <a:off x="891540" y="4514850"/>
              <a:ext cx="1724660" cy="10033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8" name="도형 86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239" name="도형 87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240" name="도형 88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241" name="도형 89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242" name="도형 90"/>
          <p:cNvSpPr>
            <a:spLocks/>
          </p:cNvSpPr>
          <p:nvPr/>
        </p:nvSpPr>
        <p:spPr>
          <a:xfrm rot="0">
            <a:off x="1116965" y="1077595"/>
            <a:ext cx="2200910" cy="173736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02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sp>
        <p:nvSpPr>
          <p:cNvPr id="1243" name="텍스트 상자 1436"/>
          <p:cNvSpPr txBox="1">
            <a:spLocks/>
          </p:cNvSpPr>
          <p:nvPr/>
        </p:nvSpPr>
        <p:spPr>
          <a:xfrm rot="0">
            <a:off x="4034790" y="2571750"/>
            <a:ext cx="2991485" cy="215900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r>
              <a:rPr lang="ko-KR">
                <a:solidFill>
                  <a:schemeClr val="bg1"/>
                </a:solidFill>
              </a:rPr>
              <a:t>주제 </a:t>
            </a:r>
            <a:r>
              <a:rPr lang="ko-KR">
                <a:solidFill>
                  <a:schemeClr val="bg1"/>
                </a:solidFill>
              </a:rPr>
              <a:t>소개 및 목표, 사이트맵 소개 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3" grpId="0" animBg="1"/>
      <p:bldP spid="1242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58"/>
          <p:cNvSpPr txBox="1">
            <a:spLocks/>
          </p:cNvSpPr>
          <p:nvPr>
            <p:ph type="title" idx="6"/>
          </p:nvPr>
        </p:nvSpPr>
        <p:spPr>
          <a:xfrm rot="0">
            <a:off x="659130" y="741680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주제 소개 </a:t>
            </a:r>
            <a:r>
              <a:rPr lang="ko-KR"/>
              <a:t>및 </a:t>
            </a:r>
            <a:r>
              <a:rPr lang="ko-KR"/>
              <a:t>목표</a:t>
            </a:r>
            <a:endParaRPr lang="ko-KR" altLang="en-US"/>
          </a:p>
        </p:txBody>
      </p:sp>
      <p:grpSp>
        <p:nvGrpSpPr>
          <p:cNvPr id="1120" name="Google Shape;1120;p58"/>
          <p:cNvGrpSpPr/>
          <p:nvPr/>
        </p:nvGrpSpPr>
        <p:grpSpPr>
          <a:xfrm>
            <a:off x="891540" y="4514850"/>
            <a:ext cx="7360920" cy="126365"/>
            <a:chOff x="891540" y="4514850"/>
            <a:chExt cx="7360920" cy="126365"/>
          </a:xfrm>
        </p:grpSpPr>
        <p:sp>
          <p:nvSpPr>
            <p:cNvPr id="1121" name=""/>
            <p:cNvSpPr/>
            <p:nvPr/>
          </p:nvSpPr>
          <p:spPr>
            <a:xfrm>
              <a:off x="891540" y="4514850"/>
              <a:ext cx="7360920" cy="100330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Rect 0"/>
            <p:cNvSpPr>
              <a:spLocks/>
            </p:cNvSpPr>
            <p:nvPr/>
          </p:nvSpPr>
          <p:spPr>
            <a:xfrm rot="0">
              <a:off x="891540" y="4514850"/>
              <a:ext cx="2353310" cy="1270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sp>
        <p:nvSpPr>
          <p:cNvPr id="1123" name="도형 58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124" name="도형 59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125" name="도형 60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126" name="도형 61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127" name="도형 62">
            <a:hlinkClick r:id="rId14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1130" name="텍스트 상자 1384">
            <a:hlinkClick r:id="rId15" action="ppaction://hlinksldjump"/>
          </p:cNvPr>
          <p:cNvSpPr txBox="1">
            <a:spLocks/>
          </p:cNvSpPr>
          <p:nvPr/>
        </p:nvSpPr>
        <p:spPr>
          <a:xfrm rot="0">
            <a:off x="600710" y="1466850"/>
            <a:ext cx="5559425" cy="14973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algn="just" defTabSz="508000" latinLnBrk="1"/>
            <a:r>
              <a:rPr sz="1600" b="1">
                <a:solidFill>
                  <a:schemeClr val="bg1">
                    <a:lumMod val="85000"/>
                    <a:lumOff val="0"/>
                  </a:schemeClr>
                </a:solidFill>
                <a:latin typeface="한양신명조" charset="0"/>
                <a:ea typeface="한양신명조" charset="0"/>
              </a:rPr>
              <a:t>주제: 영화 예매 사이트</a:t>
            </a:r>
            <a:r>
              <a:rPr sz="1600" b="1">
                <a:solidFill>
                  <a:schemeClr val="bg1">
                    <a:lumMod val="85000"/>
                    <a:lumOff val="0"/>
                  </a:schemeClr>
                </a:solidFill>
                <a:latin typeface="한양신명조" charset="0"/>
                <a:ea typeface="한양신명조" charset="0"/>
              </a:rPr>
              <a:t> </a:t>
            </a:r>
            <a:r>
              <a:rPr sz="1600" b="1">
                <a:solidFill>
                  <a:schemeClr val="bg1">
                    <a:lumMod val="85000"/>
                    <a:lumOff val="0"/>
                  </a:schemeClr>
                </a:solidFill>
                <a:latin typeface="한양신명조" charset="0"/>
                <a:ea typeface="한양신명조" charset="0"/>
              </a:rPr>
              <a:t>(MovieMate)</a:t>
            </a:r>
            <a:endParaRPr lang="ko-KR" altLang="en-US" sz="1600" b="1">
              <a:solidFill>
                <a:schemeClr val="bg1">
                  <a:lumMod val="85000"/>
                  <a:lumOff val="0"/>
                </a:schemeClr>
              </a:solidFill>
              <a:latin typeface="한양신명조" charset="0"/>
              <a:ea typeface="한양신명조" charset="0"/>
            </a:endParaRPr>
          </a:p>
          <a:p>
            <a:pPr marL="0" indent="0" algn="just" defTabSz="508000" latinLnBrk="1"/>
            <a:r>
              <a:rPr sz="1600" b="1">
                <a:solidFill>
                  <a:schemeClr val="bg1">
                    <a:lumMod val="85000"/>
                    <a:lumOff val="0"/>
                  </a:schemeClr>
                </a:solidFill>
                <a:latin typeface="한양신명조" charset="0"/>
                <a:ea typeface="한양신명조" charset="0"/>
              </a:rPr>
              <a:t>누구나 쉽고 간단하게 영화를 예매할 수 있고, 원하는 영화의 정보를 열람할 수 있으며,</a:t>
            </a:r>
            <a:endParaRPr lang="ko-KR" altLang="en-US" sz="1600" b="1">
              <a:solidFill>
                <a:schemeClr val="bg1">
                  <a:lumMod val="85000"/>
                  <a:lumOff val="0"/>
                </a:schemeClr>
              </a:solidFill>
              <a:latin typeface="한양신명조" charset="0"/>
              <a:ea typeface="한양신명조" charset="0"/>
            </a:endParaRPr>
          </a:p>
          <a:p>
            <a:pPr marL="0" indent="0" algn="just" defTabSz="508000" latinLnBrk="1"/>
            <a:r>
              <a:rPr sz="1600" b="1">
                <a:solidFill>
                  <a:schemeClr val="bg1">
                    <a:lumMod val="85000"/>
                    <a:lumOff val="0"/>
                  </a:schemeClr>
                </a:solidFill>
                <a:latin typeface="한양신명조" charset="0"/>
                <a:ea typeface="한양신명조" charset="0"/>
              </a:rPr>
              <a:t>영화 리뷰, 커뮤니티를 이용한 유저간의 소통 등 다양한 기능을 제공하는 웹 사이트를 구현</a:t>
            </a:r>
            <a:endParaRPr lang="ko-KR" altLang="en-US" sz="1600" b="1">
              <a:solidFill>
                <a:schemeClr val="bg1">
                  <a:lumMod val="85000"/>
                  <a:lumOff val="0"/>
                </a:schemeClr>
              </a:solidFill>
              <a:latin typeface="한양신명조" charset="0"/>
              <a:ea typeface="한양신명조" charset="0"/>
            </a:endParaRPr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300" b="1">
              <a:solidFill>
                <a:schemeClr val="accent3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grpSp>
        <p:nvGrpSpPr>
          <p:cNvPr id="1222" name="그룹 1415"/>
          <p:cNvGrpSpPr>
            <a:grpSpLocks/>
          </p:cNvGrpSpPr>
          <p:nvPr/>
        </p:nvGrpSpPr>
        <p:grpSpPr>
          <a:xfrm rot="0">
            <a:off x="6388100" y="2482850"/>
            <a:ext cx="2191385" cy="1388110"/>
            <a:chOff x="6388100" y="2482850"/>
            <a:chExt cx="2191385" cy="1388110"/>
          </a:xfrm>
        </p:grpSpPr>
        <p:sp>
          <p:nvSpPr>
            <p:cNvPr id="1223" name="도형 1386"/>
            <p:cNvSpPr>
              <a:spLocks/>
            </p:cNvSpPr>
            <p:nvPr/>
          </p:nvSpPr>
          <p:spPr>
            <a:xfrm rot="0">
              <a:off x="7185660" y="2741295"/>
              <a:ext cx="340360" cy="233680"/>
            </a:xfrm>
            <a:custGeom>
              <a:gdLst>
                <a:gd fmla="*/ 850 w 1700" name="TX0"/>
                <a:gd fmla="*/ 1 h 1716" name="TY0"/>
                <a:gd fmla="*/ 1 w 1700" name="TX1"/>
                <a:gd fmla="*/ 856 h 1716" name="TY1"/>
                <a:gd fmla="*/ 850 w 1700" name="TX2"/>
                <a:gd fmla="*/ 1714 h 1716" name="TY2"/>
                <a:gd fmla="*/ 1699 w 1700" name="TX3"/>
                <a:gd fmla="*/ 856 h 1716" name="TY3"/>
                <a:gd fmla="*/ 850 w 1700" name="TX4"/>
                <a:gd fmla="*/ 1 h 1716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700" h="1716">
                  <a:moveTo>
                    <a:pt x="850" y="1"/>
                  </a:moveTo>
                  <a:cubicBezTo>
                    <a:pt x="383" y="1"/>
                    <a:pt x="1" y="383"/>
                    <a:pt x="1" y="856"/>
                  </a:cubicBezTo>
                  <a:cubicBezTo>
                    <a:pt x="1" y="1331"/>
                    <a:pt x="383" y="1714"/>
                    <a:pt x="850" y="1714"/>
                  </a:cubicBezTo>
                  <a:cubicBezTo>
                    <a:pt x="1319" y="1714"/>
                    <a:pt x="1699" y="1331"/>
                    <a:pt x="1699" y="856"/>
                  </a:cubicBezTo>
                  <a:cubicBezTo>
                    <a:pt x="1699" y="383"/>
                    <a:pt x="1319" y="1"/>
                    <a:pt x="8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24" name="도형 1387"/>
            <p:cNvSpPr>
              <a:spLocks/>
            </p:cNvSpPr>
            <p:nvPr/>
          </p:nvSpPr>
          <p:spPr>
            <a:xfrm rot="0">
              <a:off x="7186295" y="2783840"/>
              <a:ext cx="340360" cy="190500"/>
            </a:xfrm>
            <a:custGeom>
              <a:gdLst>
                <a:gd fmla="*/ 192 w 1700" name="TX0"/>
                <a:gd fmla="*/ 0 h 1404" name="TY0"/>
                <a:gd fmla="*/ 1 w 1700" name="TX1"/>
                <a:gd fmla="*/ 544 h 1404" name="TY1"/>
                <a:gd fmla="*/ 850 w 1700" name="TX2"/>
                <a:gd fmla="*/ 1402 h 1404" name="TY2"/>
                <a:gd fmla="*/ 1699 w 1700" name="TX3"/>
                <a:gd fmla="*/ 544 h 1404" name="TY3"/>
                <a:gd fmla="*/ 1529 w 1700" name="TX4"/>
                <a:gd fmla="*/ 28 h 1404" name="TY4"/>
                <a:gd fmla="*/ 918 w 1700" name="TX5"/>
                <a:gd fmla="*/ 167 h 1404" name="TY5"/>
                <a:gd fmla="*/ 814 w 1700" name="TX6"/>
                <a:gd fmla="*/ 169 h 1404" name="TY6"/>
                <a:gd fmla="*/ 192 w 1700" name="TX7"/>
                <a:gd fmla="*/ 0 h 1404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1700" h="1404">
                  <a:moveTo>
                    <a:pt x="192" y="0"/>
                  </a:moveTo>
                  <a:cubicBezTo>
                    <a:pt x="72" y="149"/>
                    <a:pt x="1" y="337"/>
                    <a:pt x="1" y="544"/>
                  </a:cubicBezTo>
                  <a:cubicBezTo>
                    <a:pt x="1" y="1019"/>
                    <a:pt x="377" y="1402"/>
                    <a:pt x="850" y="1402"/>
                  </a:cubicBezTo>
                  <a:cubicBezTo>
                    <a:pt x="1316" y="1402"/>
                    <a:pt x="1699" y="1019"/>
                    <a:pt x="1699" y="544"/>
                  </a:cubicBezTo>
                  <a:cubicBezTo>
                    <a:pt x="1699" y="352"/>
                    <a:pt x="1631" y="173"/>
                    <a:pt x="1529" y="28"/>
                  </a:cubicBezTo>
                  <a:cubicBezTo>
                    <a:pt x="1331" y="109"/>
                    <a:pt x="1128" y="164"/>
                    <a:pt x="918" y="167"/>
                  </a:cubicBezTo>
                  <a:cubicBezTo>
                    <a:pt x="884" y="168"/>
                    <a:pt x="849" y="169"/>
                    <a:pt x="814" y="169"/>
                  </a:cubicBezTo>
                  <a:cubicBezTo>
                    <a:pt x="594" y="169"/>
                    <a:pt x="360" y="144"/>
                    <a:pt x="192" y="0"/>
                  </a:cubicBezTo>
                  <a:close/>
                </a:path>
              </a:pathLst>
            </a:custGeom>
            <a:solidFill>
              <a:srgbClr val="8B292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25" name="도형 1388"/>
            <p:cNvSpPr>
              <a:spLocks/>
            </p:cNvSpPr>
            <p:nvPr/>
          </p:nvSpPr>
          <p:spPr>
            <a:xfrm rot="0">
              <a:off x="6388100" y="2852420"/>
              <a:ext cx="2191385" cy="1018540"/>
            </a:xfrm>
            <a:custGeom>
              <a:gdLst>
                <a:gd fmla="*/ 1044 w 10935" name="TX0"/>
                <a:gd fmla="*/ 1 h 7505" name="TY0"/>
                <a:gd fmla="*/ 1 w 10935" name="TX1"/>
                <a:gd fmla="*/ 1047 h 7505" name="TY1"/>
                <a:gd fmla="*/ 1 w 10935" name="TX2"/>
                <a:gd fmla="*/ 6457 h 7505" name="TY2"/>
                <a:gd fmla="*/ 1044 w 10935" name="TX3"/>
                <a:gd fmla="*/ 7503 h 7505" name="TY3"/>
                <a:gd fmla="*/ 9887 w 10935" name="TX4"/>
                <a:gd fmla="*/ 7503 h 7505" name="TY4"/>
                <a:gd fmla="*/ 10933 w 10935" name="TX5"/>
                <a:gd fmla="*/ 6457 h 7505" name="TY5"/>
                <a:gd fmla="*/ 10933 w 10935" name="TX6"/>
                <a:gd fmla="*/ 1047 h 7505" name="TY6"/>
                <a:gd fmla="*/ 9887 w 10935" name="TX7"/>
                <a:gd fmla="*/ 1 h 7505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10935" h="7505">
                  <a:moveTo>
                    <a:pt x="1044" y="1"/>
                  </a:moveTo>
                  <a:cubicBezTo>
                    <a:pt x="467" y="1"/>
                    <a:pt x="1" y="467"/>
                    <a:pt x="1" y="1047"/>
                  </a:cubicBezTo>
                  <a:lnTo>
                    <a:pt x="1" y="6457"/>
                  </a:lnTo>
                  <a:cubicBezTo>
                    <a:pt x="1" y="7037"/>
                    <a:pt x="467" y="7503"/>
                    <a:pt x="1044" y="7503"/>
                  </a:cubicBezTo>
                  <a:lnTo>
                    <a:pt x="9887" y="7503"/>
                  </a:lnTo>
                  <a:cubicBezTo>
                    <a:pt x="10467" y="7503"/>
                    <a:pt x="10933" y="7037"/>
                    <a:pt x="10933" y="6457"/>
                  </a:cubicBezTo>
                  <a:lnTo>
                    <a:pt x="10933" y="1047"/>
                  </a:lnTo>
                  <a:cubicBezTo>
                    <a:pt x="10933" y="467"/>
                    <a:pt x="10467" y="1"/>
                    <a:pt x="98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26" name="도형 1389"/>
            <p:cNvSpPr>
              <a:spLocks/>
            </p:cNvSpPr>
            <p:nvPr/>
          </p:nvSpPr>
          <p:spPr>
            <a:xfrm rot="0">
              <a:off x="6538595" y="2942590"/>
              <a:ext cx="1492250" cy="867410"/>
            </a:xfrm>
            <a:custGeom>
              <a:gdLst>
                <a:gd fmla="*/ 195 w 7452" name="TX0"/>
                <a:gd fmla="*/ 1 h 6387" name="TY0"/>
                <a:gd fmla="*/ 0 w 7452" name="TX1"/>
                <a:gd fmla="*/ 192 h 6387" name="TY1"/>
                <a:gd fmla="*/ 0 w 7452" name="TX2"/>
                <a:gd fmla="*/ 6194 h 6387" name="TY2"/>
                <a:gd fmla="*/ 195 w 7452" name="TX3"/>
                <a:gd fmla="*/ 6385 h 6387" name="TY3"/>
                <a:gd fmla="*/ 7256 w 7452" name="TX4"/>
                <a:gd fmla="*/ 6385 h 6387" name="TY4"/>
                <a:gd fmla="*/ 7450 w 7452" name="TX5"/>
                <a:gd fmla="*/ 6194 h 6387" name="TY5"/>
                <a:gd fmla="*/ 7450 w 7452" name="TX6"/>
                <a:gd fmla="*/ 192 h 6387" name="TY6"/>
                <a:gd fmla="*/ 7256 w 7452" name="TX7"/>
                <a:gd fmla="*/ 1 h 6387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7452" h="6387">
                  <a:moveTo>
                    <a:pt x="195" y="1"/>
                  </a:moveTo>
                  <a:cubicBezTo>
                    <a:pt x="87" y="1"/>
                    <a:pt x="0" y="84"/>
                    <a:pt x="0" y="192"/>
                  </a:cubicBezTo>
                  <a:lnTo>
                    <a:pt x="0" y="6194"/>
                  </a:lnTo>
                  <a:cubicBezTo>
                    <a:pt x="0" y="6302"/>
                    <a:pt x="87" y="6385"/>
                    <a:pt x="195" y="6385"/>
                  </a:cubicBezTo>
                  <a:lnTo>
                    <a:pt x="7256" y="6385"/>
                  </a:lnTo>
                  <a:cubicBezTo>
                    <a:pt x="7364" y="6385"/>
                    <a:pt x="7450" y="6302"/>
                    <a:pt x="7450" y="6194"/>
                  </a:cubicBezTo>
                  <a:lnTo>
                    <a:pt x="7450" y="192"/>
                  </a:lnTo>
                  <a:cubicBezTo>
                    <a:pt x="7450" y="84"/>
                    <a:pt x="7364" y="1"/>
                    <a:pt x="7256" y="1"/>
                  </a:cubicBezTo>
                  <a:close/>
                </a:path>
              </a:pathLst>
            </a:custGeom>
            <a:solidFill>
              <a:schemeClr val="dk1">
                <a:alpha val="43960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27" name="도형 1390"/>
            <p:cNvSpPr>
              <a:spLocks/>
            </p:cNvSpPr>
            <p:nvPr/>
          </p:nvSpPr>
          <p:spPr>
            <a:xfrm rot="0">
              <a:off x="6502400" y="2917825"/>
              <a:ext cx="1492250" cy="867410"/>
            </a:xfrm>
            <a:custGeom>
              <a:gdLst>
                <a:gd fmla="*/ 192 w 7448" name="TX0"/>
                <a:gd fmla="*/ 0 h 6390" name="TY0"/>
                <a:gd fmla="*/ 0 w 7448" name="TX1"/>
                <a:gd fmla="*/ 195 h 6390" name="TY1"/>
                <a:gd fmla="*/ 0 w 7448" name="TX2"/>
                <a:gd fmla="*/ 6194 h 6390" name="TY2"/>
                <a:gd fmla="*/ 192 w 7448" name="TX3"/>
                <a:gd fmla="*/ 6388 h 6390" name="TY3"/>
                <a:gd fmla="*/ 7256 w 7448" name="TX4"/>
                <a:gd fmla="*/ 6388 h 6390" name="TY4"/>
                <a:gd fmla="*/ 7447 w 7448" name="TX5"/>
                <a:gd fmla="*/ 6194 h 6390" name="TY5"/>
                <a:gd fmla="*/ 7447 w 7448" name="TX6"/>
                <a:gd fmla="*/ 195 h 6390" name="TY6"/>
                <a:gd fmla="*/ 7256 w 7448" name="TX7"/>
                <a:gd fmla="*/ 0 h 6390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7448" h="6390">
                  <a:moveTo>
                    <a:pt x="192" y="0"/>
                  </a:moveTo>
                  <a:cubicBezTo>
                    <a:pt x="83" y="0"/>
                    <a:pt x="0" y="87"/>
                    <a:pt x="0" y="195"/>
                  </a:cubicBezTo>
                  <a:lnTo>
                    <a:pt x="0" y="6194"/>
                  </a:lnTo>
                  <a:cubicBezTo>
                    <a:pt x="0" y="6302"/>
                    <a:pt x="83" y="6388"/>
                    <a:pt x="192" y="6388"/>
                  </a:cubicBezTo>
                  <a:lnTo>
                    <a:pt x="7256" y="6388"/>
                  </a:lnTo>
                  <a:cubicBezTo>
                    <a:pt x="7364" y="6388"/>
                    <a:pt x="7447" y="6302"/>
                    <a:pt x="7447" y="6194"/>
                  </a:cubicBezTo>
                  <a:lnTo>
                    <a:pt x="7447" y="195"/>
                  </a:lnTo>
                  <a:cubicBezTo>
                    <a:pt x="7447" y="87"/>
                    <a:pt x="7364" y="0"/>
                    <a:pt x="72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28" name="도형 1391"/>
            <p:cNvSpPr>
              <a:spLocks/>
            </p:cNvSpPr>
            <p:nvPr/>
          </p:nvSpPr>
          <p:spPr>
            <a:xfrm rot="0">
              <a:off x="8148320" y="3381375"/>
              <a:ext cx="330200" cy="372110"/>
            </a:xfrm>
            <a:custGeom>
              <a:gdLst>
                <a:gd fmla="*/ 1 w 1648" name="TX0"/>
                <a:gd fmla="*/ 0 h 2734" name="TY0"/>
                <a:gd fmla="*/ 1 w 1648" name="TX1"/>
                <a:gd fmla="*/ 2733 h 2734" name="TY1"/>
                <a:gd fmla="*/ 1646 w 1648" name="TX2"/>
                <a:gd fmla="*/ 2733 h 2734" name="TY2"/>
                <a:gd fmla="*/ 1646 w 1648" name="TX3"/>
                <a:gd fmla="*/ 0 h 2734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648" h="2734">
                  <a:moveTo>
                    <a:pt x="1" y="0"/>
                  </a:moveTo>
                  <a:lnTo>
                    <a:pt x="1" y="2733"/>
                  </a:lnTo>
                  <a:lnTo>
                    <a:pt x="1646" y="2733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chemeClr val="dk1">
                <a:alpha val="43960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29" name="도형 1392"/>
            <p:cNvSpPr>
              <a:spLocks/>
            </p:cNvSpPr>
            <p:nvPr/>
          </p:nvSpPr>
          <p:spPr>
            <a:xfrm rot="0">
              <a:off x="8133080" y="3368675"/>
              <a:ext cx="308610" cy="360680"/>
            </a:xfrm>
            <a:custGeom>
              <a:gdLst>
                <a:gd fmla="*/ 1 w 1540" name="TX0"/>
                <a:gd fmla="*/ 0 h 2657" name="TY0"/>
                <a:gd fmla="*/ 1 w 1540" name="TX1"/>
                <a:gd fmla="*/ 2656 h 2657" name="TY1"/>
                <a:gd fmla="*/ 1538 w 1540" name="TX2"/>
                <a:gd fmla="*/ 2656 h 2657" name="TY2"/>
                <a:gd fmla="*/ 1538 w 1540" name="TX3"/>
                <a:gd fmla="*/ 0 h 2657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540" h="2657">
                  <a:moveTo>
                    <a:pt x="1" y="0"/>
                  </a:moveTo>
                  <a:lnTo>
                    <a:pt x="1" y="2656"/>
                  </a:lnTo>
                  <a:lnTo>
                    <a:pt x="1538" y="2656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30" name="도형 1393"/>
            <p:cNvSpPr>
              <a:spLocks/>
            </p:cNvSpPr>
            <p:nvPr/>
          </p:nvSpPr>
          <p:spPr>
            <a:xfrm rot="0">
              <a:off x="8147050" y="3382010"/>
              <a:ext cx="133350" cy="102870"/>
            </a:xfrm>
            <a:custGeom>
              <a:gdLst>
                <a:gd fmla="*/ 0 w 666" name="TX0"/>
                <a:gd fmla="*/ 0 h 752" name="TY0"/>
                <a:gd fmla="*/ 0 w 666" name="TX1"/>
                <a:gd fmla="*/ 751 h 752" name="TY1"/>
                <a:gd fmla="*/ 664 w 666" name="TX2"/>
                <a:gd fmla="*/ 751 h 752" name="TY2"/>
                <a:gd fmla="*/ 664 w 666" name="TX3"/>
                <a:gd fmla="*/ 0 h 752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666" h="752">
                  <a:moveTo>
                    <a:pt x="0" y="0"/>
                  </a:moveTo>
                  <a:lnTo>
                    <a:pt x="0" y="751"/>
                  </a:lnTo>
                  <a:lnTo>
                    <a:pt x="664" y="751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dk1">
                <a:alpha val="43960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31" name="도형 1394"/>
            <p:cNvSpPr>
              <a:spLocks/>
            </p:cNvSpPr>
            <p:nvPr/>
          </p:nvSpPr>
          <p:spPr>
            <a:xfrm rot="0">
              <a:off x="8293735" y="3382010"/>
              <a:ext cx="133350" cy="102870"/>
            </a:xfrm>
            <a:custGeom>
              <a:gdLst>
                <a:gd fmla="*/ 0 w 665" name="TX0"/>
                <a:gd fmla="*/ 0 h 752" name="TY0"/>
                <a:gd fmla="*/ 0 w 665" name="TX1"/>
                <a:gd fmla="*/ 751 h 752" name="TY1"/>
                <a:gd fmla="*/ 664 w 665" name="TX2"/>
                <a:gd fmla="*/ 751 h 752" name="TY2"/>
                <a:gd fmla="*/ 664 w 665" name="TX3"/>
                <a:gd fmla="*/ 0 h 752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665" h="752">
                  <a:moveTo>
                    <a:pt x="0" y="0"/>
                  </a:moveTo>
                  <a:lnTo>
                    <a:pt x="0" y="751"/>
                  </a:lnTo>
                  <a:lnTo>
                    <a:pt x="664" y="751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dk1">
                <a:alpha val="43960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32" name="도형 1395"/>
            <p:cNvSpPr>
              <a:spLocks/>
            </p:cNvSpPr>
            <p:nvPr/>
          </p:nvSpPr>
          <p:spPr>
            <a:xfrm rot="0">
              <a:off x="8148955" y="3497580"/>
              <a:ext cx="133350" cy="102870"/>
            </a:xfrm>
            <a:custGeom>
              <a:gdLst>
                <a:gd fmla="*/ 1 w 666" name="TX0"/>
                <a:gd fmla="*/ 0 h 752" name="TY0"/>
                <a:gd fmla="*/ 1 w 666" name="TX1"/>
                <a:gd fmla="*/ 751 h 752" name="TY1"/>
                <a:gd fmla="*/ 664 w 666" name="TX2"/>
                <a:gd fmla="*/ 751 h 752" name="TY2"/>
                <a:gd fmla="*/ 664 w 666" name="TX3"/>
                <a:gd fmla="*/ 0 h 752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666" h="752">
                  <a:moveTo>
                    <a:pt x="1" y="0"/>
                  </a:moveTo>
                  <a:lnTo>
                    <a:pt x="1" y="751"/>
                  </a:lnTo>
                  <a:lnTo>
                    <a:pt x="664" y="751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dk1">
                <a:alpha val="43960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33" name="도형 1396"/>
            <p:cNvSpPr>
              <a:spLocks/>
            </p:cNvSpPr>
            <p:nvPr/>
          </p:nvSpPr>
          <p:spPr>
            <a:xfrm rot="0">
              <a:off x="8295640" y="3497580"/>
              <a:ext cx="133350" cy="102870"/>
            </a:xfrm>
            <a:custGeom>
              <a:gdLst>
                <a:gd fmla="*/ 0 w 666" name="TX0"/>
                <a:gd fmla="*/ 0 h 752" name="TY0"/>
                <a:gd fmla="*/ 0 w 666" name="TX1"/>
                <a:gd fmla="*/ 751 h 752" name="TY1"/>
                <a:gd fmla="*/ 664 w 666" name="TX2"/>
                <a:gd fmla="*/ 751 h 752" name="TY2"/>
                <a:gd fmla="*/ 664 w 666" name="TX3"/>
                <a:gd fmla="*/ 0 h 752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666" h="752">
                  <a:moveTo>
                    <a:pt x="0" y="0"/>
                  </a:moveTo>
                  <a:lnTo>
                    <a:pt x="0" y="751"/>
                  </a:lnTo>
                  <a:lnTo>
                    <a:pt x="664" y="751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dk1">
                <a:alpha val="43960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34" name="도형 1397"/>
            <p:cNvSpPr>
              <a:spLocks/>
            </p:cNvSpPr>
            <p:nvPr/>
          </p:nvSpPr>
          <p:spPr>
            <a:xfrm rot="0">
              <a:off x="8148955" y="3611245"/>
              <a:ext cx="133350" cy="102870"/>
            </a:xfrm>
            <a:custGeom>
              <a:gdLst>
                <a:gd fmla="*/ 1 w 666" name="TX0"/>
                <a:gd fmla="*/ 0 h 755" name="TY0"/>
                <a:gd fmla="*/ 1 w 666" name="TX1"/>
                <a:gd fmla="*/ 754 h 755" name="TY1"/>
                <a:gd fmla="*/ 664 w 666" name="TX2"/>
                <a:gd fmla="*/ 754 h 755" name="TY2"/>
                <a:gd fmla="*/ 664 w 666" name="TX3"/>
                <a:gd fmla="*/ 0 h 755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666" h="755">
                  <a:moveTo>
                    <a:pt x="1" y="0"/>
                  </a:moveTo>
                  <a:lnTo>
                    <a:pt x="1" y="754"/>
                  </a:lnTo>
                  <a:lnTo>
                    <a:pt x="664" y="754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dk1">
                <a:alpha val="43960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35" name="도형 1398"/>
            <p:cNvSpPr>
              <a:spLocks/>
            </p:cNvSpPr>
            <p:nvPr/>
          </p:nvSpPr>
          <p:spPr>
            <a:xfrm rot="0">
              <a:off x="8295640" y="3611245"/>
              <a:ext cx="133350" cy="102870"/>
            </a:xfrm>
            <a:custGeom>
              <a:gdLst>
                <a:gd fmla="*/ 0 w 666" name="TX0"/>
                <a:gd fmla="*/ 0 h 755" name="TY0"/>
                <a:gd fmla="*/ 0 w 666" name="TX1"/>
                <a:gd fmla="*/ 754 h 755" name="TY1"/>
                <a:gd fmla="*/ 664 w 666" name="TX2"/>
                <a:gd fmla="*/ 754 h 755" name="TY2"/>
                <a:gd fmla="*/ 664 w 666" name="TX3"/>
                <a:gd fmla="*/ 0 h 755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666" h="755">
                  <a:moveTo>
                    <a:pt x="0" y="0"/>
                  </a:moveTo>
                  <a:lnTo>
                    <a:pt x="0" y="754"/>
                  </a:lnTo>
                  <a:lnTo>
                    <a:pt x="664" y="754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dk1">
                <a:alpha val="43960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36" name="도형 1399"/>
            <p:cNvSpPr>
              <a:spLocks/>
            </p:cNvSpPr>
            <p:nvPr/>
          </p:nvSpPr>
          <p:spPr>
            <a:xfrm rot="0">
              <a:off x="8145780" y="3071495"/>
              <a:ext cx="306070" cy="207010"/>
            </a:xfrm>
            <a:custGeom>
              <a:gdLst>
                <a:gd fmla="*/ 760 w 1524" name="TX0"/>
                <a:gd fmla="*/ 0 h 1524" name="TY0"/>
                <a:gd fmla="*/ 0 w 1524" name="TX1"/>
                <a:gd fmla="*/ 760 h 1524" name="TY1"/>
                <a:gd fmla="*/ 760 w 1524" name="TX2"/>
                <a:gd fmla="*/ 1523 h 1524" name="TY2"/>
                <a:gd fmla="*/ 1523 w 1524" name="TX3"/>
                <a:gd fmla="*/ 760 h 1524" name="TY3"/>
                <a:gd fmla="*/ 760 w 1524" name="TX4"/>
                <a:gd fmla="*/ 0 h 1524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524" h="1524">
                  <a:moveTo>
                    <a:pt x="760" y="0"/>
                  </a:moveTo>
                  <a:cubicBezTo>
                    <a:pt x="340" y="0"/>
                    <a:pt x="0" y="340"/>
                    <a:pt x="0" y="760"/>
                  </a:cubicBezTo>
                  <a:cubicBezTo>
                    <a:pt x="0" y="1183"/>
                    <a:pt x="340" y="1523"/>
                    <a:pt x="760" y="1523"/>
                  </a:cubicBezTo>
                  <a:cubicBezTo>
                    <a:pt x="1180" y="1523"/>
                    <a:pt x="1523" y="1183"/>
                    <a:pt x="1523" y="760"/>
                  </a:cubicBezTo>
                  <a:cubicBezTo>
                    <a:pt x="1523" y="340"/>
                    <a:pt x="1180" y="0"/>
                    <a:pt x="760" y="0"/>
                  </a:cubicBezTo>
                  <a:close/>
                </a:path>
              </a:pathLst>
            </a:custGeom>
            <a:solidFill>
              <a:schemeClr val="dk1">
                <a:alpha val="43960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37" name="도형 1400"/>
            <p:cNvSpPr>
              <a:spLocks/>
            </p:cNvSpPr>
            <p:nvPr/>
          </p:nvSpPr>
          <p:spPr>
            <a:xfrm rot="0">
              <a:off x="8147685" y="3070860"/>
              <a:ext cx="279400" cy="189230"/>
            </a:xfrm>
            <a:custGeom>
              <a:gdLst>
                <a:gd fmla="*/ 695 w 1391" name="TX0"/>
                <a:gd fmla="*/ 0 h 1391" name="TY0"/>
                <a:gd fmla="*/ 1 w 1391" name="TX1"/>
                <a:gd fmla="*/ 695 h 1391" name="TY1"/>
                <a:gd fmla="*/ 695 w 1391" name="TX2"/>
                <a:gd fmla="*/ 1390 h 1391" name="TY2"/>
                <a:gd fmla="*/ 1390 w 1391" name="TX3"/>
                <a:gd fmla="*/ 695 h 1391" name="TY3"/>
                <a:gd fmla="*/ 695 w 1391" name="TX4"/>
                <a:gd fmla="*/ 0 h 1391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391" h="1391">
                  <a:moveTo>
                    <a:pt x="695" y="0"/>
                  </a:moveTo>
                  <a:cubicBezTo>
                    <a:pt x="309" y="0"/>
                    <a:pt x="1" y="312"/>
                    <a:pt x="1" y="695"/>
                  </a:cubicBezTo>
                  <a:cubicBezTo>
                    <a:pt x="1" y="1081"/>
                    <a:pt x="309" y="1390"/>
                    <a:pt x="695" y="1390"/>
                  </a:cubicBezTo>
                  <a:cubicBezTo>
                    <a:pt x="1078" y="1390"/>
                    <a:pt x="1390" y="1081"/>
                    <a:pt x="1390" y="695"/>
                  </a:cubicBezTo>
                  <a:cubicBezTo>
                    <a:pt x="1390" y="312"/>
                    <a:pt x="1078" y="0"/>
                    <a:pt x="6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38" name="도형 1401"/>
            <p:cNvSpPr>
              <a:spLocks/>
            </p:cNvSpPr>
            <p:nvPr/>
          </p:nvSpPr>
          <p:spPr>
            <a:xfrm rot="0">
              <a:off x="8180070" y="3093085"/>
              <a:ext cx="213360" cy="144780"/>
            </a:xfrm>
            <a:custGeom>
              <a:gdLst>
                <a:gd fmla="*/ 531 w 1061" name="TX0"/>
                <a:gd fmla="*/ 0 h 1061" name="TY0"/>
                <a:gd fmla="*/ 0 w 1061" name="TX1"/>
                <a:gd fmla="*/ 528 h 1061" name="TY1"/>
                <a:gd fmla="*/ 531 w 1061" name="TX2"/>
                <a:gd fmla="*/ 1059 h 1061" name="TY2"/>
                <a:gd fmla="*/ 1059 w 1061" name="TX3"/>
                <a:gd fmla="*/ 528 h 1061" name="TY3"/>
                <a:gd fmla="*/ 531 w 1061" name="TX4"/>
                <a:gd fmla="*/ 0 h 1061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061" h="1061">
                  <a:moveTo>
                    <a:pt x="531" y="0"/>
                  </a:moveTo>
                  <a:cubicBezTo>
                    <a:pt x="238" y="0"/>
                    <a:pt x="0" y="235"/>
                    <a:pt x="0" y="528"/>
                  </a:cubicBezTo>
                  <a:cubicBezTo>
                    <a:pt x="0" y="821"/>
                    <a:pt x="238" y="1059"/>
                    <a:pt x="531" y="1059"/>
                  </a:cubicBezTo>
                  <a:cubicBezTo>
                    <a:pt x="825" y="1059"/>
                    <a:pt x="1059" y="821"/>
                    <a:pt x="1059" y="528"/>
                  </a:cubicBezTo>
                  <a:cubicBezTo>
                    <a:pt x="1059" y="235"/>
                    <a:pt x="818" y="0"/>
                    <a:pt x="531" y="0"/>
                  </a:cubicBezTo>
                  <a:close/>
                </a:path>
              </a:pathLst>
            </a:custGeom>
            <a:solidFill>
              <a:srgbClr val="858890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39" name="도형 1402"/>
            <p:cNvSpPr>
              <a:spLocks/>
            </p:cNvSpPr>
            <p:nvPr/>
          </p:nvSpPr>
          <p:spPr>
            <a:xfrm rot="0">
              <a:off x="8279130" y="3156585"/>
              <a:ext cx="114300" cy="25400"/>
            </a:xfrm>
            <a:custGeom>
              <a:gdLst>
                <a:gd fmla="*/ 565 w 570" name="TX0"/>
                <a:gd fmla="*/ 0 h 187" name="TY0"/>
                <a:gd fmla="*/ 0 w 570" name="TX1"/>
                <a:gd fmla="*/ 99 h 187" name="TY1"/>
                <a:gd fmla="*/ 553 w 570" name="TX2"/>
                <a:gd fmla="*/ 186 h 187" name="TY2"/>
                <a:gd fmla="*/ 568 w 570" name="TX3"/>
                <a:gd fmla="*/ 62 h 187" name="TY3"/>
                <a:gd fmla="*/ 565 w 570" name="TX4"/>
                <a:gd fmla="*/ 0 h 187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570" h="187">
                  <a:moveTo>
                    <a:pt x="565" y="0"/>
                  </a:moveTo>
                  <a:lnTo>
                    <a:pt x="0" y="99"/>
                  </a:lnTo>
                  <a:lnTo>
                    <a:pt x="553" y="186"/>
                  </a:lnTo>
                  <a:cubicBezTo>
                    <a:pt x="565" y="149"/>
                    <a:pt x="568" y="105"/>
                    <a:pt x="568" y="62"/>
                  </a:cubicBezTo>
                  <a:cubicBezTo>
                    <a:pt x="568" y="44"/>
                    <a:pt x="568" y="22"/>
                    <a:pt x="565" y="0"/>
                  </a:cubicBezTo>
                  <a:close/>
                </a:path>
              </a:pathLst>
            </a:cu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40" name="도형 1403"/>
            <p:cNvSpPr>
              <a:spLocks/>
            </p:cNvSpPr>
            <p:nvPr/>
          </p:nvSpPr>
          <p:spPr>
            <a:xfrm rot="0">
              <a:off x="8278495" y="3118485"/>
              <a:ext cx="111760" cy="50800"/>
            </a:xfrm>
            <a:custGeom>
              <a:gdLst>
                <a:gd fmla="*/ 442 w 557" name="TX0"/>
                <a:gd fmla="*/ 0 h 372" name="TY0"/>
                <a:gd fmla="*/ 0 w 557" name="TX1"/>
                <a:gd fmla="*/ 371 h 372" name="TY1"/>
                <a:gd fmla="*/ 556 w 557" name="TX2"/>
                <a:gd fmla="*/ 232 h 372" name="TY2"/>
                <a:gd fmla="*/ 442 w 557" name="TX3"/>
                <a:gd fmla="*/ 0 h 372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557" h="372">
                  <a:moveTo>
                    <a:pt x="442" y="0"/>
                  </a:moveTo>
                  <a:lnTo>
                    <a:pt x="0" y="371"/>
                  </a:lnTo>
                  <a:lnTo>
                    <a:pt x="556" y="232"/>
                  </a:lnTo>
                  <a:cubicBezTo>
                    <a:pt x="534" y="142"/>
                    <a:pt x="494" y="65"/>
                    <a:pt x="442" y="0"/>
                  </a:cubicBezTo>
                  <a:close/>
                </a:path>
              </a:pathLst>
            </a:cu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41" name="도형 1404"/>
            <p:cNvSpPr>
              <a:spLocks/>
            </p:cNvSpPr>
            <p:nvPr/>
          </p:nvSpPr>
          <p:spPr>
            <a:xfrm rot="0">
              <a:off x="8278495" y="3096260"/>
              <a:ext cx="73660" cy="72390"/>
            </a:xfrm>
            <a:custGeom>
              <a:gdLst>
                <a:gd fmla="*/ 170 w 363" name="TX0"/>
                <a:gd fmla="*/ 1 h 539" name="TY0"/>
                <a:gd fmla="*/ 0 w 363" name="TX1"/>
                <a:gd fmla="*/ 538 h 539" name="TY1"/>
                <a:gd fmla="*/ 361 w 363" name="TX2"/>
                <a:gd fmla="*/ 93 h 539" name="TY2"/>
                <a:gd fmla="*/ 170 w 363" name="TX3"/>
                <a:gd fmla="*/ 1 h 539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363" h="539">
                  <a:moveTo>
                    <a:pt x="170" y="1"/>
                  </a:moveTo>
                  <a:lnTo>
                    <a:pt x="0" y="538"/>
                  </a:lnTo>
                  <a:lnTo>
                    <a:pt x="361" y="93"/>
                  </a:lnTo>
                  <a:cubicBezTo>
                    <a:pt x="309" y="50"/>
                    <a:pt x="244" y="19"/>
                    <a:pt x="170" y="1"/>
                  </a:cubicBezTo>
                  <a:close/>
                </a:path>
              </a:pathLst>
            </a:cu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42" name="도형 1405"/>
            <p:cNvSpPr>
              <a:spLocks/>
            </p:cNvSpPr>
            <p:nvPr/>
          </p:nvSpPr>
          <p:spPr>
            <a:xfrm rot="0">
              <a:off x="8155305" y="3077210"/>
              <a:ext cx="262890" cy="176530"/>
            </a:xfrm>
            <a:custGeom>
              <a:gdLst>
                <a:gd fmla="*/ 658 w 1311" name="TX0"/>
                <a:gd fmla="*/ 1 h 1308" name="TY0"/>
                <a:gd fmla="*/ 572 w 1311" name="TX1"/>
                <a:gd fmla="*/ 4 h 1308" name="TY1"/>
                <a:gd fmla="*/ 584 w 1311" name="TX2"/>
                <a:gd fmla="*/ 90 h 1308" name="TY2"/>
                <a:gd fmla="*/ 632 w 1311" name="TX3"/>
                <a:gd fmla="*/ 89 h 1308" name="TY3"/>
                <a:gd fmla="*/ 664 w 1311" name="TX4"/>
                <a:gd fmla="*/ 90 h 1308" name="TY4"/>
                <a:gd fmla="*/ 664 w 1311" name="TX5"/>
                <a:gd fmla="*/ 1 h 1308" name="TY5"/>
                <a:gd fmla="*/ 760 w 1311" name="TX7"/>
                <a:gd fmla="*/ 10 h 1308" name="TY7"/>
                <a:gd fmla="*/ 745 w 1311" name="TX8"/>
                <a:gd fmla="*/ 93 h 1308" name="TY8"/>
                <a:gd fmla="*/ 822 w 1311" name="TX9"/>
                <a:gd fmla="*/ 112 h 1308" name="TY9"/>
                <a:gd fmla="*/ 853 w 1311" name="TX10"/>
                <a:gd fmla="*/ 28 h 1308" name="TY10"/>
                <a:gd fmla="*/ 760 w 1311" name="TX11"/>
                <a:gd fmla="*/ 10 h 1308" name="TY11"/>
                <a:gd fmla="*/ 479 w 1311" name="TX13"/>
                <a:gd fmla="*/ 22 h 1308" name="TY13"/>
                <a:gd fmla="*/ 390 w 1311" name="TX14"/>
                <a:gd fmla="*/ 56 h 1308" name="TY14"/>
                <a:gd fmla="*/ 427 w 1311" name="TX15"/>
                <a:gd fmla="*/ 136 h 1308" name="TY15"/>
                <a:gd fmla="*/ 501 w 1311" name="TX16"/>
                <a:gd fmla="*/ 109 h 1308" name="TY16"/>
                <a:gd fmla="*/ 479 w 1311" name="TX17"/>
                <a:gd fmla="*/ 22 h 1308" name="TY17"/>
                <a:gd fmla="*/ 939 w 1311" name="TX19"/>
                <a:gd fmla="*/ 65 h 1308" name="TY19"/>
                <a:gd fmla="*/ 899 w 1311" name="TX20"/>
                <a:gd fmla="*/ 143 h 1308" name="TY20"/>
                <a:gd fmla="*/ 970 w 1311" name="TX21"/>
                <a:gd fmla="*/ 183 h 1308" name="TY21"/>
                <a:gd fmla="*/ 1020 w 1311" name="TX22"/>
                <a:gd fmla="*/ 112 h 1308" name="TY22"/>
                <a:gd fmla="*/ 939 w 1311" name="TX23"/>
                <a:gd fmla="*/ 65 h 1308" name="TY23"/>
                <a:gd fmla="*/ 309 w 1311" name="TX25"/>
                <a:gd fmla="*/ 103 h 1308" name="TY25"/>
                <a:gd fmla="*/ 232 w 1311" name="TX26"/>
                <a:gd fmla="*/ 155 h 1308" name="TY26"/>
                <a:gd fmla="*/ 291 w 1311" name="TX27"/>
                <a:gd fmla="*/ 220 h 1308" name="TY27"/>
                <a:gd fmla="*/ 356 w 1311" name="TX28"/>
                <a:gd fmla="*/ 174 h 1308" name="TY28"/>
                <a:gd fmla="*/ 309 w 1311" name="TX29"/>
                <a:gd fmla="*/ 103 h 1308" name="TY29"/>
                <a:gd fmla="*/ 1091 w 1311" name="TX31"/>
                <a:gd fmla="*/ 167 h 1308" name="TY31"/>
                <a:gd fmla="*/ 1032 w 1311" name="TX32"/>
                <a:gd fmla="*/ 232 h 1308" name="TY32"/>
                <a:gd fmla="*/ 1091 w 1311" name="TX33"/>
                <a:gd fmla="*/ 291 h 1308" name="TY33"/>
                <a:gd fmla="*/ 1155 w 1311" name="TX34"/>
                <a:gd fmla="*/ 232 h 1308" name="TY34"/>
                <a:gd fmla="*/ 1091 w 1311" name="TX35"/>
                <a:gd fmla="*/ 167 h 1308" name="TY35"/>
                <a:gd fmla="*/ 167 w 1311" name="TX37"/>
                <a:gd fmla="*/ 220 h 1308" name="TY37"/>
                <a:gd fmla="*/ 109 w 1311" name="TX38"/>
                <a:gd fmla="*/ 294 h 1308" name="TY38"/>
                <a:gd fmla="*/ 183 w 1311" name="TX39"/>
                <a:gd fmla="*/ 340 h 1308" name="TY39"/>
                <a:gd fmla="*/ 232 w 1311" name="TX40"/>
                <a:gd fmla="*/ 279 h 1308" name="TY40"/>
                <a:gd fmla="*/ 167 w 1311" name="TX41"/>
                <a:gd fmla="*/ 220 h 1308" name="TY41"/>
                <a:gd fmla="*/ 1208 w 1311" name="TX43"/>
                <a:gd fmla="*/ 306 h 1308" name="TY43"/>
                <a:gd fmla="*/ 1137 w 1311" name="TX44"/>
                <a:gd fmla="*/ 353 h 1308" name="TY44"/>
                <a:gd fmla="*/ 1174 w 1311" name="TX45"/>
                <a:gd fmla="*/ 427 h 1308" name="TY45"/>
                <a:gd fmla="*/ 1251 w 1311" name="TX46"/>
                <a:gd fmla="*/ 387 h 1308" name="TY46"/>
                <a:gd fmla="*/ 1208 w 1311" name="TX47"/>
                <a:gd fmla="*/ 306 h 1308" name="TY47"/>
                <a:gd fmla="*/ 62 w 1311" name="TX49"/>
                <a:gd fmla="*/ 371 h 1308" name="TY49"/>
                <a:gd fmla="*/ 28 w 1311" name="TX50"/>
                <a:gd fmla="*/ 461 h 1308" name="TY50"/>
                <a:gd fmla="*/ 112 w 1311" name="TX51"/>
                <a:gd fmla="*/ 488 h 1308" name="TY51"/>
                <a:gd fmla="*/ 140 w 1311" name="TX52"/>
                <a:gd fmla="*/ 408 h 1308" name="TY52"/>
                <a:gd fmla="*/ 62 w 1311" name="TX53"/>
                <a:gd fmla="*/ 371 h 1308" name="TY53"/>
                <a:gd fmla="*/ 1285 w 1311" name="TX55"/>
                <a:gd fmla="*/ 479 h 1308" name="TY55"/>
                <a:gd fmla="*/ 1202 w 1311" name="TX56"/>
                <a:gd fmla="*/ 504 h 1308" name="TY56"/>
                <a:gd fmla="*/ 1217 w 1311" name="TX57"/>
                <a:gd fmla="*/ 584 h 1308" name="TY57"/>
                <a:gd fmla="*/ 1307 w 1311" name="TX58"/>
                <a:gd fmla="*/ 572 h 1308" name="TY58"/>
                <a:gd fmla="*/ 1285 w 1311" name="TX59"/>
                <a:gd fmla="*/ 479 h 1308" name="TY59"/>
                <a:gd fmla="*/ 10 w 1311" name="TX61"/>
                <a:gd fmla="*/ 553 h 1308" name="TY61"/>
                <a:gd fmla="*/ 1 w 1311" name="TX62"/>
                <a:gd fmla="*/ 646 h 1308" name="TY62"/>
                <a:gd fmla="*/ 90 w 1311" name="TX63"/>
                <a:gd fmla="*/ 646 h 1308" name="TY63"/>
                <a:gd fmla="*/ 93 w 1311" name="TX64"/>
                <a:gd fmla="*/ 566 h 1308" name="TY64"/>
                <a:gd fmla="*/ 10 w 1311" name="TX65"/>
                <a:gd fmla="*/ 553 h 1308" name="TY65"/>
                <a:gd fmla="*/ 1220 w 1311" name="TX67"/>
                <a:gd fmla="*/ 652 h 1308" name="TY67"/>
                <a:gd fmla="*/ 1217 w 1311" name="TX68"/>
                <a:gd fmla="*/ 735 h 1308" name="TY68"/>
                <a:gd fmla="*/ 1300 w 1311" name="TX69"/>
                <a:gd fmla="*/ 745 h 1308" name="TY69"/>
                <a:gd fmla="*/ 1310 w 1311" name="TX70"/>
                <a:gd fmla="*/ 652 h 1308" name="TY70"/>
                <a:gd fmla="*/ 93 w 1311" name="TX72"/>
                <a:gd fmla="*/ 726 h 1308" name="TY72"/>
                <a:gd fmla="*/ 10 w 1311" name="TX73"/>
                <a:gd fmla="*/ 739 h 1308" name="TY73"/>
                <a:gd fmla="*/ 28 w 1311" name="TX74"/>
                <a:gd fmla="*/ 831 h 1308" name="TY74"/>
                <a:gd fmla="*/ 109 w 1311" name="TX75"/>
                <a:gd fmla="*/ 803 h 1308" name="TY75"/>
                <a:gd fmla="*/ 93 w 1311" name="TX76"/>
                <a:gd fmla="*/ 726 h 1308" name="TY76"/>
                <a:gd fmla="*/ 1192 w 1311" name="TX78"/>
                <a:gd fmla="*/ 813 h 1308" name="TY78"/>
                <a:gd fmla="*/ 1168 w 1311" name="TX79"/>
                <a:gd fmla="*/ 890 h 1308" name="TY79"/>
                <a:gd fmla="*/ 1248 w 1311" name="TX80"/>
                <a:gd fmla="*/ 924 h 1308" name="TY80"/>
                <a:gd fmla="*/ 1279 w 1311" name="TX81"/>
                <a:gd fmla="*/ 834 h 1308" name="TY81"/>
                <a:gd fmla="*/ 1192 w 1311" name="TX82"/>
                <a:gd fmla="*/ 813 h 1308" name="TY82"/>
                <a:gd fmla="*/ 143 w 1311" name="TX84"/>
                <a:gd fmla="*/ 884 h 1308" name="TY84"/>
                <a:gd fmla="*/ 62 w 1311" name="TX85"/>
                <a:gd fmla="*/ 921 h 1308" name="TY85"/>
                <a:gd fmla="*/ 106 w 1311" name="TX86"/>
                <a:gd fmla="*/ 1001 h 1308" name="TY86"/>
                <a:gd fmla="*/ 183 w 1311" name="TX87"/>
                <a:gd fmla="*/ 955 h 1308" name="TY87"/>
                <a:gd fmla="*/ 143 w 1311" name="TX88"/>
                <a:gd fmla="*/ 884 h 1308" name="TY88"/>
                <a:gd fmla="*/ 1131 w 1311" name="TX90"/>
                <a:gd fmla="*/ 958 h 1308" name="TY90"/>
                <a:gd fmla="*/ 1081 w 1311" name="TX91"/>
                <a:gd fmla="*/ 1023 h 1308" name="TY91"/>
                <a:gd fmla="*/ 1146 w 1311" name="TX92"/>
                <a:gd fmla="*/ 1081 h 1308" name="TY92"/>
                <a:gd fmla="*/ 1205 w 1311" name="TX93"/>
                <a:gd fmla="*/ 1004 h 1308" name="TY93"/>
                <a:gd fmla="*/ 1131 w 1311" name="TX94"/>
                <a:gd fmla="*/ 958 h 1308" name="TY94"/>
                <a:gd fmla="*/ 226 w 1311" name="TX96"/>
                <a:gd fmla="*/ 1019 h 1308" name="TY96"/>
                <a:gd fmla="*/ 158 w 1311" name="TX97"/>
                <a:gd fmla="*/ 1078 h 1308" name="TY97"/>
                <a:gd fmla="*/ 226 w 1311" name="TX98"/>
                <a:gd fmla="*/ 1143 h 1308" name="TY98"/>
                <a:gd fmla="*/ 282 w 1311" name="TX99"/>
                <a:gd fmla="*/ 1078 h 1308" name="TY99"/>
                <a:gd fmla="*/ 226 w 1311" name="TX100"/>
                <a:gd fmla="*/ 1019 h 1308" name="TY100"/>
                <a:gd fmla="*/ 1029 w 1311" name="TX102"/>
                <a:gd fmla="*/ 1078 h 1308" name="TY102"/>
                <a:gd fmla="*/ 961 w 1311" name="TX103"/>
                <a:gd fmla="*/ 1128 h 1308" name="TY103"/>
                <a:gd fmla="*/ 1007 w 1311" name="TX104"/>
                <a:gd fmla="*/ 1202 h 1308" name="TY104"/>
                <a:gd fmla="*/ 1084 w 1311" name="TX105"/>
                <a:gd fmla="*/ 1143 h 1308" name="TY105"/>
                <a:gd fmla="*/ 1029 w 1311" name="TX106"/>
                <a:gd fmla="*/ 1078 h 1308" name="TY106"/>
                <a:gd fmla="*/ 343 w 1311" name="TX108"/>
                <a:gd fmla="*/ 1124 h 1308" name="TY108"/>
                <a:gd fmla="*/ 297 w 1311" name="TX109"/>
                <a:gd fmla="*/ 1199 h 1308" name="TY109"/>
                <a:gd fmla="*/ 380 w 1311" name="TX110"/>
                <a:gd fmla="*/ 1245 h 1308" name="TY110"/>
                <a:gd fmla="*/ 414 w 1311" name="TX111"/>
                <a:gd fmla="*/ 1162 h 1308" name="TY111"/>
                <a:gd fmla="*/ 343 w 1311" name="TX112"/>
                <a:gd fmla="*/ 1124 h 1308" name="TY112"/>
                <a:gd fmla="*/ 893 w 1311" name="TX114"/>
                <a:gd fmla="*/ 1168 h 1308" name="TY114"/>
                <a:gd fmla="*/ 816 w 1311" name="TX115"/>
                <a:gd fmla="*/ 1192 h 1308" name="TY115"/>
                <a:gd fmla="*/ 837 w 1311" name="TX116"/>
                <a:gd fmla="*/ 1279 h 1308" name="TY116"/>
                <a:gd fmla="*/ 927 w 1311" name="TX117"/>
                <a:gd fmla="*/ 1248 h 1308" name="TY117"/>
                <a:gd fmla="*/ 893 w 1311" name="TX118"/>
                <a:gd fmla="*/ 1168 h 1308" name="TY118"/>
                <a:gd fmla="*/ 492 w 1311" name="TX120"/>
                <a:gd fmla="*/ 1192 h 1308" name="TY120"/>
                <a:gd fmla="*/ 467 w 1311" name="TX121"/>
                <a:gd fmla="*/ 1279 h 1308" name="TY121"/>
                <a:gd fmla="*/ 560 w 1311" name="TX122"/>
                <a:gd fmla="*/ 1297 h 1308" name="TY122"/>
                <a:gd fmla="*/ 569 w 1311" name="TX123"/>
                <a:gd fmla="*/ 1214 h 1308" name="TY123"/>
                <a:gd fmla="*/ 492 w 1311" name="TX124"/>
                <a:gd fmla="*/ 1192 h 1308" name="TY124"/>
                <a:gd fmla="*/ 735 w 1311" name="TX126"/>
                <a:gd fmla="*/ 1214 h 1308" name="TY126"/>
                <a:gd fmla="*/ 652 w 1311" name="TX127"/>
                <a:gd fmla="*/ 1217 h 1308" name="TY127"/>
                <a:gd fmla="*/ 658 w 1311" name="TX128"/>
                <a:gd fmla="*/ 1307 h 1308" name="TY128"/>
                <a:gd fmla="*/ 745 w 1311" name="TX129"/>
                <a:gd fmla="*/ 1297 h 1308" name="TY129"/>
                <a:gd fmla="*/ 735 w 1311" name="TX130"/>
                <a:gd fmla="*/ 1214 h 1308" name="TY13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</a:cxnLst>
              <a:rect l="l" t="t" r="r" b="b"/>
              <a:pathLst>
                <a:path w="1311" h="1308">
                  <a:moveTo>
                    <a:pt x="658" y="1"/>
                  </a:moveTo>
                  <a:cubicBezTo>
                    <a:pt x="627" y="1"/>
                    <a:pt x="600" y="1"/>
                    <a:pt x="572" y="4"/>
                  </a:cubicBezTo>
                  <a:lnTo>
                    <a:pt x="584" y="90"/>
                  </a:lnTo>
                  <a:cubicBezTo>
                    <a:pt x="599" y="90"/>
                    <a:pt x="613" y="89"/>
                    <a:pt x="632" y="89"/>
                  </a:cubicBezTo>
                  <a:cubicBezTo>
                    <a:pt x="641" y="89"/>
                    <a:pt x="652" y="89"/>
                    <a:pt x="664" y="90"/>
                  </a:cubicBezTo>
                  <a:lnTo>
                    <a:pt x="664" y="1"/>
                  </a:lnTo>
                  <a:close/>
                  <a:moveTo>
                    <a:pt x="760" y="10"/>
                  </a:moveTo>
                  <a:lnTo>
                    <a:pt x="745" y="93"/>
                  </a:lnTo>
                  <a:cubicBezTo>
                    <a:pt x="769" y="96"/>
                    <a:pt x="797" y="106"/>
                    <a:pt x="822" y="112"/>
                  </a:cubicBezTo>
                  <a:lnTo>
                    <a:pt x="853" y="28"/>
                  </a:lnTo>
                  <a:cubicBezTo>
                    <a:pt x="822" y="19"/>
                    <a:pt x="791" y="13"/>
                    <a:pt x="760" y="10"/>
                  </a:cubicBezTo>
                  <a:close/>
                  <a:moveTo>
                    <a:pt x="479" y="22"/>
                  </a:moveTo>
                  <a:cubicBezTo>
                    <a:pt x="448" y="32"/>
                    <a:pt x="417" y="44"/>
                    <a:pt x="390" y="56"/>
                  </a:cubicBezTo>
                  <a:lnTo>
                    <a:pt x="427" y="136"/>
                  </a:lnTo>
                  <a:cubicBezTo>
                    <a:pt x="451" y="124"/>
                    <a:pt x="476" y="118"/>
                    <a:pt x="501" y="109"/>
                  </a:cubicBezTo>
                  <a:lnTo>
                    <a:pt x="479" y="22"/>
                  </a:lnTo>
                  <a:close/>
                  <a:moveTo>
                    <a:pt x="939" y="65"/>
                  </a:moveTo>
                  <a:lnTo>
                    <a:pt x="899" y="143"/>
                  </a:lnTo>
                  <a:cubicBezTo>
                    <a:pt x="924" y="155"/>
                    <a:pt x="945" y="167"/>
                    <a:pt x="970" y="183"/>
                  </a:cubicBezTo>
                  <a:lnTo>
                    <a:pt x="1020" y="112"/>
                  </a:lnTo>
                  <a:cubicBezTo>
                    <a:pt x="992" y="96"/>
                    <a:pt x="967" y="78"/>
                    <a:pt x="939" y="65"/>
                  </a:cubicBezTo>
                  <a:close/>
                  <a:moveTo>
                    <a:pt x="309" y="103"/>
                  </a:moveTo>
                  <a:cubicBezTo>
                    <a:pt x="282" y="118"/>
                    <a:pt x="257" y="136"/>
                    <a:pt x="232" y="155"/>
                  </a:cubicBezTo>
                  <a:lnTo>
                    <a:pt x="291" y="220"/>
                  </a:lnTo>
                  <a:cubicBezTo>
                    <a:pt x="309" y="201"/>
                    <a:pt x="334" y="186"/>
                    <a:pt x="356" y="174"/>
                  </a:cubicBezTo>
                  <a:lnTo>
                    <a:pt x="309" y="103"/>
                  </a:lnTo>
                  <a:close/>
                  <a:moveTo>
                    <a:pt x="1091" y="167"/>
                  </a:moveTo>
                  <a:lnTo>
                    <a:pt x="1032" y="232"/>
                  </a:lnTo>
                  <a:cubicBezTo>
                    <a:pt x="1053" y="251"/>
                    <a:pt x="1075" y="272"/>
                    <a:pt x="1091" y="291"/>
                  </a:cubicBezTo>
                  <a:lnTo>
                    <a:pt x="1155" y="232"/>
                  </a:lnTo>
                  <a:cubicBezTo>
                    <a:pt x="1137" y="211"/>
                    <a:pt x="1112" y="186"/>
                    <a:pt x="1091" y="167"/>
                  </a:cubicBezTo>
                  <a:close/>
                  <a:moveTo>
                    <a:pt x="167" y="220"/>
                  </a:moveTo>
                  <a:cubicBezTo>
                    <a:pt x="143" y="245"/>
                    <a:pt x="124" y="266"/>
                    <a:pt x="109" y="294"/>
                  </a:cubicBezTo>
                  <a:lnTo>
                    <a:pt x="183" y="340"/>
                  </a:lnTo>
                  <a:cubicBezTo>
                    <a:pt x="198" y="319"/>
                    <a:pt x="214" y="297"/>
                    <a:pt x="232" y="279"/>
                  </a:cubicBezTo>
                  <a:lnTo>
                    <a:pt x="167" y="220"/>
                  </a:lnTo>
                  <a:close/>
                  <a:moveTo>
                    <a:pt x="1208" y="306"/>
                  </a:moveTo>
                  <a:lnTo>
                    <a:pt x="1137" y="353"/>
                  </a:lnTo>
                  <a:cubicBezTo>
                    <a:pt x="1152" y="374"/>
                    <a:pt x="1162" y="402"/>
                    <a:pt x="1174" y="427"/>
                  </a:cubicBezTo>
                  <a:lnTo>
                    <a:pt x="1251" y="387"/>
                  </a:lnTo>
                  <a:cubicBezTo>
                    <a:pt x="1239" y="359"/>
                    <a:pt x="1223" y="331"/>
                    <a:pt x="1208" y="306"/>
                  </a:cubicBezTo>
                  <a:close/>
                  <a:moveTo>
                    <a:pt x="62" y="371"/>
                  </a:moveTo>
                  <a:cubicBezTo>
                    <a:pt x="47" y="402"/>
                    <a:pt x="35" y="430"/>
                    <a:pt x="28" y="461"/>
                  </a:cubicBezTo>
                  <a:lnTo>
                    <a:pt x="112" y="488"/>
                  </a:lnTo>
                  <a:cubicBezTo>
                    <a:pt x="121" y="461"/>
                    <a:pt x="133" y="436"/>
                    <a:pt x="140" y="408"/>
                  </a:cubicBezTo>
                  <a:lnTo>
                    <a:pt x="62" y="371"/>
                  </a:lnTo>
                  <a:close/>
                  <a:moveTo>
                    <a:pt x="1285" y="479"/>
                  </a:moveTo>
                  <a:lnTo>
                    <a:pt x="1202" y="504"/>
                  </a:lnTo>
                  <a:cubicBezTo>
                    <a:pt x="1208" y="529"/>
                    <a:pt x="1214" y="556"/>
                    <a:pt x="1217" y="584"/>
                  </a:cubicBezTo>
                  <a:lnTo>
                    <a:pt x="1307" y="572"/>
                  </a:lnTo>
                  <a:cubicBezTo>
                    <a:pt x="1300" y="541"/>
                    <a:pt x="1294" y="510"/>
                    <a:pt x="1285" y="479"/>
                  </a:cubicBezTo>
                  <a:close/>
                  <a:moveTo>
                    <a:pt x="10" y="553"/>
                  </a:moveTo>
                  <a:cubicBezTo>
                    <a:pt x="4" y="584"/>
                    <a:pt x="1" y="615"/>
                    <a:pt x="1" y="646"/>
                  </a:cubicBezTo>
                  <a:lnTo>
                    <a:pt x="90" y="646"/>
                  </a:lnTo>
                  <a:cubicBezTo>
                    <a:pt x="90" y="618"/>
                    <a:pt x="93" y="590"/>
                    <a:pt x="93" y="566"/>
                  </a:cubicBezTo>
                  <a:lnTo>
                    <a:pt x="10" y="553"/>
                  </a:lnTo>
                  <a:close/>
                  <a:moveTo>
                    <a:pt x="1220" y="652"/>
                  </a:moveTo>
                  <a:cubicBezTo>
                    <a:pt x="1220" y="680"/>
                    <a:pt x="1220" y="708"/>
                    <a:pt x="1217" y="735"/>
                  </a:cubicBezTo>
                  <a:lnTo>
                    <a:pt x="1300" y="745"/>
                  </a:lnTo>
                  <a:cubicBezTo>
                    <a:pt x="1307" y="714"/>
                    <a:pt x="1310" y="683"/>
                    <a:pt x="1310" y="652"/>
                  </a:cubicBezTo>
                  <a:close/>
                  <a:moveTo>
                    <a:pt x="93" y="726"/>
                  </a:moveTo>
                  <a:lnTo>
                    <a:pt x="10" y="739"/>
                  </a:lnTo>
                  <a:cubicBezTo>
                    <a:pt x="13" y="769"/>
                    <a:pt x="19" y="800"/>
                    <a:pt x="28" y="831"/>
                  </a:cubicBezTo>
                  <a:lnTo>
                    <a:pt x="109" y="803"/>
                  </a:lnTo>
                  <a:cubicBezTo>
                    <a:pt x="103" y="782"/>
                    <a:pt x="96" y="754"/>
                    <a:pt x="93" y="726"/>
                  </a:cubicBezTo>
                  <a:close/>
                  <a:moveTo>
                    <a:pt x="1192" y="813"/>
                  </a:moveTo>
                  <a:cubicBezTo>
                    <a:pt x="1186" y="837"/>
                    <a:pt x="1177" y="865"/>
                    <a:pt x="1168" y="890"/>
                  </a:cubicBezTo>
                  <a:lnTo>
                    <a:pt x="1248" y="924"/>
                  </a:lnTo>
                  <a:cubicBezTo>
                    <a:pt x="1263" y="896"/>
                    <a:pt x="1276" y="865"/>
                    <a:pt x="1279" y="834"/>
                  </a:cubicBezTo>
                  <a:lnTo>
                    <a:pt x="1192" y="813"/>
                  </a:lnTo>
                  <a:close/>
                  <a:moveTo>
                    <a:pt x="143" y="884"/>
                  </a:moveTo>
                  <a:lnTo>
                    <a:pt x="62" y="921"/>
                  </a:lnTo>
                  <a:cubicBezTo>
                    <a:pt x="75" y="945"/>
                    <a:pt x="90" y="973"/>
                    <a:pt x="106" y="1001"/>
                  </a:cubicBezTo>
                  <a:lnTo>
                    <a:pt x="183" y="955"/>
                  </a:lnTo>
                  <a:cubicBezTo>
                    <a:pt x="167" y="936"/>
                    <a:pt x="155" y="908"/>
                    <a:pt x="143" y="884"/>
                  </a:cubicBezTo>
                  <a:close/>
                  <a:moveTo>
                    <a:pt x="1131" y="958"/>
                  </a:moveTo>
                  <a:cubicBezTo>
                    <a:pt x="1115" y="982"/>
                    <a:pt x="1100" y="1004"/>
                    <a:pt x="1081" y="1023"/>
                  </a:cubicBezTo>
                  <a:lnTo>
                    <a:pt x="1146" y="1081"/>
                  </a:lnTo>
                  <a:cubicBezTo>
                    <a:pt x="1168" y="1060"/>
                    <a:pt x="1186" y="1032"/>
                    <a:pt x="1205" y="1004"/>
                  </a:cubicBezTo>
                  <a:lnTo>
                    <a:pt x="1131" y="958"/>
                  </a:lnTo>
                  <a:close/>
                  <a:moveTo>
                    <a:pt x="226" y="1019"/>
                  </a:moveTo>
                  <a:lnTo>
                    <a:pt x="158" y="1078"/>
                  </a:lnTo>
                  <a:cubicBezTo>
                    <a:pt x="180" y="1100"/>
                    <a:pt x="201" y="1124"/>
                    <a:pt x="226" y="1143"/>
                  </a:cubicBezTo>
                  <a:lnTo>
                    <a:pt x="282" y="1078"/>
                  </a:lnTo>
                  <a:cubicBezTo>
                    <a:pt x="260" y="1060"/>
                    <a:pt x="245" y="1038"/>
                    <a:pt x="226" y="1019"/>
                  </a:cubicBezTo>
                  <a:close/>
                  <a:moveTo>
                    <a:pt x="1029" y="1078"/>
                  </a:moveTo>
                  <a:cubicBezTo>
                    <a:pt x="1007" y="1097"/>
                    <a:pt x="986" y="1112"/>
                    <a:pt x="961" y="1128"/>
                  </a:cubicBezTo>
                  <a:lnTo>
                    <a:pt x="1007" y="1202"/>
                  </a:lnTo>
                  <a:cubicBezTo>
                    <a:pt x="1032" y="1186"/>
                    <a:pt x="1060" y="1168"/>
                    <a:pt x="1084" y="1143"/>
                  </a:cubicBezTo>
                  <a:lnTo>
                    <a:pt x="1029" y="1078"/>
                  </a:lnTo>
                  <a:close/>
                  <a:moveTo>
                    <a:pt x="343" y="1124"/>
                  </a:moveTo>
                  <a:lnTo>
                    <a:pt x="297" y="1199"/>
                  </a:lnTo>
                  <a:cubicBezTo>
                    <a:pt x="325" y="1217"/>
                    <a:pt x="353" y="1233"/>
                    <a:pt x="380" y="1245"/>
                  </a:cubicBezTo>
                  <a:lnTo>
                    <a:pt x="414" y="1162"/>
                  </a:lnTo>
                  <a:cubicBezTo>
                    <a:pt x="390" y="1152"/>
                    <a:pt x="368" y="1140"/>
                    <a:pt x="343" y="1124"/>
                  </a:cubicBezTo>
                  <a:close/>
                  <a:moveTo>
                    <a:pt x="893" y="1168"/>
                  </a:moveTo>
                  <a:cubicBezTo>
                    <a:pt x="865" y="1177"/>
                    <a:pt x="844" y="1186"/>
                    <a:pt x="816" y="1192"/>
                  </a:cubicBezTo>
                  <a:lnTo>
                    <a:pt x="837" y="1279"/>
                  </a:lnTo>
                  <a:cubicBezTo>
                    <a:pt x="865" y="1270"/>
                    <a:pt x="896" y="1260"/>
                    <a:pt x="927" y="1248"/>
                  </a:cubicBezTo>
                  <a:lnTo>
                    <a:pt x="893" y="1168"/>
                  </a:lnTo>
                  <a:close/>
                  <a:moveTo>
                    <a:pt x="492" y="1192"/>
                  </a:moveTo>
                  <a:lnTo>
                    <a:pt x="467" y="1279"/>
                  </a:lnTo>
                  <a:cubicBezTo>
                    <a:pt x="498" y="1285"/>
                    <a:pt x="529" y="1294"/>
                    <a:pt x="560" y="1297"/>
                  </a:cubicBezTo>
                  <a:lnTo>
                    <a:pt x="569" y="1214"/>
                  </a:lnTo>
                  <a:cubicBezTo>
                    <a:pt x="544" y="1208"/>
                    <a:pt x="519" y="1202"/>
                    <a:pt x="492" y="1192"/>
                  </a:cubicBezTo>
                  <a:close/>
                  <a:moveTo>
                    <a:pt x="735" y="1214"/>
                  </a:moveTo>
                  <a:cubicBezTo>
                    <a:pt x="708" y="1217"/>
                    <a:pt x="683" y="1217"/>
                    <a:pt x="652" y="1217"/>
                  </a:cubicBezTo>
                  <a:lnTo>
                    <a:pt x="658" y="1307"/>
                  </a:lnTo>
                  <a:cubicBezTo>
                    <a:pt x="683" y="1307"/>
                    <a:pt x="714" y="1300"/>
                    <a:pt x="745" y="1297"/>
                  </a:cubicBezTo>
                  <a:lnTo>
                    <a:pt x="735" y="121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43" name="도형 1406"/>
            <p:cNvSpPr>
              <a:spLocks/>
            </p:cNvSpPr>
            <p:nvPr/>
          </p:nvSpPr>
          <p:spPr>
            <a:xfrm rot="0">
              <a:off x="6988810" y="2503170"/>
              <a:ext cx="278130" cy="270510"/>
            </a:xfrm>
            <a:custGeom>
              <a:gdLst>
                <a:gd fmla="*/ 29 w 1382" name="TX0"/>
                <a:gd fmla="*/ 1 h 1988" name="TY0"/>
                <a:gd fmla="*/ 1 w 1382" name="TX1"/>
                <a:gd fmla="*/ 23 h 1988" name="TY1"/>
                <a:gd fmla="*/ 1254 w 1382" name="TX2"/>
                <a:gd fmla="*/ 1986 h 1988" name="TY2"/>
                <a:gd fmla="*/ 1381 w 1382" name="TX3"/>
                <a:gd fmla="*/ 1884 h 1988" name="TY3"/>
                <a:gd fmla="*/ 29 w 1382" name="TX4"/>
                <a:gd fmla="*/ 1 h 1988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382" h="1988">
                  <a:moveTo>
                    <a:pt x="29" y="1"/>
                  </a:moveTo>
                  <a:lnTo>
                    <a:pt x="1" y="23"/>
                  </a:lnTo>
                  <a:lnTo>
                    <a:pt x="1254" y="1986"/>
                  </a:lnTo>
                  <a:lnTo>
                    <a:pt x="1381" y="1884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44" name="도형 1407"/>
            <p:cNvSpPr>
              <a:spLocks/>
            </p:cNvSpPr>
            <p:nvPr/>
          </p:nvSpPr>
          <p:spPr>
            <a:xfrm rot="0">
              <a:off x="6948805" y="2482850"/>
              <a:ext cx="78740" cy="43180"/>
            </a:xfrm>
            <a:custGeom>
              <a:gdLst>
                <a:gd fmla="*/ 230 w 391" name="TX0"/>
                <a:gd fmla="*/ 1 h 315" name="TY0"/>
                <a:gd fmla="*/ 111 w 391" name="TX1"/>
                <a:gd fmla="*/ 39 h 315" name="TY1"/>
                <a:gd fmla="*/ 47 w 391" name="TX2"/>
                <a:gd fmla="*/ 261 h 315" name="TY2"/>
                <a:gd fmla="*/ 156 w 391" name="TX3"/>
                <a:gd fmla="*/ 314 h 315" name="TY3"/>
                <a:gd fmla="*/ 275 w 391" name="TX4"/>
                <a:gd fmla="*/ 273 h 315" name="TY4"/>
                <a:gd fmla="*/ 343 w 391" name="TX5"/>
                <a:gd fmla="*/ 54 h 315" name="TY5"/>
                <a:gd fmla="*/ 230 w 391" name="TX6"/>
                <a:gd fmla="*/ 1 h 315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391" h="315">
                  <a:moveTo>
                    <a:pt x="230" y="1"/>
                  </a:moveTo>
                  <a:cubicBezTo>
                    <a:pt x="191" y="1"/>
                    <a:pt x="149" y="13"/>
                    <a:pt x="111" y="39"/>
                  </a:cubicBezTo>
                  <a:cubicBezTo>
                    <a:pt x="31" y="97"/>
                    <a:pt x="0" y="196"/>
                    <a:pt x="47" y="261"/>
                  </a:cubicBezTo>
                  <a:cubicBezTo>
                    <a:pt x="70" y="296"/>
                    <a:pt x="111" y="314"/>
                    <a:pt x="156" y="314"/>
                  </a:cubicBezTo>
                  <a:cubicBezTo>
                    <a:pt x="195" y="314"/>
                    <a:pt x="238" y="300"/>
                    <a:pt x="275" y="273"/>
                  </a:cubicBezTo>
                  <a:cubicBezTo>
                    <a:pt x="358" y="218"/>
                    <a:pt x="389" y="116"/>
                    <a:pt x="343" y="54"/>
                  </a:cubicBezTo>
                  <a:cubicBezTo>
                    <a:pt x="318" y="19"/>
                    <a:pt x="276" y="1"/>
                    <a:pt x="2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45" name="도형 1408"/>
            <p:cNvSpPr>
              <a:spLocks/>
            </p:cNvSpPr>
            <p:nvPr/>
          </p:nvSpPr>
          <p:spPr>
            <a:xfrm rot="0">
              <a:off x="7447280" y="2503170"/>
              <a:ext cx="278130" cy="270510"/>
            </a:xfrm>
            <a:custGeom>
              <a:gdLst>
                <a:gd fmla="*/ 1356 w 1385" name="TX0"/>
                <a:gd fmla="*/ 1 h 1988" name="TY0"/>
                <a:gd fmla="*/ 1 w 1385" name="TX1"/>
                <a:gd fmla="*/ 1884 h 1988" name="TY1"/>
                <a:gd fmla="*/ 130 w 1385" name="TX2"/>
                <a:gd fmla="*/ 1986 h 1988" name="TY2"/>
                <a:gd fmla="*/ 1384 w 1385" name="TX3"/>
                <a:gd fmla="*/ 23 h 1988" name="TY3"/>
                <a:gd fmla="*/ 1356 w 1385" name="TX4"/>
                <a:gd fmla="*/ 1 h 1988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385" h="1988">
                  <a:moveTo>
                    <a:pt x="1356" y="1"/>
                  </a:moveTo>
                  <a:lnTo>
                    <a:pt x="1" y="1884"/>
                  </a:lnTo>
                  <a:lnTo>
                    <a:pt x="130" y="1986"/>
                  </a:lnTo>
                  <a:lnTo>
                    <a:pt x="1384" y="23"/>
                  </a:lnTo>
                  <a:lnTo>
                    <a:pt x="1356" y="1"/>
                  </a:lnTo>
                  <a:close/>
                </a:path>
              </a:pathLst>
            </a:cu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46" name="도형 1409"/>
            <p:cNvSpPr>
              <a:spLocks/>
            </p:cNvSpPr>
            <p:nvPr/>
          </p:nvSpPr>
          <p:spPr>
            <a:xfrm rot="0">
              <a:off x="7684770" y="2483485"/>
              <a:ext cx="78740" cy="43180"/>
            </a:xfrm>
            <a:custGeom>
              <a:gdLst>
                <a:gd fmla="*/ 156 w 391" name="TX0"/>
                <a:gd fmla="*/ 0 h 314" name="TY0"/>
                <a:gd fmla="*/ 47 w 391" name="TX1"/>
                <a:gd fmla="*/ 53 h 314" name="TY1"/>
                <a:gd fmla="*/ 111 w 391" name="TX2"/>
                <a:gd fmla="*/ 272 h 314" name="TY2"/>
                <a:gd fmla="*/ 232 w 391" name="TX3"/>
                <a:gd fmla="*/ 313 h 314" name="TY3"/>
                <a:gd fmla="*/ 343 w 391" name="TX4"/>
                <a:gd fmla="*/ 260 h 314" name="TY4"/>
                <a:gd fmla="*/ 275 w 391" name="TX5"/>
                <a:gd fmla="*/ 41 h 314" name="TY5"/>
                <a:gd fmla="*/ 156 w 391" name="TX6"/>
                <a:gd fmla="*/ 0 h 314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391" h="314">
                  <a:moveTo>
                    <a:pt x="156" y="0"/>
                  </a:moveTo>
                  <a:cubicBezTo>
                    <a:pt x="111" y="0"/>
                    <a:pt x="70" y="18"/>
                    <a:pt x="47" y="53"/>
                  </a:cubicBezTo>
                  <a:cubicBezTo>
                    <a:pt x="0" y="118"/>
                    <a:pt x="31" y="217"/>
                    <a:pt x="111" y="272"/>
                  </a:cubicBezTo>
                  <a:cubicBezTo>
                    <a:pt x="150" y="300"/>
                    <a:pt x="192" y="313"/>
                    <a:pt x="232" y="313"/>
                  </a:cubicBezTo>
                  <a:cubicBezTo>
                    <a:pt x="277" y="313"/>
                    <a:pt x="318" y="295"/>
                    <a:pt x="343" y="260"/>
                  </a:cubicBezTo>
                  <a:cubicBezTo>
                    <a:pt x="389" y="195"/>
                    <a:pt x="358" y="96"/>
                    <a:pt x="275" y="41"/>
                  </a:cubicBezTo>
                  <a:cubicBezTo>
                    <a:pt x="238" y="14"/>
                    <a:pt x="195" y="0"/>
                    <a:pt x="1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47" name="도형 1410"/>
            <p:cNvSpPr>
              <a:spLocks/>
            </p:cNvSpPr>
            <p:nvPr/>
          </p:nvSpPr>
          <p:spPr>
            <a:xfrm rot="0">
              <a:off x="8359140" y="2905125"/>
              <a:ext cx="119380" cy="881380"/>
            </a:xfrm>
            <a:custGeom>
              <a:gdLst>
                <a:gd fmla="*/ 294 w 589" name="TX0"/>
                <a:gd fmla="*/ 1 h 6495" name="TY0"/>
                <a:gd fmla="*/ 1 w 589" name="TX1"/>
                <a:gd fmla="*/ 294 h 6495" name="TY1"/>
                <a:gd fmla="*/ 1 w 589" name="TX2"/>
                <a:gd fmla="*/ 6197 h 6495" name="TY2"/>
                <a:gd fmla="*/ 294 w 589" name="TX3"/>
                <a:gd fmla="*/ 6494 h 6495" name="TY3"/>
                <a:gd fmla="*/ 587 w 589" name="TX4"/>
                <a:gd fmla="*/ 6197 h 6495" name="TY4"/>
                <a:gd fmla="*/ 587 w 589" name="TX5"/>
                <a:gd fmla="*/ 294 h 6495" name="TY5"/>
                <a:gd fmla="*/ 294 w 589" name="TX6"/>
                <a:gd fmla="*/ 1 h 6495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589" h="6495">
                  <a:moveTo>
                    <a:pt x="294" y="1"/>
                  </a:moveTo>
                  <a:cubicBezTo>
                    <a:pt x="133" y="1"/>
                    <a:pt x="1" y="134"/>
                    <a:pt x="1" y="294"/>
                  </a:cubicBezTo>
                  <a:lnTo>
                    <a:pt x="1" y="6197"/>
                  </a:lnTo>
                  <a:cubicBezTo>
                    <a:pt x="1" y="6361"/>
                    <a:pt x="133" y="6494"/>
                    <a:pt x="294" y="6494"/>
                  </a:cubicBezTo>
                  <a:cubicBezTo>
                    <a:pt x="458" y="6494"/>
                    <a:pt x="587" y="6361"/>
                    <a:pt x="587" y="6197"/>
                  </a:cubicBezTo>
                  <a:lnTo>
                    <a:pt x="587" y="294"/>
                  </a:lnTo>
                  <a:cubicBezTo>
                    <a:pt x="587" y="134"/>
                    <a:pt x="458" y="1"/>
                    <a:pt x="294" y="1"/>
                  </a:cubicBezTo>
                  <a:close/>
                </a:path>
              </a:pathLst>
            </a:cu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48" name="도형 1411"/>
            <p:cNvSpPr>
              <a:spLocks/>
            </p:cNvSpPr>
            <p:nvPr/>
          </p:nvSpPr>
          <p:spPr>
            <a:xfrm rot="0">
              <a:off x="6502400" y="2918460"/>
              <a:ext cx="876300" cy="551180"/>
            </a:xfrm>
            <a:custGeom>
              <a:gdLst>
                <a:gd fmla="*/ 3214 w 4373" name="TX0"/>
                <a:gd fmla="*/ 0 h 4065" name="TY0"/>
                <a:gd fmla="*/ 0 w 4373" name="TX1"/>
                <a:gd fmla="*/ 3054 h 4065" name="TY1"/>
                <a:gd fmla="*/ 0 w 4373" name="TX2"/>
                <a:gd fmla="*/ 4063 h 4065" name="TY2"/>
                <a:gd fmla="*/ 4372 w 4373" name="TX3"/>
                <a:gd fmla="*/ 0 h 4065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4373" h="4065">
                  <a:moveTo>
                    <a:pt x="3214" y="0"/>
                  </a:moveTo>
                  <a:lnTo>
                    <a:pt x="0" y="3054"/>
                  </a:lnTo>
                  <a:lnTo>
                    <a:pt x="0" y="4063"/>
                  </a:lnTo>
                  <a:lnTo>
                    <a:pt x="4372" y="0"/>
                  </a:lnTo>
                  <a:close/>
                </a:path>
              </a:pathLst>
            </a:cu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49" name="도형 1412"/>
            <p:cNvSpPr>
              <a:spLocks/>
            </p:cNvSpPr>
            <p:nvPr/>
          </p:nvSpPr>
          <p:spPr>
            <a:xfrm rot="0">
              <a:off x="7252335" y="3307080"/>
              <a:ext cx="742950" cy="477520"/>
            </a:xfrm>
            <a:custGeom>
              <a:gdLst>
                <a:gd fmla="*/ 3705 w 3706" name="TX0"/>
                <a:gd fmla="*/ 1 h 3519" name="TY0"/>
                <a:gd fmla="*/ 0 w 3706" name="TX1"/>
                <a:gd fmla="*/ 3517 h 3519" name="TY1"/>
                <a:gd fmla="*/ 1090 w 3706" name="TX2"/>
                <a:gd fmla="*/ 3517 h 3519" name="TY2"/>
                <a:gd fmla="*/ 3705 w 3706" name="TX3"/>
                <a:gd fmla="*/ 1084 h 3519" name="TY3"/>
                <a:gd fmla="*/ 3705 w 3706" name="TX4"/>
                <a:gd fmla="*/ 1 h 3519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3706" h="3519">
                  <a:moveTo>
                    <a:pt x="3705" y="1"/>
                  </a:moveTo>
                  <a:lnTo>
                    <a:pt x="0" y="3517"/>
                  </a:lnTo>
                  <a:lnTo>
                    <a:pt x="1090" y="3517"/>
                  </a:lnTo>
                  <a:lnTo>
                    <a:pt x="3705" y="1084"/>
                  </a:lnTo>
                  <a:lnTo>
                    <a:pt x="3705" y="1"/>
                  </a:lnTo>
                  <a:close/>
                </a:path>
              </a:pathLst>
            </a:cu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50" name="도형 1413"/>
            <p:cNvSpPr>
              <a:spLocks/>
            </p:cNvSpPr>
            <p:nvPr/>
          </p:nvSpPr>
          <p:spPr>
            <a:xfrm rot="0">
              <a:off x="6503035" y="2917825"/>
              <a:ext cx="1342390" cy="834390"/>
            </a:xfrm>
            <a:custGeom>
              <a:gdLst>
                <a:gd fmla="*/ 5063 w 6704" name="TX0"/>
                <a:gd fmla="*/ 0 h 6146" name="TY0"/>
                <a:gd fmla="*/ 0 w 6704" name="TX1"/>
                <a:gd fmla="*/ 4767 h 6146" name="TY1"/>
                <a:gd fmla="*/ 0 w 6704" name="TX2"/>
                <a:gd fmla="*/ 6070 h 6146" name="TY2"/>
                <a:gd fmla="*/ 37 w 6704" name="TX3"/>
                <a:gd fmla="*/ 6144 h 6146" name="TY3"/>
                <a:gd fmla="*/ 6703 w 6704" name="TX4"/>
                <a:gd fmla="*/ 0 h 6146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6704" h="6146">
                  <a:moveTo>
                    <a:pt x="5063" y="0"/>
                  </a:moveTo>
                  <a:lnTo>
                    <a:pt x="0" y="4767"/>
                  </a:lnTo>
                  <a:lnTo>
                    <a:pt x="0" y="6070"/>
                  </a:lnTo>
                  <a:lnTo>
                    <a:pt x="37" y="6144"/>
                  </a:lnTo>
                  <a:lnTo>
                    <a:pt x="6703" y="0"/>
                  </a:lnTo>
                  <a:close/>
                </a:path>
              </a:pathLst>
            </a:cu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51" name="도형 1414"/>
            <p:cNvSpPr>
              <a:spLocks/>
            </p:cNvSpPr>
            <p:nvPr/>
          </p:nvSpPr>
          <p:spPr>
            <a:xfrm rot="0">
              <a:off x="6668770" y="2921635"/>
              <a:ext cx="1325880" cy="862330"/>
            </a:xfrm>
            <a:custGeom>
              <a:gdLst>
                <a:gd fmla="*/ 6524 w 6621" name="TX0"/>
                <a:gd fmla="*/ 0 h 6362" name="TY0"/>
                <a:gd fmla="*/ 1 w 6621" name="TX1"/>
                <a:gd fmla="*/ 6360 h 6362" name="TY1"/>
                <a:gd fmla="*/ 1649 w 6621" name="TX2"/>
                <a:gd fmla="*/ 6360 h 6362" name="TY2"/>
                <a:gd fmla="*/ 6620 w 6621" name="TX3"/>
                <a:gd fmla="*/ 1609 h 6362" name="TY3"/>
                <a:gd fmla="*/ 6620 w 6621" name="TX4"/>
                <a:gd fmla="*/ 167 h 6362" name="TY4"/>
                <a:gd fmla="*/ 6524 w 6621" name="TX5"/>
                <a:gd fmla="*/ 0 h 6362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6621" h="6362">
                  <a:moveTo>
                    <a:pt x="6524" y="0"/>
                  </a:moveTo>
                  <a:lnTo>
                    <a:pt x="1" y="6360"/>
                  </a:lnTo>
                  <a:lnTo>
                    <a:pt x="1649" y="6360"/>
                  </a:lnTo>
                  <a:lnTo>
                    <a:pt x="6620" y="1609"/>
                  </a:lnTo>
                  <a:lnTo>
                    <a:pt x="6620" y="167"/>
                  </a:lnTo>
                  <a:cubicBezTo>
                    <a:pt x="6620" y="96"/>
                    <a:pt x="6583" y="34"/>
                    <a:pt x="6524" y="0"/>
                  </a:cubicBezTo>
                  <a:close/>
                </a:path>
              </a:pathLst>
            </a:cu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12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9" name="Shape 2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0" name="Google Shape;2550;p86"/>
          <p:cNvSpPr txBox="1">
            <a:spLocks/>
          </p:cNvSpPr>
          <p:nvPr>
            <p:ph type="title"/>
          </p:nvPr>
        </p:nvSpPr>
        <p:spPr>
          <a:xfrm>
            <a:off x="602615" y="734695"/>
            <a:ext cx="7822565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사이트 맵 </a:t>
            </a:r>
            <a:endParaRPr lang="ko-KR" altLang="en-US"/>
          </a:p>
        </p:txBody>
      </p:sp>
      <p:sp>
        <p:nvSpPr>
          <p:cNvPr id="2558" name="도형 368">
            <a:hlinkClick r:id="rId16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grpSp>
        <p:nvGrpSpPr>
          <p:cNvPr id="2565" name="Google Shape;2565;p86"/>
          <p:cNvGrpSpPr/>
          <p:nvPr/>
        </p:nvGrpSpPr>
        <p:grpSpPr>
          <a:xfrm>
            <a:off x="891540" y="4514850"/>
            <a:ext cx="7360920" cy="126365"/>
            <a:chOff x="891540" y="4514850"/>
            <a:chExt cx="7360920" cy="126365"/>
          </a:xfrm>
        </p:grpSpPr>
        <p:sp>
          <p:nvSpPr>
            <p:cNvPr id="2566" name=""/>
            <p:cNvSpPr/>
            <p:nvPr/>
          </p:nvSpPr>
          <p:spPr>
            <a:xfrm>
              <a:off x="891540" y="4514850"/>
              <a:ext cx="7360920" cy="100330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Rect 0"/>
            <p:cNvSpPr>
              <a:spLocks/>
            </p:cNvSpPr>
            <p:nvPr/>
          </p:nvSpPr>
          <p:spPr>
            <a:xfrm rot="0">
              <a:off x="891540" y="4514850"/>
              <a:ext cx="3831590" cy="1270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sp>
        <p:nvSpPr>
          <p:cNvPr id="2568" name="도형 371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569" name="도형 372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570" name="도형 373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571" name="도형 374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572" name="Google Shape;2572;p86"/>
          <p:cNvSpPr txBox="1">
            <a:spLocks/>
          </p:cNvSpPr>
          <p:nvPr>
            <p:ph type="subTitle" idx="4294967295"/>
          </p:nvPr>
        </p:nvSpPr>
        <p:spPr>
          <a:xfrm rot="0">
            <a:off x="3548380" y="3851275"/>
            <a:ext cx="2060575" cy="3962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1200"/>
              </a:spcAft>
              <a:buFontTx/>
              <a:buNone/>
            </a:pPr>
            <a:r>
              <a:rPr/>
              <a:t>Drama, thriller</a:t>
            </a:r>
            <a:endParaRPr lang="ko-KR" altLang="en-US"/>
          </a:p>
        </p:txBody>
      </p:sp>
      <p:pic>
        <p:nvPicPr>
          <p:cNvPr id="2581" name="그림 1426"/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56640" y="1264285"/>
            <a:ext cx="6974205" cy="312674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 val="solid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도형 142">
            <a:hlinkClick r:id="rId14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1609" name="Google Shape;1609;p67"/>
          <p:cNvSpPr txBox="1">
            <a:spLocks/>
          </p:cNvSpPr>
          <p:nvPr>
            <p:ph type="title"/>
          </p:nvPr>
        </p:nvSpPr>
        <p:spPr>
          <a:xfrm rot="0">
            <a:off x="3037205" y="1765300"/>
            <a:ext cx="4837430" cy="8426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>
                <a:solidFill>
                  <a:schemeClr val="accent2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</a:rPr>
              <a:t>진행상황</a:t>
            </a:r>
            <a:endParaRPr lang="ko-KR" altLang="en-US">
              <a:solidFill>
                <a:schemeClr val="accent2"/>
              </a:solidFill>
            </a:endParaRPr>
          </a:p>
        </p:txBody>
      </p:sp>
      <p:sp>
        <p:nvSpPr>
          <p:cNvPr id="1610" name="Google Shape;1610;p67"/>
          <p:cNvSpPr txBox="1">
            <a:spLocks/>
          </p:cNvSpPr>
          <p:nvPr>
            <p:ph type="subTitle" idx="1"/>
          </p:nvPr>
        </p:nvSpPr>
        <p:spPr>
          <a:xfrm rot="0">
            <a:off x="3514725" y="2686050"/>
            <a:ext cx="3736975" cy="448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전체 구현 </a:t>
            </a:r>
            <a:r>
              <a:rPr lang="ko-KR"/>
              <a:t>계획</a:t>
            </a:r>
            <a:r>
              <a:rPr lang="ko-KR"/>
              <a:t> </a:t>
            </a:r>
            <a:r>
              <a:rPr lang="ko-KR"/>
              <a:t>및 일정, </a:t>
            </a:r>
            <a:r>
              <a:rPr lang="ko-KR"/>
              <a:t>현재 </a:t>
            </a:r>
            <a:r>
              <a:rPr lang="ko-KR"/>
              <a:t>진행 상황 </a:t>
            </a:r>
            <a:endParaRPr lang="ko-KR" altLang="en-US"/>
          </a:p>
        </p:txBody>
      </p:sp>
      <p:grpSp>
        <p:nvGrpSpPr>
          <p:cNvPr id="1611" name="Google Shape;1611;p67"/>
          <p:cNvGrpSpPr/>
          <p:nvPr/>
        </p:nvGrpSpPr>
        <p:grpSpPr>
          <a:xfrm>
            <a:off x="891540" y="4514850"/>
            <a:ext cx="7360920" cy="126365"/>
            <a:chOff x="891540" y="4514850"/>
            <a:chExt cx="7360920" cy="126365"/>
          </a:xfrm>
        </p:grpSpPr>
        <p:sp>
          <p:nvSpPr>
            <p:cNvPr id="1612" name=""/>
            <p:cNvSpPr/>
            <p:nvPr/>
          </p:nvSpPr>
          <p:spPr>
            <a:xfrm>
              <a:off x="891540" y="4514850"/>
              <a:ext cx="7360920" cy="100330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Rect 0"/>
            <p:cNvSpPr>
              <a:spLocks/>
            </p:cNvSpPr>
            <p:nvPr/>
          </p:nvSpPr>
          <p:spPr>
            <a:xfrm rot="0">
              <a:off x="891540" y="4514850"/>
              <a:ext cx="5032375" cy="1270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sp>
        <p:nvSpPr>
          <p:cNvPr id="1614" name="도형 145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615" name="도형 146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616" name="도형 147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617" name="도형 148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618" name="도형 149"/>
          <p:cNvSpPr>
            <a:spLocks/>
          </p:cNvSpPr>
          <p:nvPr/>
        </p:nvSpPr>
        <p:spPr>
          <a:xfrm rot="0">
            <a:off x="1302385" y="1210310"/>
            <a:ext cx="2179320" cy="173736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03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6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6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6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16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09" grpId="0" animBg="1"/>
      <p:bldP spid="1610" grpId="1" animBg="1"/>
      <p:bldP spid="1618" grpId="2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7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" name="Google Shape;1658;p69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진행 </a:t>
            </a:r>
            <a:r>
              <a:rPr lang="ko-KR"/>
              <a:t>계획</a:t>
            </a:r>
            <a:endParaRPr lang="ko-KR" altLang="en-US"/>
          </a:p>
        </p:txBody>
      </p:sp>
      <p:sp>
        <p:nvSpPr>
          <p:cNvPr id="1659" name="도형 160">
            <a:hlinkClick r:id="rId14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grpSp>
        <p:nvGrpSpPr>
          <p:cNvPr id="1666" name="Google Shape;1666;p69"/>
          <p:cNvGrpSpPr/>
          <p:nvPr/>
        </p:nvGrpSpPr>
        <p:grpSpPr>
          <a:xfrm>
            <a:off x="891540" y="4508500"/>
            <a:ext cx="7360920" cy="144145"/>
            <a:chOff x="891540" y="4508500"/>
            <a:chExt cx="7360920" cy="144145"/>
          </a:xfrm>
        </p:grpSpPr>
        <p:sp>
          <p:nvSpPr>
            <p:cNvPr id="1667" name=""/>
            <p:cNvSpPr/>
            <p:nvPr/>
          </p:nvSpPr>
          <p:spPr>
            <a:xfrm>
              <a:off x="891540" y="4514850"/>
              <a:ext cx="7360920" cy="100330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Rect 0"/>
            <p:cNvSpPr>
              <a:spLocks/>
            </p:cNvSpPr>
            <p:nvPr/>
          </p:nvSpPr>
          <p:spPr>
            <a:xfrm rot="0">
              <a:off x="891540" y="4508500"/>
              <a:ext cx="5268595" cy="14478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sp>
        <p:nvSpPr>
          <p:cNvPr id="1669" name="도형 163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670" name="도형 164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671" name="도형 165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672" name="도형 166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673" name="도형 167"/>
          <p:cNvSpPr>
            <a:spLocks/>
          </p:cNvSpPr>
          <p:nvPr/>
        </p:nvSpPr>
        <p:spPr>
          <a:xfrm rot="0">
            <a:off x="4987925" y="2393315"/>
            <a:ext cx="2996565" cy="82296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bg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1">
              <a:solidFill>
                <a:schemeClr val="accent2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675" name="도형 169"/>
          <p:cNvSpPr>
            <a:spLocks/>
          </p:cNvSpPr>
          <p:nvPr/>
        </p:nvSpPr>
        <p:spPr>
          <a:xfrm rot="0">
            <a:off x="4987925" y="3619500"/>
            <a:ext cx="2985135" cy="61595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bg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테스팅 </a:t>
            </a: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및 프로젝트 완성</a:t>
            </a:r>
            <a:endParaRPr lang="ko-KR" altLang="en-US" sz="1800" b="1">
              <a:solidFill>
                <a:schemeClr val="bg1"/>
              </a:solidFill>
              <a:latin typeface="Roboto" charset="0"/>
              <a:ea typeface="Roboto" charset="0"/>
              <a:cs typeface="Roboto" charset="0"/>
            </a:endParaRPr>
          </a:p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보고서 </a:t>
            </a: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및 </a:t>
            </a: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발표자료</a:t>
            </a: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작성</a:t>
            </a:r>
            <a:endParaRPr lang="ko-KR" altLang="en-US" sz="1800" b="1">
              <a:solidFill>
                <a:schemeClr val="bg1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680" name="도형 174"/>
          <p:cNvSpPr>
            <a:spLocks/>
          </p:cNvSpPr>
          <p:nvPr/>
        </p:nvSpPr>
        <p:spPr>
          <a:xfrm rot="0">
            <a:off x="4987925" y="1356995"/>
            <a:ext cx="2973705" cy="76835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bg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구상 </a:t>
            </a: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및</a:t>
            </a: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기획,</a:t>
            </a:r>
            <a:endParaRPr lang="ko-KR" altLang="en-US" sz="1800" b="1">
              <a:solidFill>
                <a:schemeClr val="bg1"/>
              </a:solidFill>
              <a:latin typeface="Roboto" charset="0"/>
              <a:ea typeface="Roboto" charset="0"/>
              <a:cs typeface="Roboto" charset="0"/>
            </a:endParaRPr>
          </a:p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자료 수집 및 분석/체계화</a:t>
            </a:r>
            <a:endParaRPr lang="ko-KR" altLang="en-US" sz="1800" b="1">
              <a:solidFill>
                <a:schemeClr val="bg1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681" name="도형 175"/>
          <p:cNvSpPr>
            <a:spLocks/>
          </p:cNvSpPr>
          <p:nvPr/>
        </p:nvSpPr>
        <p:spPr>
          <a:xfrm rot="0">
            <a:off x="1619885" y="2603500"/>
            <a:ext cx="1007110" cy="418465"/>
          </a:xfrm>
          <a:prstGeom prst="roundRect">
            <a:avLst>
              <a:gd name="adj" fmla="val 0"/>
            </a:avLst>
          </a:prstGeom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4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rPr>
              <a:t>5</a:t>
            </a:r>
            <a:r>
              <a:rPr lang="ko-KR" sz="24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rPr>
              <a:t>월</a:t>
            </a:r>
            <a:endParaRPr lang="ko-KR" altLang="en-US" sz="2400" b="1">
              <a:solidFill>
                <a:schemeClr val="accent2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682" name="도형 176"/>
          <p:cNvSpPr>
            <a:spLocks/>
          </p:cNvSpPr>
          <p:nvPr/>
        </p:nvSpPr>
        <p:spPr>
          <a:xfrm rot="0">
            <a:off x="1689735" y="3721100"/>
            <a:ext cx="874395" cy="418465"/>
          </a:xfrm>
          <a:prstGeom prst="roundRect">
            <a:avLst>
              <a:gd name="adj" fmla="val 0"/>
            </a:avLst>
          </a:prstGeom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4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rPr>
              <a:t>6</a:t>
            </a:r>
            <a:r>
              <a:rPr lang="ko-KR" sz="24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rPr>
              <a:t>월</a:t>
            </a:r>
            <a:endParaRPr lang="ko-KR" altLang="en-US" sz="2400" b="1">
              <a:solidFill>
                <a:schemeClr val="accent2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684" name="도형 178"/>
          <p:cNvSpPr>
            <a:spLocks/>
          </p:cNvSpPr>
          <p:nvPr/>
        </p:nvSpPr>
        <p:spPr>
          <a:xfrm rot="0">
            <a:off x="1654810" y="1531620"/>
            <a:ext cx="972185" cy="418465"/>
          </a:xfrm>
          <a:prstGeom prst="roundRect">
            <a:avLst>
              <a:gd name="adj" fmla="val 0"/>
            </a:avLst>
          </a:prstGeom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4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rPr>
              <a:t>4</a:t>
            </a:r>
            <a:r>
              <a:rPr lang="ko-KR" sz="24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rPr>
              <a:t>월 </a:t>
            </a:r>
            <a:endParaRPr lang="ko-KR" altLang="en-US" sz="2400" b="1">
              <a:solidFill>
                <a:schemeClr val="accent2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cxnSp>
        <p:nvCxnSpPr>
          <p:cNvPr id="1685" name="도형 179"/>
          <p:cNvCxnSpPr/>
          <p:nvPr/>
        </p:nvCxnSpPr>
        <p:spPr>
          <a:xfrm rot="0">
            <a:off x="2620645" y="1731645"/>
            <a:ext cx="2280920" cy="635"/>
          </a:xfrm>
          <a:prstGeom prst="straightConnector1"/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7" name="도형 181"/>
          <p:cNvCxnSpPr>
            <a:stCxn id="1681" idx="3"/>
          </p:cNvCxnSpPr>
          <p:nvPr/>
        </p:nvCxnSpPr>
        <p:spPr>
          <a:xfrm rot="0" flipV="1">
            <a:off x="2626360" y="2811145"/>
            <a:ext cx="2223770" cy="1905"/>
          </a:xfrm>
          <a:prstGeom prst="straightConnector1"/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9" name="도형 183"/>
          <p:cNvCxnSpPr/>
          <p:nvPr/>
        </p:nvCxnSpPr>
        <p:spPr>
          <a:xfrm rot="0" flipV="1">
            <a:off x="2626995" y="3914140"/>
            <a:ext cx="2182495" cy="17145"/>
          </a:xfrm>
          <a:prstGeom prst="straightConnector1"/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3" name="도형 187"/>
          <p:cNvCxnSpPr/>
          <p:nvPr/>
        </p:nvCxnSpPr>
        <p:spPr>
          <a:xfrm rot="0">
            <a:off x="2141855" y="1985645"/>
            <a:ext cx="2540" cy="532130"/>
          </a:xfrm>
          <a:prstGeom prst="straightConnector1"/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4" name="도형 188"/>
          <p:cNvCxnSpPr/>
          <p:nvPr/>
        </p:nvCxnSpPr>
        <p:spPr>
          <a:xfrm rot="0">
            <a:off x="2131695" y="3004185"/>
            <a:ext cx="5080" cy="650875"/>
          </a:xfrm>
          <a:prstGeom prst="straightConnector1"/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5" name="텍스트 상자 1427"/>
          <p:cNvSpPr txBox="1">
            <a:spLocks/>
          </p:cNvSpPr>
          <p:nvPr/>
        </p:nvSpPr>
        <p:spPr>
          <a:xfrm rot="0">
            <a:off x="5593080" y="2397760"/>
            <a:ext cx="1813560" cy="83121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화면 </a:t>
            </a: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설계 및 구현</a:t>
            </a:r>
            <a:endParaRPr lang="ko-KR" altLang="en-US" sz="1800" b="1">
              <a:solidFill>
                <a:schemeClr val="bg1"/>
              </a:solidFill>
              <a:latin typeface="Roboto" charset="0"/>
              <a:ea typeface="Roboto" charset="0"/>
              <a:cs typeface="Roboto" charset="0"/>
            </a:endParaRPr>
          </a:p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기능 설계 및 구현</a:t>
            </a:r>
            <a:endParaRPr lang="ko-KR" altLang="en-US" sz="1800" b="1">
              <a:solidFill>
                <a:schemeClr val="bg1"/>
              </a:solidFill>
              <a:latin typeface="Roboto" charset="0"/>
              <a:ea typeface="Roboto" charset="0"/>
              <a:cs typeface="Roboto" charset="0"/>
            </a:endParaRPr>
          </a:p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DB설계 및 구현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eries Screenwriter Portfolio Minitheme XL by Slidesgo">
  <a:themeElements>
    <a:clrScheme name="Simple Light">
      <a:dk1>
        <a:srgbClr val="141414"/>
      </a:dk1>
      <a:lt1>
        <a:srgbClr val="FFFFFF"/>
      </a:lt1>
      <a:dk2>
        <a:srgbClr val="3F4D86"/>
      </a:dk2>
      <a:lt2>
        <a:srgbClr val="543D3D"/>
      </a:lt2>
      <a:accent1>
        <a:srgbClr val="B1060F"/>
      </a:accent1>
      <a:accent2>
        <a:srgbClr val="E20812"/>
      </a:accent2>
      <a:accent3>
        <a:srgbClr val="BC6392"/>
      </a:accent3>
      <a:accent4>
        <a:srgbClr val="6DA39E"/>
      </a:accent4>
      <a:accent5>
        <a:srgbClr val="84BEDF"/>
      </a:accent5>
      <a:accent6>
        <a:srgbClr val="D3A23F"/>
      </a:accent6>
      <a:hlink>
        <a:srgbClr val="14141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14</Pages>
  <Paragraphs>0</Paragraphs>
  <Words>0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cp:lastModifiedBy>fafa3047</cp:lastModifiedBy>
  <cp:version>10.105.228.52576</cp:version>
</cp:coreProperties>
</file>